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200" d="100"/>
          <a:sy n="200" d="100"/>
        </p:scale>
        <p:origin x="-690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DA290-05E6-4C2C-9532-B3B7F9C5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BCC2BF-CC38-438C-9046-B7B539E72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D37553-F9CF-4653-8023-18550112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0178A2-4723-446A-837C-8863D8BC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2E02BD-7A41-4503-8C9E-2159419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7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6CE46-0AA5-4106-8097-93B65A8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59727D-6844-4BD1-BFC1-4574FAF3F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E55B21-256D-42D5-B532-9C4EEA55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61EB8E-29ED-4CAC-B6B9-9E71F1B0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FC0E12-0F30-4D1B-A0DD-E493DE72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84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1649875-130F-4840-BAD6-7F51E0308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7213F35-9F43-4D03-B66D-146C493B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900860-3048-494F-BFEE-8738A10C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32400D-B0B6-40FB-9507-A7F0B793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3F607-DF86-4B8B-9D4B-9AD23AB2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78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E415B-4DBB-4842-A256-98EC85C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8C862C-4AA1-4284-A2C3-5DA29050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CE6CA4-6865-4B12-8D9B-F5281558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A3847A-CB68-4598-862E-B2F2BE5B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9D8A75-174F-4DF6-A80F-6C1B493E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7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E7D2C-1DA3-4362-8645-AA7691BC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AA40AE-3BA2-4956-9875-C22C5B21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11B4C4-6388-4ACA-95CA-3E5414EB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8E9325-904C-41EA-AA67-41F9B18C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198F94-DBE7-4D25-881C-5FFCCC30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7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F0415-F59F-4F53-978F-D2923C0E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73A9FE-0FD7-44BB-8AEF-2B6913929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9276EF-31CF-48D4-9BD4-72D54B3E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BA13CF-9487-4F32-9D50-F2C2C165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FEF32B-76D6-40A8-9581-FA0304B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8507C16-4C21-451E-ADF4-305049B4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701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0BF-1CF7-4845-BF57-46A530EE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13F770-0EB5-46B4-BDEF-E9B8733F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BA2F69C-AC4A-4D88-AC1A-051BADF52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42517F-BCEE-4A77-AB75-841718252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910C9D5-432F-4910-96DA-A23870F6E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6772B-2A59-43E0-9058-30615ADA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A81B07A-15C6-42D2-901C-090F6ABD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AC6939-FB68-4A31-8F3B-8986D2CC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72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22CE7-F49A-4741-8D3D-4EF39A0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036DCBC-ACE5-443B-A177-D68F59F1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2F6D5B-ABEF-48C7-9122-2A5E287C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157BB3D-88AA-436B-9CA3-78897098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764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373C49-505F-4FCE-A7BB-5032F2C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068967-1657-468D-8A79-3F5E39B7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F2E2F5-C140-40A1-B8B6-C09CB13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23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5EB0B-CC0F-49D4-9449-FFDDD4CB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318598-908C-419B-B82F-A57F5A76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E38C7A-62DD-4730-8BAD-9E840401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69A99D-39C7-44F5-A830-B0CA1AB6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7BE58-25B4-46C0-841A-BD0822E5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32D933-97F0-48A3-9D7C-77601EC9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582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E6E8-DC66-41BA-9D6E-6B712172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D0C237B-51AC-4C20-91BE-CB83B52B6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4F947EB-622F-4E8D-B1F8-327116FD6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D89623-86EF-483E-92EC-BEF8C692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3CFE34-7297-497D-9041-96EA4E1A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EFD136-7A27-4F6D-9A4E-4D7F7C7F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14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638DBF-DDD0-4D65-83A8-CEFA688B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30DF4D-1766-4E13-BDCE-9F399C15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E136C5-213E-44CB-9C25-A81FFEB10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0957-9046-4E4E-812D-A6D140E21EE9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087B2C-66DD-4CA1-93DF-93178483C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E184E6-3447-42A5-AA65-792D37D42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E540-6A8A-4961-9244-AFCC2D8983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48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8AC8CE2-F516-498F-9DC2-0E0BC2820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42" b="99355" l="2899" r="97283">
                        <a14:foregroundMark x1="15942" y1="5968" x2="34420" y2="38065"/>
                        <a14:foregroundMark x1="34420" y1="38065" x2="80254" y2="7097"/>
                        <a14:foregroundMark x1="80254" y1="7097" x2="79710" y2="23871"/>
                        <a14:foregroundMark x1="89542" y1="24909" x2="90399" y2="25000"/>
                        <a14:foregroundMark x1="79710" y1="23871" x2="88013" y2="24748"/>
                        <a14:foregroundMark x1="90358" y1="22801" x2="90217" y2="15161"/>
                        <a14:foregroundMark x1="90399" y1="25000" x2="90395" y2="24784"/>
                        <a14:foregroundMark x1="90217" y1="15161" x2="70109" y2="52097"/>
                        <a14:foregroundMark x1="70109" y1="52097" x2="49457" y2="54355"/>
                        <a14:foregroundMark x1="49457" y1="54355" x2="38406" y2="50968"/>
                        <a14:foregroundMark x1="38406" y1="50968" x2="29167" y2="58226"/>
                        <a14:foregroundMark x1="29167" y1="58226" x2="51993" y2="64839"/>
                        <a14:foregroundMark x1="51993" y1="64839" x2="46739" y2="77742"/>
                        <a14:foregroundMark x1="46739" y1="77742" x2="35688" y2="83710"/>
                        <a14:foregroundMark x1="35688" y1="83710" x2="62138" y2="89194"/>
                        <a14:foregroundMark x1="62138" y1="89194" x2="52899" y2="92581"/>
                        <a14:foregroundMark x1="57428" y1="73226" x2="76087" y2="74194"/>
                        <a14:foregroundMark x1="76087" y1="74194" x2="87138" y2="80645"/>
                        <a14:foregroundMark x1="87138" y1="80645" x2="89674" y2="72742"/>
                        <a14:foregroundMark x1="89674" y1="72742" x2="86594" y2="58871"/>
                        <a14:foregroundMark x1="86594" y1="58871" x2="96377" y2="85968"/>
                        <a14:foregroundMark x1="96377" y1="85968" x2="57790" y2="97581"/>
                        <a14:foregroundMark x1="57790" y1="97581" x2="31522" y2="92742"/>
                        <a14:foregroundMark x1="31522" y1="92742" x2="10688" y2="76935"/>
                        <a14:foregroundMark x1="10688" y1="76935" x2="9783" y2="86613"/>
                        <a14:foregroundMark x1="9783" y1="86613" x2="5254" y2="57097"/>
                        <a14:foregroundMark x1="5254" y1="57097" x2="13043" y2="38871"/>
                        <a14:foregroundMark x1="13043" y1="38871" x2="1268" y2="7742"/>
                        <a14:foregroundMark x1="1268" y1="7742" x2="9964" y2="11774"/>
                        <a14:foregroundMark x1="9964" y1="11774" x2="29710" y2="5484"/>
                        <a14:foregroundMark x1="29710" y1="5484" x2="36957" y2="5806"/>
                        <a14:foregroundMark x1="31703" y1="3226" x2="4710" y2="7903"/>
                        <a14:foregroundMark x1="4710" y1="7903" x2="6341" y2="16129"/>
                        <a14:foregroundMark x1="6341" y1="16129" x2="8696" y2="16774"/>
                        <a14:foregroundMark x1="8696" y1="15806" x2="8877" y2="19355"/>
                        <a14:foregroundMark x1="7790" y1="14032" x2="13043" y2="2903"/>
                        <a14:foregroundMark x1="13043" y1="2903" x2="16304" y2="4677"/>
                        <a14:foregroundMark x1="14674" y1="4516" x2="52355" y2="16452"/>
                        <a14:foregroundMark x1="52355" y1="16452" x2="52355" y2="15968"/>
                        <a14:foregroundMark x1="6884" y1="77419" x2="7609" y2="85968"/>
                        <a14:foregroundMark x1="7609" y1="85968" x2="16123" y2="95968"/>
                        <a14:foregroundMark x1="16123" y1="95968" x2="26268" y2="93871"/>
                        <a14:foregroundMark x1="26268" y1="93871" x2="26993" y2="93387"/>
                        <a14:foregroundMark x1="32428" y1="95000" x2="73007" y2="98710"/>
                        <a14:foregroundMark x1="73007" y1="98710" x2="94203" y2="90161"/>
                        <a14:foregroundMark x1="94203" y1="90161" x2="96377" y2="85968"/>
                        <a14:foregroundMark x1="93841" y1="76452" x2="83514" y2="53226"/>
                        <a14:foregroundMark x1="83514" y1="53226" x2="77355" y2="48710"/>
                        <a14:foregroundMark x1="74275" y1="60323" x2="50543" y2="63226"/>
                        <a14:foregroundMark x1="50543" y1="63226" x2="49094" y2="64839"/>
                        <a14:foregroundMark x1="55797" y1="71129" x2="66304" y2="81129"/>
                        <a14:foregroundMark x1="66304" y1="81129" x2="66304" y2="81129"/>
                        <a14:foregroundMark x1="57790" y1="76452" x2="11594" y2="82581"/>
                        <a14:foregroundMark x1="19565" y1="73387" x2="7246" y2="80323"/>
                        <a14:foregroundMark x1="7246" y1="80323" x2="15036" y2="76774"/>
                        <a14:foregroundMark x1="2899" y1="80484" x2="16123" y2="93871"/>
                        <a14:foregroundMark x1="16123" y1="93871" x2="25725" y2="95968"/>
                        <a14:foregroundMark x1="13406" y1="94355" x2="4348" y2="89032"/>
                        <a14:foregroundMark x1="4348" y1="89032" x2="4348" y2="88871"/>
                        <a14:foregroundMark x1="25725" y1="84032" x2="34239" y2="87419"/>
                        <a14:foregroundMark x1="34783" y1="87742" x2="12681" y2="71935"/>
                        <a14:foregroundMark x1="52899" y1="69194" x2="69022" y2="67097"/>
                        <a14:foregroundMark x1="69022" y1="67097" x2="81159" y2="68065"/>
                        <a14:foregroundMark x1="81159" y1="68065" x2="82971" y2="67258"/>
                        <a14:foregroundMark x1="86775" y1="63710" x2="78080" y2="66452"/>
                        <a14:foregroundMark x1="86957" y1="61774" x2="95833" y2="69677"/>
                        <a14:foregroundMark x1="95833" y1="69677" x2="97283" y2="73387"/>
                        <a14:foregroundMark x1="81703" y1="5000" x2="87500" y2="13065"/>
                        <a14:foregroundMark x1="87500" y1="13065" x2="87500" y2="14839"/>
                        <a14:foregroundMark x1="88949" y1="11935" x2="91123" y2="18871"/>
                        <a14:foregroundMark x1="91219" y1="22505" x2="91231" y2="22673"/>
                        <a14:foregroundMark x1="90580" y1="13387" x2="91153" y2="21556"/>
                        <a14:foregroundMark x1="86775" y1="32097" x2="83877" y2="55323"/>
                        <a14:foregroundMark x1="83877" y1="55323" x2="83877" y2="55323"/>
                        <a14:foregroundMark x1="5616" y1="21613" x2="6341" y2="63226"/>
                        <a14:foregroundMark x1="4891" y1="40161" x2="5978" y2="65484"/>
                        <a14:foregroundMark x1="96920" y1="91452" x2="80254" y2="99516"/>
                        <a14:foregroundMark x1="80254" y1="99516" x2="74457" y2="99032"/>
                        <a14:foregroundMark x1="76449" y1="83226" x2="67754" y2="77903"/>
                        <a14:foregroundMark x1="67754" y1="77903" x2="67754" y2="77581"/>
                        <a14:foregroundMark x1="34964" y1="73548" x2="21739" y2="70645"/>
                        <a14:foregroundMark x1="2899" y1="33065" x2="5616" y2="57419"/>
                        <a14:foregroundMark x1="5616" y1="57419" x2="5616" y2="57419"/>
                        <a14:backgroundMark x1="97645" y1="14516" x2="96739" y2="23548"/>
                        <a14:backgroundMark x1="96739" y1="23548" x2="99275" y2="10323"/>
                        <a14:backgroundMark x1="99275" y1="10323" x2="99275" y2="10323"/>
                        <a14:backgroundMark x1="95471" y1="21290" x2="93116" y2="23710"/>
                        <a14:backgroundMark x1="90761" y1="22742" x2="91123" y2="246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298" y="1501557"/>
            <a:ext cx="2765749" cy="31064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12CEE76-7004-40E2-AE4C-B20434A75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534" y="1670569"/>
            <a:ext cx="2147499" cy="153100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231E84-5E43-453C-BB9D-3B45CA55D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534" y="3201575"/>
            <a:ext cx="2147499" cy="1545505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AEC58B47-2F1D-4627-B77C-9C6145FADCFC}"/>
              </a:ext>
            </a:extLst>
          </p:cNvPr>
          <p:cNvSpPr/>
          <p:nvPr/>
        </p:nvSpPr>
        <p:spPr>
          <a:xfrm>
            <a:off x="4340226" y="1955800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Y160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58145AA-F8FD-420E-9F7A-42AE80132A11}"/>
              </a:ext>
            </a:extLst>
          </p:cNvPr>
          <p:cNvSpPr/>
          <p:nvPr/>
        </p:nvSpPr>
        <p:spPr>
          <a:xfrm>
            <a:off x="3959226" y="2095500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K183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19713D3C-45B5-4314-90E0-EC15C3E9FE2A}"/>
              </a:ext>
            </a:extLst>
          </p:cNvPr>
          <p:cNvSpPr/>
          <p:nvPr/>
        </p:nvSpPr>
        <p:spPr>
          <a:xfrm>
            <a:off x="3918160" y="2514149"/>
            <a:ext cx="374231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T68-69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7A43EA5-3262-4766-9F22-45A1D8B03920}"/>
              </a:ext>
            </a:extLst>
          </p:cNvPr>
          <p:cNvSpPr/>
          <p:nvPr/>
        </p:nvSpPr>
        <p:spPr>
          <a:xfrm>
            <a:off x="4698580" y="2206625"/>
            <a:ext cx="419099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Y160-170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074B2B5-00CC-4C78-BDAC-57E01579248E}"/>
              </a:ext>
            </a:extLst>
          </p:cNvPr>
          <p:cNvSpPr/>
          <p:nvPr/>
        </p:nvSpPr>
        <p:spPr>
          <a:xfrm>
            <a:off x="5262465" y="2241550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R160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3B7FC03-DD64-4BDA-81AC-B64202ED03C0}"/>
              </a:ext>
            </a:extLst>
          </p:cNvPr>
          <p:cNvSpPr/>
          <p:nvPr/>
        </p:nvSpPr>
        <p:spPr>
          <a:xfrm>
            <a:off x="5529164" y="2514149"/>
            <a:ext cx="347761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T68-69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43EB5663-F00C-442E-A8F3-E3A90C591FE4}"/>
              </a:ext>
            </a:extLst>
          </p:cNvPr>
          <p:cNvSpPr/>
          <p:nvPr/>
        </p:nvSpPr>
        <p:spPr>
          <a:xfrm>
            <a:off x="4292391" y="2768962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R160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2E646F2-211B-4562-B12A-43CE7D694E5E}"/>
              </a:ext>
            </a:extLst>
          </p:cNvPr>
          <p:cNvSpPr/>
          <p:nvPr/>
        </p:nvSpPr>
        <p:spPr>
          <a:xfrm>
            <a:off x="4682705" y="2831581"/>
            <a:ext cx="434974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Y130-131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4020D109-F3F0-4522-BEA9-9893A8A94A6F}"/>
              </a:ext>
            </a:extLst>
          </p:cNvPr>
          <p:cNvSpPr/>
          <p:nvPr/>
        </p:nvSpPr>
        <p:spPr>
          <a:xfrm>
            <a:off x="5159376" y="3058752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Y155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82DF067E-C66F-4483-952E-0B2BBB899460}"/>
              </a:ext>
            </a:extLst>
          </p:cNvPr>
          <p:cNvSpPr/>
          <p:nvPr/>
        </p:nvSpPr>
        <p:spPr>
          <a:xfrm>
            <a:off x="5596480" y="2839693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K183</a:t>
            </a:r>
          </a:p>
        </p:txBody>
      </p:sp>
      <p:grpSp>
        <p:nvGrpSpPr>
          <p:cNvPr id="55" name="Groep 54">
            <a:extLst>
              <a:ext uri="{FF2B5EF4-FFF2-40B4-BE49-F238E27FC236}">
                <a16:creationId xmlns:a16="http://schemas.microsoft.com/office/drawing/2014/main" id="{D4330AA0-85AE-4346-9737-D43A8D66FC1D}"/>
              </a:ext>
            </a:extLst>
          </p:cNvPr>
          <p:cNvGrpSpPr/>
          <p:nvPr/>
        </p:nvGrpSpPr>
        <p:grpSpPr>
          <a:xfrm>
            <a:off x="6218817" y="1591148"/>
            <a:ext cx="2272993" cy="1545506"/>
            <a:chOff x="6330917" y="1656069"/>
            <a:chExt cx="2272993" cy="1545506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88F6ABD5-1EE5-4BF4-B16D-870F1605F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0917" y="1656069"/>
              <a:ext cx="2272993" cy="1545506"/>
            </a:xfrm>
            <a:prstGeom prst="rect">
              <a:avLst/>
            </a:prstGeom>
          </p:spPr>
        </p:pic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43FD9DE8-D1C0-4E35-AB9F-A2F7A3C8D382}"/>
                </a:ext>
              </a:extLst>
            </p:cNvPr>
            <p:cNvSpPr/>
            <p:nvPr/>
          </p:nvSpPr>
          <p:spPr>
            <a:xfrm>
              <a:off x="6836925" y="1670569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68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8E967F23-1051-4321-B157-F7DD77977162}"/>
                </a:ext>
              </a:extLst>
            </p:cNvPr>
            <p:cNvSpPr/>
            <p:nvPr/>
          </p:nvSpPr>
          <p:spPr>
            <a:xfrm>
              <a:off x="7271875" y="1670568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E0B8419-C4D7-4694-B136-0CCFE971F35E}"/>
                </a:ext>
              </a:extLst>
            </p:cNvPr>
            <p:cNvSpPr/>
            <p:nvPr/>
          </p:nvSpPr>
          <p:spPr>
            <a:xfrm>
              <a:off x="7616420" y="1670567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155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F9868B8-2379-4FED-B726-69859B1E4588}"/>
                </a:ext>
              </a:extLst>
            </p:cNvPr>
            <p:cNvSpPr/>
            <p:nvPr/>
          </p:nvSpPr>
          <p:spPr>
            <a:xfrm>
              <a:off x="7897548" y="1668279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160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E21473B8-FBFE-40DA-A872-ADBEEF2686B9}"/>
                </a:ext>
              </a:extLst>
            </p:cNvPr>
            <p:cNvSpPr/>
            <p:nvPr/>
          </p:nvSpPr>
          <p:spPr>
            <a:xfrm>
              <a:off x="8242093" y="1668279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183</a:t>
              </a:r>
            </a:p>
          </p:txBody>
        </p:sp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3A8BA306-874F-4B16-9191-D6BD9506AD48}"/>
              </a:ext>
            </a:extLst>
          </p:cNvPr>
          <p:cNvGrpSpPr/>
          <p:nvPr/>
        </p:nvGrpSpPr>
        <p:grpSpPr>
          <a:xfrm>
            <a:off x="6223749" y="3201574"/>
            <a:ext cx="2155405" cy="1545506"/>
            <a:chOff x="6330917" y="3331418"/>
            <a:chExt cx="2155405" cy="1545506"/>
          </a:xfrm>
        </p:grpSpPr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44150219-A718-496C-90EF-2BD787B3D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0917" y="3331418"/>
              <a:ext cx="2155405" cy="1545506"/>
            </a:xfrm>
            <a:prstGeom prst="rect">
              <a:avLst/>
            </a:prstGeom>
          </p:spPr>
        </p:pic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67548DB8-F0B4-4588-A124-0A2E63AA47C1}"/>
                </a:ext>
              </a:extLst>
            </p:cNvPr>
            <p:cNvSpPr/>
            <p:nvPr/>
          </p:nvSpPr>
          <p:spPr>
            <a:xfrm>
              <a:off x="6813113" y="3361790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72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E8DEA57-BB2B-496F-9877-95F7D4845E6B}"/>
                </a:ext>
              </a:extLst>
            </p:cNvPr>
            <p:cNvSpPr/>
            <p:nvPr/>
          </p:nvSpPr>
          <p:spPr>
            <a:xfrm>
              <a:off x="7320491" y="3356976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727F831A-882B-473E-BBFA-C2280507413F}"/>
                </a:ext>
              </a:extLst>
            </p:cNvPr>
            <p:cNvSpPr/>
            <p:nvPr/>
          </p:nvSpPr>
          <p:spPr>
            <a:xfrm>
              <a:off x="7606553" y="3356977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104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A08E1177-BDC1-40F9-9CA8-66F469A19803}"/>
                </a:ext>
              </a:extLst>
            </p:cNvPr>
            <p:cNvSpPr/>
            <p:nvPr/>
          </p:nvSpPr>
          <p:spPr>
            <a:xfrm>
              <a:off x="7871033" y="3356977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108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493DE49D-9D56-4060-B553-3F69DC8971BF}"/>
                </a:ext>
              </a:extLst>
            </p:cNvPr>
            <p:cNvSpPr/>
            <p:nvPr/>
          </p:nvSpPr>
          <p:spPr>
            <a:xfrm>
              <a:off x="8131913" y="3356977"/>
              <a:ext cx="307644" cy="134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600" noProof="1">
                  <a:solidFill>
                    <a:schemeClr val="tx1"/>
                  </a:solidFill>
                </a:rPr>
                <a:t>130</a:t>
              </a:r>
            </a:p>
          </p:txBody>
        </p:sp>
      </p:grpSp>
      <p:sp>
        <p:nvSpPr>
          <p:cNvPr id="35" name="Rechthoek 34">
            <a:extLst>
              <a:ext uri="{FF2B5EF4-FFF2-40B4-BE49-F238E27FC236}">
                <a16:creationId xmlns:a16="http://schemas.microsoft.com/office/drawing/2014/main" id="{86C69641-9A29-4688-9D6E-427C1E742FA3}"/>
              </a:ext>
            </a:extLst>
          </p:cNvPr>
          <p:cNvSpPr/>
          <p:nvPr/>
        </p:nvSpPr>
        <p:spPr>
          <a:xfrm>
            <a:off x="4486276" y="3646662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Y130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4B2D7DC3-86F5-476F-BD11-4C22AEB50319}"/>
              </a:ext>
            </a:extLst>
          </p:cNvPr>
          <p:cNvSpPr/>
          <p:nvPr/>
        </p:nvSpPr>
        <p:spPr>
          <a:xfrm>
            <a:off x="5013326" y="3646662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Y130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9773C254-340C-460F-A191-34ABF8E0C4A7}"/>
              </a:ext>
            </a:extLst>
          </p:cNvPr>
          <p:cNvSpPr/>
          <p:nvPr/>
        </p:nvSpPr>
        <p:spPr>
          <a:xfrm>
            <a:off x="4198729" y="3836937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G72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63B6E661-923A-47BC-8E0D-2E43DB759A82}"/>
              </a:ext>
            </a:extLst>
          </p:cNvPr>
          <p:cNvSpPr/>
          <p:nvPr/>
        </p:nvSpPr>
        <p:spPr>
          <a:xfrm>
            <a:off x="4105276" y="4000705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Q73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9D1930E2-3A07-4FD3-85B4-CC4EEB005448}"/>
              </a:ext>
            </a:extLst>
          </p:cNvPr>
          <p:cNvSpPr/>
          <p:nvPr/>
        </p:nvSpPr>
        <p:spPr>
          <a:xfrm>
            <a:off x="4000291" y="4180650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M75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7B24D016-D0EC-4798-992F-9531FF64C936}"/>
              </a:ext>
            </a:extLst>
          </p:cNvPr>
          <p:cNvSpPr/>
          <p:nvPr/>
        </p:nvSpPr>
        <p:spPr>
          <a:xfrm>
            <a:off x="3959226" y="4358450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H80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D63291E4-25EB-4BDB-BA48-90A653DD4D5D}"/>
              </a:ext>
            </a:extLst>
          </p:cNvPr>
          <p:cNvSpPr/>
          <p:nvPr/>
        </p:nvSpPr>
        <p:spPr>
          <a:xfrm>
            <a:off x="4340226" y="4581082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W77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F64A6F9C-AC09-42FD-A5F7-E825757E7C1D}"/>
              </a:ext>
            </a:extLst>
          </p:cNvPr>
          <p:cNvSpPr/>
          <p:nvPr/>
        </p:nvSpPr>
        <p:spPr>
          <a:xfrm>
            <a:off x="5056983" y="4586033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W77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CD1FFF53-02BE-4988-82CA-17F59DD186E5}"/>
              </a:ext>
            </a:extLst>
          </p:cNvPr>
          <p:cNvSpPr/>
          <p:nvPr/>
        </p:nvSpPr>
        <p:spPr>
          <a:xfrm>
            <a:off x="5529164" y="4358450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H80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F54977CB-52F5-4BB5-BF5F-0A49491EAC0B}"/>
              </a:ext>
            </a:extLst>
          </p:cNvPr>
          <p:cNvSpPr/>
          <p:nvPr/>
        </p:nvSpPr>
        <p:spPr>
          <a:xfrm>
            <a:off x="5469522" y="4185356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M75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82E2ABC-4257-4CC5-829C-8BD0062A8E6F}"/>
              </a:ext>
            </a:extLst>
          </p:cNvPr>
          <p:cNvSpPr/>
          <p:nvPr/>
        </p:nvSpPr>
        <p:spPr>
          <a:xfrm>
            <a:off x="5349779" y="4000705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Q73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FD8102CB-9675-4476-B826-2282F6630566}"/>
              </a:ext>
            </a:extLst>
          </p:cNvPr>
          <p:cNvSpPr/>
          <p:nvPr/>
        </p:nvSpPr>
        <p:spPr>
          <a:xfrm>
            <a:off x="5237064" y="3816525"/>
            <a:ext cx="2921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G72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21C724BD-AC24-4D2E-94AD-F67DBE5AF162}"/>
              </a:ext>
            </a:extLst>
          </p:cNvPr>
          <p:cNvSpPr/>
          <p:nvPr/>
        </p:nvSpPr>
        <p:spPr>
          <a:xfrm>
            <a:off x="4744260" y="4021085"/>
            <a:ext cx="29607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N143</a:t>
            </a: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33BB9558-03A7-423F-8075-78C3F8C43AC0}"/>
              </a:ext>
            </a:extLst>
          </p:cNvPr>
          <p:cNvSpPr/>
          <p:nvPr/>
        </p:nvSpPr>
        <p:spPr>
          <a:xfrm>
            <a:off x="4742210" y="4346629"/>
            <a:ext cx="29607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" noProof="1">
                <a:solidFill>
                  <a:schemeClr val="tx1"/>
                </a:solidFill>
              </a:rPr>
              <a:t>E108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7B83CCCC-EAAC-4731-A041-A3BE57BB288D}"/>
              </a:ext>
            </a:extLst>
          </p:cNvPr>
          <p:cNvSpPr txBox="1"/>
          <p:nvPr/>
        </p:nvSpPr>
        <p:spPr>
          <a:xfrm>
            <a:off x="831811" y="1366156"/>
            <a:ext cx="3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noProof="1"/>
              <a:t>A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D74A80C-2C80-4652-BB79-33B300A837E1}"/>
              </a:ext>
            </a:extLst>
          </p:cNvPr>
          <p:cNvSpPr txBox="1"/>
          <p:nvPr/>
        </p:nvSpPr>
        <p:spPr>
          <a:xfrm>
            <a:off x="3555406" y="1366156"/>
            <a:ext cx="3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noProof="1"/>
              <a:t>B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36F9690-9DE8-441E-87DB-615139C777C5}"/>
              </a:ext>
            </a:extLst>
          </p:cNvPr>
          <p:cNvSpPr txBox="1"/>
          <p:nvPr/>
        </p:nvSpPr>
        <p:spPr>
          <a:xfrm>
            <a:off x="3514619" y="3054786"/>
            <a:ext cx="3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noProof="1"/>
              <a:t>D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DE1F083C-D617-4BEE-9007-474434332C8D}"/>
              </a:ext>
            </a:extLst>
          </p:cNvPr>
          <p:cNvSpPr txBox="1"/>
          <p:nvPr/>
        </p:nvSpPr>
        <p:spPr>
          <a:xfrm>
            <a:off x="5981684" y="1418692"/>
            <a:ext cx="3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noProof="1"/>
              <a:t>C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C4FA95D2-977B-4C35-8E8C-F3C666FF04B2}"/>
              </a:ext>
            </a:extLst>
          </p:cNvPr>
          <p:cNvSpPr txBox="1"/>
          <p:nvPr/>
        </p:nvSpPr>
        <p:spPr>
          <a:xfrm>
            <a:off x="5972003" y="3103202"/>
            <a:ext cx="3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noProof="1"/>
              <a:t>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ED2C7BE-D079-4617-8309-8AEE9880017D}"/>
              </a:ext>
            </a:extLst>
          </p:cNvPr>
          <p:cNvSpPr txBox="1"/>
          <p:nvPr/>
        </p:nvSpPr>
        <p:spPr>
          <a:xfrm>
            <a:off x="533328" y="2178278"/>
            <a:ext cx="1632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b="1" noProof="1"/>
              <a:t>Allosteric site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FA8E4314-782D-4D83-B1C7-92391F4C01BC}"/>
              </a:ext>
            </a:extLst>
          </p:cNvPr>
          <p:cNvSpPr txBox="1"/>
          <p:nvPr/>
        </p:nvSpPr>
        <p:spPr>
          <a:xfrm>
            <a:off x="1986289" y="1573781"/>
            <a:ext cx="1632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b="1" noProof="1"/>
              <a:t>Catalytic site</a:t>
            </a:r>
          </a:p>
        </p:txBody>
      </p:sp>
      <p:sp>
        <p:nvSpPr>
          <p:cNvPr id="3" name="Pijl: omlaag 2">
            <a:extLst>
              <a:ext uri="{FF2B5EF4-FFF2-40B4-BE49-F238E27FC236}">
                <a16:creationId xmlns:a16="http://schemas.microsoft.com/office/drawing/2014/main" id="{6BBE92C3-5B0C-42DF-9314-1074CCEA4D39}"/>
              </a:ext>
            </a:extLst>
          </p:cNvPr>
          <p:cNvSpPr/>
          <p:nvPr/>
        </p:nvSpPr>
        <p:spPr>
          <a:xfrm rot="18245305">
            <a:off x="1580762" y="2122679"/>
            <a:ext cx="144859" cy="98545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57" name="Pijl: omlaag 56">
            <a:extLst>
              <a:ext uri="{FF2B5EF4-FFF2-40B4-BE49-F238E27FC236}">
                <a16:creationId xmlns:a16="http://schemas.microsoft.com/office/drawing/2014/main" id="{F79F4D68-B688-43BD-B094-CEFB0F0FD0A4}"/>
              </a:ext>
            </a:extLst>
          </p:cNvPr>
          <p:cNvSpPr/>
          <p:nvPr/>
        </p:nvSpPr>
        <p:spPr>
          <a:xfrm>
            <a:off x="2259559" y="1788024"/>
            <a:ext cx="140828" cy="7135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</p:spTree>
    <p:extLst>
      <p:ext uri="{BB962C8B-B14F-4D97-AF65-F5344CB8AC3E}">
        <p14:creationId xmlns:p14="http://schemas.microsoft.com/office/powerpoint/2010/main" val="25401247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Breedbeeld</PresentationFormat>
  <Paragraphs>41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Raphaël KIEKENS</dc:creator>
  <cp:lastModifiedBy>Raphaël KIEKENS</cp:lastModifiedBy>
  <cp:revision>6</cp:revision>
  <dcterms:created xsi:type="dcterms:W3CDTF">2022-11-26T22:43:23Z</dcterms:created>
  <dcterms:modified xsi:type="dcterms:W3CDTF">2022-11-29T01:57:36Z</dcterms:modified>
</cp:coreProperties>
</file>