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CA7D9-6330-4207-A693-FE963AEC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C144877-D433-4CFD-8440-BD99724A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BA7C5C-DD88-4902-BA8B-431729F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4251E9-B1E2-4003-BB13-0D2A0CEA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91DF25-4295-4273-AAB8-0F71CB2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835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77B00-116C-4D1C-AED4-9723CF67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919684-B025-41C1-A168-11F3EEC81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7E4F7A-1E8E-4AF0-BA20-2B294EBB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11A12-60CC-4F2C-BBD6-56B9DFDD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C349F7-382D-4BC2-849C-F512C04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1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EEEE8C4-BE5F-4F74-A79E-8150C89E9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7E3BA0-7EF0-43E4-B0B3-7361F09F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9E23F4-DE3D-4163-A7D3-619F2A20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BEF7EF-EC5F-45EF-8F10-C24C44A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48336C-B6E5-4D96-B47B-FB88ED83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3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C893E-5ECE-483B-8AEF-E3CB602A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AB0DF-F64E-492A-B7E4-DF573743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419E58-1478-4547-ABCA-6829E0D0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1E84DE-30F4-4B9B-83BD-703A96D3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FD1ACD-E9E6-4838-818F-F42B770C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847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1692B-C30F-4411-AE66-DA705DF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2A0FB5-520A-47B7-9372-C1456186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CCB1D-6BC0-4EE1-9A4E-0F504CDA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E193C1-22C9-4DC7-B578-C0F31ABF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80CEFC-B608-4244-851D-DEDD868D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3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B0AD-061F-43D6-A856-64E5F4A7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E6C33-13C7-4CBF-9CFB-D0BD2DB6E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A5A1DA-5CE9-4F9B-9093-E6BA69DB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13B85-29A3-499C-9614-62E93A15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B6D9BB-065C-44F3-92ED-3D60BD8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DBE980-D681-4E89-9621-4289D40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8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DBC7F-B666-4079-B959-AFFE5DDB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DB8ED1-54B7-4B60-9A84-166D2AB0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9194C7-13B3-47D7-9004-1ACB3816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8BF43A-54E2-46BE-912C-7D51F96E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7561CD7-B35B-4A48-BDEE-F23BBC20F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162AB20-9C37-49B3-83F1-2899C7A5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AC5138-A0E1-4417-8E03-62F965FA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5C4B3BB-2366-492B-94D0-D206CD94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6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B224B-3B12-49A7-8349-0ECD0660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105386-86A5-4973-8F34-8021D87E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FDE895-E219-4D05-AE09-51F39BEB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0E5618-51AA-429A-BFF2-4EF38B22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4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03D42B-103B-4103-B5B7-8EA8CEE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9A3ABA1-75C3-441B-8CEB-D2595E87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B1F3A-895B-4723-984E-1AEE74A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77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4DED4-81B9-465F-AA50-C82C59EF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E9FAE9-F927-4BA7-957C-7E2C35C9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DBC826-7F51-4786-90CC-957C2D68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90BE5E-C937-4498-84FC-BE856585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F7FC49-ABC4-4485-9BDA-81BBE34A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E9EF17-E37D-4C54-8585-2BD6CCD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54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A6845-FD15-4968-8399-D8994462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2E1C2C1-7368-4B07-8704-EE5201C5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0933CB-A80A-4078-A9E4-6C48B9F7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14ECB3-E90F-4040-9D49-EF36DAC5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D15E1B-1E46-462F-B7E8-7FDD923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056F9F-BAE7-4ED6-A580-095DF39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235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E796E9-C3DD-45EB-98CC-84A119C5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EA32CF-9D19-4886-95E6-4FD6AB01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687F1F-0D11-472F-A6F2-6B8B3F9D9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F946-1AE1-421D-A661-D671FEDB00EB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CB4047-FB2A-4A15-B238-CDD5B190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0AB12-AED6-45DA-A89C-85A9EE33C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EFC4-1672-4A87-8007-155839BCEF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92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495BC002-6402-45C5-A8A5-1FEEABB50FA9}"/>
              </a:ext>
            </a:extLst>
          </p:cNvPr>
          <p:cNvGrpSpPr/>
          <p:nvPr/>
        </p:nvGrpSpPr>
        <p:grpSpPr>
          <a:xfrm>
            <a:off x="809625" y="61912"/>
            <a:ext cx="10572750" cy="6734175"/>
            <a:chOff x="809625" y="61912"/>
            <a:chExt cx="10572750" cy="6734175"/>
          </a:xfrm>
        </p:grpSpPr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8AC2DB39-B039-4643-84BB-03640782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25" y="61912"/>
              <a:ext cx="10572750" cy="6734175"/>
            </a:xfrm>
            <a:prstGeom prst="rect">
              <a:avLst/>
            </a:prstGeom>
          </p:spPr>
        </p:pic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756749F2-2564-4CEE-BA28-49F68E19118F}"/>
                </a:ext>
              </a:extLst>
            </p:cNvPr>
            <p:cNvSpPr txBox="1"/>
            <p:nvPr/>
          </p:nvSpPr>
          <p:spPr>
            <a:xfrm>
              <a:off x="2946905" y="319205"/>
              <a:ext cx="15395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Lys183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EFD3FDF2-C327-4E73-82BE-1882CEBDE10A}"/>
                </a:ext>
              </a:extLst>
            </p:cNvPr>
            <p:cNvSpPr txBox="1"/>
            <p:nvPr/>
          </p:nvSpPr>
          <p:spPr>
            <a:xfrm>
              <a:off x="6546552" y="2032732"/>
              <a:ext cx="15395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Lys183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76F99A0B-3F1E-46E0-8F38-0C2E804A5096}"/>
                </a:ext>
              </a:extLst>
            </p:cNvPr>
            <p:cNvSpPr txBox="1"/>
            <p:nvPr/>
          </p:nvSpPr>
          <p:spPr>
            <a:xfrm>
              <a:off x="1580021" y="5492355"/>
              <a:ext cx="15395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Lys183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6501943E-C9BC-4D2E-8D9B-20C91CA7694D}"/>
                </a:ext>
              </a:extLst>
            </p:cNvPr>
            <p:cNvSpPr txBox="1"/>
            <p:nvPr/>
          </p:nvSpPr>
          <p:spPr>
            <a:xfrm>
              <a:off x="6017693" y="6089136"/>
              <a:ext cx="15395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Lys183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0740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4</cp:revision>
  <dcterms:created xsi:type="dcterms:W3CDTF">2022-11-28T23:35:23Z</dcterms:created>
  <dcterms:modified xsi:type="dcterms:W3CDTF">2022-11-28T23:50:50Z</dcterms:modified>
</cp:coreProperties>
</file>