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61" r:id="rId5"/>
  </p:sldIdLst>
  <p:sldSz cx="18000663" cy="18000663"/>
  <p:notesSz cx="6858000" cy="9144000"/>
  <p:defaultTextStyle>
    <a:defPPr>
      <a:defRPr lang="en-US"/>
    </a:defPPr>
    <a:lvl1pPr marL="0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96849-5BA6-4DDA-B8E3-CE22DBAFFBE5}" v="2" dt="2021-03-08T17:57:01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1" autoAdjust="0"/>
    <p:restoredTop sz="94660"/>
  </p:normalViewPr>
  <p:slideViewPr>
    <p:cSldViewPr snapToGrid="0">
      <p:cViewPr varScale="1">
        <p:scale>
          <a:sx n="44" d="100"/>
          <a:sy n="44" d="100"/>
        </p:scale>
        <p:origin x="22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4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6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899996" indent="0" algn="ctr">
              <a:buNone/>
              <a:defRPr sz="3937"/>
            </a:lvl2pPr>
            <a:lvl3pPr marL="1799992" indent="0" algn="ctr">
              <a:buNone/>
              <a:defRPr sz="3543"/>
            </a:lvl3pPr>
            <a:lvl4pPr marL="2699988" indent="0" algn="ctr">
              <a:buNone/>
              <a:defRPr sz="3150"/>
            </a:lvl4pPr>
            <a:lvl5pPr marL="3599984" indent="0" algn="ctr">
              <a:buNone/>
              <a:defRPr sz="3150"/>
            </a:lvl5pPr>
            <a:lvl6pPr marL="4499980" indent="0" algn="ctr">
              <a:buNone/>
              <a:defRPr sz="3150"/>
            </a:lvl6pPr>
            <a:lvl7pPr marL="5399976" indent="0" algn="ctr">
              <a:buNone/>
              <a:defRPr sz="3150"/>
            </a:lvl7pPr>
            <a:lvl8pPr marL="6299971" indent="0" algn="ctr">
              <a:buNone/>
              <a:defRPr sz="3150"/>
            </a:lvl8pPr>
            <a:lvl9pPr marL="7199967" indent="0" algn="ctr">
              <a:buNone/>
              <a:defRPr sz="315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AEBD-94F0-4C2B-9142-0F734A2062BC}" type="datetimeFigureOut">
              <a:rPr lang="nl-BE" smtClean="0"/>
              <a:t>21/12/2022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E025-C296-4DBD-A417-DE822F7A101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AEBD-94F0-4C2B-9142-0F734A2062BC}" type="datetimeFigureOut">
              <a:rPr lang="nl-BE" smtClean="0"/>
              <a:t>21/12/2022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E025-C296-4DBD-A417-DE822F7A101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31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7" y="958369"/>
            <a:ext cx="3881393" cy="1525473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9" y="958369"/>
            <a:ext cx="11419171" cy="1525473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AEBD-94F0-4C2B-9142-0F734A2062BC}" type="datetimeFigureOut">
              <a:rPr lang="nl-BE" smtClean="0"/>
              <a:t>21/12/2022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E025-C296-4DBD-A417-DE822F7A101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69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AEBD-94F0-4C2B-9142-0F734A2062BC}" type="datetimeFigureOut">
              <a:rPr lang="nl-BE" smtClean="0"/>
              <a:t>21/12/2022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E025-C296-4DBD-A417-DE822F7A101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09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899996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799992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699988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59998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49998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3999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29997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19996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AEBD-94F0-4C2B-9142-0F734A2062BC}" type="datetimeFigureOut">
              <a:rPr lang="nl-BE" smtClean="0"/>
              <a:t>21/12/2022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E025-C296-4DBD-A417-DE822F7A101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489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4"/>
            <a:ext cx="7650282" cy="1142125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4"/>
            <a:ext cx="7650282" cy="1142125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AEBD-94F0-4C2B-9142-0F734A2062BC}" type="datetimeFigureOut">
              <a:rPr lang="nl-BE" smtClean="0"/>
              <a:t>21/12/2022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E025-C296-4DBD-A417-DE822F7A101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34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5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899996" indent="0">
              <a:buNone/>
              <a:defRPr sz="3937" b="1"/>
            </a:lvl2pPr>
            <a:lvl3pPr marL="1799992" indent="0">
              <a:buNone/>
              <a:defRPr sz="3543" b="1"/>
            </a:lvl3pPr>
            <a:lvl4pPr marL="2699988" indent="0">
              <a:buNone/>
              <a:defRPr sz="3150" b="1"/>
            </a:lvl4pPr>
            <a:lvl5pPr marL="3599984" indent="0">
              <a:buNone/>
              <a:defRPr sz="3150" b="1"/>
            </a:lvl5pPr>
            <a:lvl6pPr marL="4499980" indent="0">
              <a:buNone/>
              <a:defRPr sz="3150" b="1"/>
            </a:lvl6pPr>
            <a:lvl7pPr marL="5399976" indent="0">
              <a:buNone/>
              <a:defRPr sz="3150" b="1"/>
            </a:lvl7pPr>
            <a:lvl8pPr marL="6299971" indent="0">
              <a:buNone/>
              <a:defRPr sz="3150" b="1"/>
            </a:lvl8pPr>
            <a:lvl9pPr marL="7199967" indent="0">
              <a:buNone/>
              <a:defRPr sz="315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5" y="6575244"/>
            <a:ext cx="7615123" cy="967119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899996" indent="0">
              <a:buNone/>
              <a:defRPr sz="3937" b="1"/>
            </a:lvl2pPr>
            <a:lvl3pPr marL="1799992" indent="0">
              <a:buNone/>
              <a:defRPr sz="3543" b="1"/>
            </a:lvl3pPr>
            <a:lvl4pPr marL="2699988" indent="0">
              <a:buNone/>
              <a:defRPr sz="3150" b="1"/>
            </a:lvl4pPr>
            <a:lvl5pPr marL="3599984" indent="0">
              <a:buNone/>
              <a:defRPr sz="3150" b="1"/>
            </a:lvl5pPr>
            <a:lvl6pPr marL="4499980" indent="0">
              <a:buNone/>
              <a:defRPr sz="3150" b="1"/>
            </a:lvl6pPr>
            <a:lvl7pPr marL="5399976" indent="0">
              <a:buNone/>
              <a:defRPr sz="3150" b="1"/>
            </a:lvl7pPr>
            <a:lvl8pPr marL="6299971" indent="0">
              <a:buNone/>
              <a:defRPr sz="3150" b="1"/>
            </a:lvl8pPr>
            <a:lvl9pPr marL="7199967" indent="0">
              <a:buNone/>
              <a:defRPr sz="315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4"/>
            <a:ext cx="7652626" cy="967119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AEBD-94F0-4C2B-9142-0F734A2062BC}" type="datetimeFigureOut">
              <a:rPr lang="nl-BE" smtClean="0"/>
              <a:t>21/12/2022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E025-C296-4DBD-A417-DE822F7A101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348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AEBD-94F0-4C2B-9142-0F734A2062BC}" type="datetimeFigureOut">
              <a:rPr lang="nl-BE" smtClean="0"/>
              <a:t>21/12/2022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E025-C296-4DBD-A417-DE822F7A101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234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AEBD-94F0-4C2B-9142-0F734A2062BC}" type="datetimeFigureOut">
              <a:rPr lang="nl-BE" smtClean="0"/>
              <a:t>21/12/2022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E025-C296-4DBD-A417-DE822F7A101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158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5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200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899996" indent="0">
              <a:buNone/>
              <a:defRPr sz="2756"/>
            </a:lvl2pPr>
            <a:lvl3pPr marL="1799992" indent="0">
              <a:buNone/>
              <a:defRPr sz="2362"/>
            </a:lvl3pPr>
            <a:lvl4pPr marL="2699988" indent="0">
              <a:buNone/>
              <a:defRPr sz="1969"/>
            </a:lvl4pPr>
            <a:lvl5pPr marL="3599984" indent="0">
              <a:buNone/>
              <a:defRPr sz="1969"/>
            </a:lvl5pPr>
            <a:lvl6pPr marL="4499980" indent="0">
              <a:buNone/>
              <a:defRPr sz="1969"/>
            </a:lvl6pPr>
            <a:lvl7pPr marL="5399976" indent="0">
              <a:buNone/>
              <a:defRPr sz="1969"/>
            </a:lvl7pPr>
            <a:lvl8pPr marL="6299971" indent="0">
              <a:buNone/>
              <a:defRPr sz="1969"/>
            </a:lvl8pPr>
            <a:lvl9pPr marL="7199967" indent="0">
              <a:buNone/>
              <a:defRPr sz="1969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AEBD-94F0-4C2B-9142-0F734A2062BC}" type="datetimeFigureOut">
              <a:rPr lang="nl-BE" smtClean="0"/>
              <a:t>21/12/2022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E025-C296-4DBD-A417-DE822F7A101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43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5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899996" indent="0">
              <a:buNone/>
              <a:defRPr sz="5512"/>
            </a:lvl2pPr>
            <a:lvl3pPr marL="1799992" indent="0">
              <a:buNone/>
              <a:defRPr sz="4725"/>
            </a:lvl3pPr>
            <a:lvl4pPr marL="2699988" indent="0">
              <a:buNone/>
              <a:defRPr sz="3937"/>
            </a:lvl4pPr>
            <a:lvl5pPr marL="3599984" indent="0">
              <a:buNone/>
              <a:defRPr sz="3937"/>
            </a:lvl5pPr>
            <a:lvl6pPr marL="4499980" indent="0">
              <a:buNone/>
              <a:defRPr sz="3937"/>
            </a:lvl6pPr>
            <a:lvl7pPr marL="5399976" indent="0">
              <a:buNone/>
              <a:defRPr sz="3937"/>
            </a:lvl7pPr>
            <a:lvl8pPr marL="6299971" indent="0">
              <a:buNone/>
              <a:defRPr sz="3937"/>
            </a:lvl8pPr>
            <a:lvl9pPr marL="7199967" indent="0">
              <a:buNone/>
              <a:defRPr sz="3937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200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899996" indent="0">
              <a:buNone/>
              <a:defRPr sz="2756"/>
            </a:lvl2pPr>
            <a:lvl3pPr marL="1799992" indent="0">
              <a:buNone/>
              <a:defRPr sz="2362"/>
            </a:lvl3pPr>
            <a:lvl4pPr marL="2699988" indent="0">
              <a:buNone/>
              <a:defRPr sz="1969"/>
            </a:lvl4pPr>
            <a:lvl5pPr marL="3599984" indent="0">
              <a:buNone/>
              <a:defRPr sz="1969"/>
            </a:lvl5pPr>
            <a:lvl6pPr marL="4499980" indent="0">
              <a:buNone/>
              <a:defRPr sz="1969"/>
            </a:lvl6pPr>
            <a:lvl7pPr marL="5399976" indent="0">
              <a:buNone/>
              <a:defRPr sz="1969"/>
            </a:lvl7pPr>
            <a:lvl8pPr marL="6299971" indent="0">
              <a:buNone/>
              <a:defRPr sz="1969"/>
            </a:lvl8pPr>
            <a:lvl9pPr marL="7199967" indent="0">
              <a:buNone/>
              <a:defRPr sz="1969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AEBD-94F0-4C2B-9142-0F734A2062BC}" type="datetimeFigureOut">
              <a:rPr lang="nl-BE" smtClean="0"/>
              <a:t>21/12/2022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E025-C296-4DBD-A417-DE822F7A101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94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4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9" y="16683954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CAEBD-94F0-4C2B-9142-0F734A2062BC}" type="datetimeFigureOut">
              <a:rPr lang="nl-BE" smtClean="0"/>
              <a:t>21/12/2022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4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71" y="16683954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1E025-C296-4DBD-A417-DE822F7A101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867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799992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998" indent="-449998" algn="l" defTabSz="1799992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49994" indent="-449998" algn="l" defTabSz="179999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49990" indent="-449998" algn="l" defTabSz="179999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49987" indent="-449998" algn="l" defTabSz="179999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49983" indent="-449998" algn="l" defTabSz="179999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49978" indent="-449998" algn="l" defTabSz="179999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49973" indent="-449998" algn="l" defTabSz="179999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49970" indent="-449998" algn="l" defTabSz="179999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49966" indent="-449998" algn="l" defTabSz="179999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99992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899996" algn="l" defTabSz="1799992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2" algn="l" defTabSz="1799992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699988" algn="l" defTabSz="1799992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599984" algn="l" defTabSz="1799992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499980" algn="l" defTabSz="1799992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399976" algn="l" defTabSz="1799992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299971" algn="l" defTabSz="1799992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199967" algn="l" defTabSz="1799992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ep 9">
            <a:extLst>
              <a:ext uri="{FF2B5EF4-FFF2-40B4-BE49-F238E27FC236}">
                <a16:creationId xmlns:a16="http://schemas.microsoft.com/office/drawing/2014/main" id="{E134E3B0-9A1F-4655-883F-37317EF9AE55}"/>
              </a:ext>
            </a:extLst>
          </p:cNvPr>
          <p:cNvGrpSpPr/>
          <p:nvPr/>
        </p:nvGrpSpPr>
        <p:grpSpPr>
          <a:xfrm>
            <a:off x="5950902" y="3855745"/>
            <a:ext cx="3049435" cy="1012411"/>
            <a:chOff x="4738045" y="1879566"/>
            <a:chExt cx="875960" cy="369332"/>
          </a:xfrm>
        </p:grpSpPr>
        <p:sp>
          <p:nvSpPr>
            <p:cNvPr id="11" name="Stroomdiagram: Alternatief proces 10">
              <a:extLst>
                <a:ext uri="{FF2B5EF4-FFF2-40B4-BE49-F238E27FC236}">
                  <a16:creationId xmlns:a16="http://schemas.microsoft.com/office/drawing/2014/main" id="{B8DE377D-1A5F-402F-BEEB-DDDC94BD090D}"/>
                </a:ext>
              </a:extLst>
            </p:cNvPr>
            <p:cNvSpPr/>
            <p:nvPr/>
          </p:nvSpPr>
          <p:spPr>
            <a:xfrm>
              <a:off x="4741550" y="1879566"/>
              <a:ext cx="872455" cy="369332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4068"/>
            </a:p>
          </p:txBody>
        </p: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1BC60C41-DF8D-41AB-93C9-026AEB99B0FD}"/>
                </a:ext>
              </a:extLst>
            </p:cNvPr>
            <p:cNvSpPr txBox="1"/>
            <p:nvPr/>
          </p:nvSpPr>
          <p:spPr>
            <a:xfrm>
              <a:off x="4738045" y="1928952"/>
              <a:ext cx="872453" cy="254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nl-BE" sz="3937" b="1">
                  <a:solidFill>
                    <a:srgbClr val="000000"/>
                  </a:solidFill>
                  <a:latin typeface="Palatino Linotype" panose="0204050205050503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S-AdoMet</a:t>
              </a:r>
              <a:endParaRPr lang="nl-BE" sz="3937" b="1"/>
            </a:p>
          </p:txBody>
        </p:sp>
      </p:grp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F2016AD7-4900-4561-8B65-A80A98E9EAA9}"/>
              </a:ext>
            </a:extLst>
          </p:cNvPr>
          <p:cNvCxnSpPr>
            <a:cxnSpLocks/>
          </p:cNvCxnSpPr>
          <p:nvPr/>
        </p:nvCxnSpPr>
        <p:spPr>
          <a:xfrm>
            <a:off x="7481715" y="4921821"/>
            <a:ext cx="0" cy="716497"/>
          </a:xfrm>
          <a:prstGeom prst="straightConnector1">
            <a:avLst/>
          </a:prstGeom>
          <a:ln w="57150" cap="sq">
            <a:prstDash val="sysDot"/>
            <a:headEnd w="med" len="lg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" name="Groep 13">
            <a:extLst>
              <a:ext uri="{FF2B5EF4-FFF2-40B4-BE49-F238E27FC236}">
                <a16:creationId xmlns:a16="http://schemas.microsoft.com/office/drawing/2014/main" id="{9054B51E-1859-4ABA-B328-07F2010357F1}"/>
              </a:ext>
            </a:extLst>
          </p:cNvPr>
          <p:cNvGrpSpPr/>
          <p:nvPr/>
        </p:nvGrpSpPr>
        <p:grpSpPr>
          <a:xfrm>
            <a:off x="5963099" y="5677552"/>
            <a:ext cx="3037232" cy="1012411"/>
            <a:chOff x="4741550" y="1879566"/>
            <a:chExt cx="872455" cy="369332"/>
          </a:xfrm>
        </p:grpSpPr>
        <p:sp>
          <p:nvSpPr>
            <p:cNvPr id="15" name="Stroomdiagram: Alternatief proces 14">
              <a:extLst>
                <a:ext uri="{FF2B5EF4-FFF2-40B4-BE49-F238E27FC236}">
                  <a16:creationId xmlns:a16="http://schemas.microsoft.com/office/drawing/2014/main" id="{3A70F0D6-95C3-4C45-9A2A-136C323E7D9E}"/>
                </a:ext>
              </a:extLst>
            </p:cNvPr>
            <p:cNvSpPr/>
            <p:nvPr/>
          </p:nvSpPr>
          <p:spPr>
            <a:xfrm>
              <a:off x="4741550" y="1879566"/>
              <a:ext cx="872455" cy="369332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4068"/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9D3F24D3-9885-4B86-AC5D-A0480A2B4D3C}"/>
                </a:ext>
              </a:extLst>
            </p:cNvPr>
            <p:cNvSpPr txBox="1"/>
            <p:nvPr/>
          </p:nvSpPr>
          <p:spPr>
            <a:xfrm>
              <a:off x="4746597" y="1928952"/>
              <a:ext cx="863900" cy="254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937" b="1">
                  <a:solidFill>
                    <a:srgbClr val="000000"/>
                  </a:solidFill>
                  <a:latin typeface="Palatino Linotype" panose="0204050205050503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ACC</a:t>
              </a:r>
              <a:endParaRPr lang="nl-BE" sz="3937" b="1"/>
            </a:p>
          </p:txBody>
        </p:sp>
      </p:grpSp>
      <p:grpSp>
        <p:nvGrpSpPr>
          <p:cNvPr id="18" name="Groep 17">
            <a:extLst>
              <a:ext uri="{FF2B5EF4-FFF2-40B4-BE49-F238E27FC236}">
                <a16:creationId xmlns:a16="http://schemas.microsoft.com/office/drawing/2014/main" id="{01C54BA6-5CC6-4946-8070-81172DB208D9}"/>
              </a:ext>
            </a:extLst>
          </p:cNvPr>
          <p:cNvGrpSpPr/>
          <p:nvPr/>
        </p:nvGrpSpPr>
        <p:grpSpPr>
          <a:xfrm>
            <a:off x="5963099" y="7492053"/>
            <a:ext cx="3037232" cy="1012411"/>
            <a:chOff x="4741550" y="1879566"/>
            <a:chExt cx="872455" cy="369332"/>
          </a:xfrm>
        </p:grpSpPr>
        <p:sp>
          <p:nvSpPr>
            <p:cNvPr id="19" name="Stroomdiagram: Alternatief proces 18">
              <a:extLst>
                <a:ext uri="{FF2B5EF4-FFF2-40B4-BE49-F238E27FC236}">
                  <a16:creationId xmlns:a16="http://schemas.microsoft.com/office/drawing/2014/main" id="{11CF52C1-5E76-4065-8A99-CB015FDB43F7}"/>
                </a:ext>
              </a:extLst>
            </p:cNvPr>
            <p:cNvSpPr/>
            <p:nvPr/>
          </p:nvSpPr>
          <p:spPr>
            <a:xfrm>
              <a:off x="4741550" y="1879566"/>
              <a:ext cx="872455" cy="369332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4068"/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07261F6C-2096-40E2-A987-958CDEFC3758}"/>
                </a:ext>
              </a:extLst>
            </p:cNvPr>
            <p:cNvSpPr txBox="1"/>
            <p:nvPr/>
          </p:nvSpPr>
          <p:spPr>
            <a:xfrm>
              <a:off x="4747473" y="1928952"/>
              <a:ext cx="866532" cy="254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937" b="1">
                  <a:solidFill>
                    <a:srgbClr val="000000"/>
                  </a:solidFill>
                  <a:latin typeface="Palatino Linotype" panose="0204050205050503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ethylene</a:t>
              </a:r>
              <a:endParaRPr lang="nl-BE" sz="3937" b="1" dirty="0"/>
            </a:p>
          </p:txBody>
        </p:sp>
      </p:grp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26EC12BE-607D-4B06-A0A9-747F0C80E153}"/>
              </a:ext>
            </a:extLst>
          </p:cNvPr>
          <p:cNvCxnSpPr>
            <a:cxnSpLocks/>
          </p:cNvCxnSpPr>
          <p:nvPr/>
        </p:nvCxnSpPr>
        <p:spPr>
          <a:xfrm>
            <a:off x="7484869" y="6743318"/>
            <a:ext cx="0" cy="716497"/>
          </a:xfrm>
          <a:prstGeom prst="straightConnector1">
            <a:avLst/>
          </a:prstGeom>
          <a:ln w="57150" cap="sq">
            <a:prstDash val="sysDot"/>
            <a:headEnd w="med" len="lg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Rechte verbindingslijn met pijl 40">
            <a:extLst>
              <a:ext uri="{FF2B5EF4-FFF2-40B4-BE49-F238E27FC236}">
                <a16:creationId xmlns:a16="http://schemas.microsoft.com/office/drawing/2014/main" id="{690211C3-EAB3-A811-D422-EB901AC03D9C}"/>
              </a:ext>
            </a:extLst>
          </p:cNvPr>
          <p:cNvCxnSpPr>
            <a:cxnSpLocks/>
          </p:cNvCxnSpPr>
          <p:nvPr/>
        </p:nvCxnSpPr>
        <p:spPr>
          <a:xfrm>
            <a:off x="7481712" y="3080219"/>
            <a:ext cx="0" cy="716497"/>
          </a:xfrm>
          <a:prstGeom prst="straightConnector1">
            <a:avLst/>
          </a:prstGeom>
          <a:ln w="57150" cap="sq">
            <a:prstDash val="sysDot"/>
            <a:headEnd w="med" len="lg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2" name="Groep 41">
            <a:extLst>
              <a:ext uri="{FF2B5EF4-FFF2-40B4-BE49-F238E27FC236}">
                <a16:creationId xmlns:a16="http://schemas.microsoft.com/office/drawing/2014/main" id="{EA7E70DD-3CE1-9849-C33F-A47BD5C6A3B5}"/>
              </a:ext>
            </a:extLst>
          </p:cNvPr>
          <p:cNvGrpSpPr/>
          <p:nvPr/>
        </p:nvGrpSpPr>
        <p:grpSpPr>
          <a:xfrm>
            <a:off x="5950887" y="2016496"/>
            <a:ext cx="3037232" cy="1012411"/>
            <a:chOff x="4741550" y="1879566"/>
            <a:chExt cx="872455" cy="369332"/>
          </a:xfrm>
          <a:solidFill>
            <a:schemeClr val="accent2"/>
          </a:solidFill>
        </p:grpSpPr>
        <p:sp>
          <p:nvSpPr>
            <p:cNvPr id="55" name="Stroomdiagram: Alternatief proces 54">
              <a:extLst>
                <a:ext uri="{FF2B5EF4-FFF2-40B4-BE49-F238E27FC236}">
                  <a16:creationId xmlns:a16="http://schemas.microsoft.com/office/drawing/2014/main" id="{693EB470-975D-9C18-07EF-01E14FDE5914}"/>
                </a:ext>
              </a:extLst>
            </p:cNvPr>
            <p:cNvSpPr/>
            <p:nvPr/>
          </p:nvSpPr>
          <p:spPr>
            <a:xfrm>
              <a:off x="4741550" y="1879566"/>
              <a:ext cx="872455" cy="369332"/>
            </a:xfrm>
            <a:prstGeom prst="flowChartAlternate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4068"/>
            </a:p>
          </p:txBody>
        </p:sp>
        <p:sp>
          <p:nvSpPr>
            <p:cNvPr id="56" name="Tekstvak 55">
              <a:extLst>
                <a:ext uri="{FF2B5EF4-FFF2-40B4-BE49-F238E27FC236}">
                  <a16:creationId xmlns:a16="http://schemas.microsoft.com/office/drawing/2014/main" id="{0B850A6D-C7F0-F015-09A3-37F0AA5D44DB}"/>
                </a:ext>
              </a:extLst>
            </p:cNvPr>
            <p:cNvSpPr txBox="1"/>
            <p:nvPr/>
          </p:nvSpPr>
          <p:spPr>
            <a:xfrm>
              <a:off x="4746597" y="1928952"/>
              <a:ext cx="863900" cy="2547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937" b="1">
                  <a:solidFill>
                    <a:srgbClr val="000000"/>
                  </a:solidFill>
                  <a:latin typeface="Palatino Linotype" panose="0204050205050503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Met</a:t>
              </a:r>
              <a:endParaRPr lang="nl-BE" sz="3937" b="1"/>
            </a:p>
          </p:txBody>
        </p:sp>
      </p:grpSp>
      <p:sp>
        <p:nvSpPr>
          <p:cNvPr id="64" name="Tekstvak 63">
            <a:extLst>
              <a:ext uri="{FF2B5EF4-FFF2-40B4-BE49-F238E27FC236}">
                <a16:creationId xmlns:a16="http://schemas.microsoft.com/office/drawing/2014/main" id="{4C3148EE-561E-8137-62F0-743DB713E25B}"/>
              </a:ext>
            </a:extLst>
          </p:cNvPr>
          <p:cNvSpPr txBox="1"/>
          <p:nvPr/>
        </p:nvSpPr>
        <p:spPr>
          <a:xfrm>
            <a:off x="8133710" y="3122145"/>
            <a:ext cx="4515490" cy="698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3937" b="1">
                <a:solidFill>
                  <a:srgbClr val="000000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SAM synthethase</a:t>
            </a:r>
          </a:p>
        </p:txBody>
      </p:sp>
      <p:sp>
        <p:nvSpPr>
          <p:cNvPr id="65" name="Tekstvak 64">
            <a:extLst>
              <a:ext uri="{FF2B5EF4-FFF2-40B4-BE49-F238E27FC236}">
                <a16:creationId xmlns:a16="http://schemas.microsoft.com/office/drawing/2014/main" id="{879ABCEB-4E02-C1F3-214B-6C0AB47CDCFC}"/>
              </a:ext>
            </a:extLst>
          </p:cNvPr>
          <p:cNvSpPr txBox="1"/>
          <p:nvPr/>
        </p:nvSpPr>
        <p:spPr>
          <a:xfrm>
            <a:off x="8261203" y="4930967"/>
            <a:ext cx="4515490" cy="698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3937" b="1">
                <a:solidFill>
                  <a:srgbClr val="000000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ACS</a:t>
            </a:r>
          </a:p>
        </p:txBody>
      </p:sp>
      <p:sp>
        <p:nvSpPr>
          <p:cNvPr id="81" name="Tekstvak 80">
            <a:extLst>
              <a:ext uri="{FF2B5EF4-FFF2-40B4-BE49-F238E27FC236}">
                <a16:creationId xmlns:a16="http://schemas.microsoft.com/office/drawing/2014/main" id="{154AEF08-2422-6195-8BC2-79518FB0AA2B}"/>
              </a:ext>
            </a:extLst>
          </p:cNvPr>
          <p:cNvSpPr txBox="1"/>
          <p:nvPr/>
        </p:nvSpPr>
        <p:spPr>
          <a:xfrm>
            <a:off x="8258049" y="6759140"/>
            <a:ext cx="4515490" cy="698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3937" b="1">
                <a:solidFill>
                  <a:srgbClr val="000000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ACO</a:t>
            </a:r>
          </a:p>
        </p:txBody>
      </p:sp>
    </p:spTree>
    <p:extLst>
      <p:ext uri="{BB962C8B-B14F-4D97-AF65-F5344CB8AC3E}">
        <p14:creationId xmlns:p14="http://schemas.microsoft.com/office/powerpoint/2010/main" val="390288866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um xmlns="63efcc6c-b29a-4e6d-889c-d00d4f00ec3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6F1104DE9E20459C524F04A9B4DF7B" ma:contentTypeVersion="12" ma:contentTypeDescription="Create a new document." ma:contentTypeScope="" ma:versionID="a2aa2620d11cbfd6bc6b19915df1b0b9">
  <xsd:schema xmlns:xsd="http://www.w3.org/2001/XMLSchema" xmlns:xs="http://www.w3.org/2001/XMLSchema" xmlns:p="http://schemas.microsoft.com/office/2006/metadata/properties" xmlns:ns2="63efcc6c-b29a-4e6d-889c-d00d4f00ec3a" xmlns:ns3="102ef9a2-5c89-4160-90c7-08cbfa66e538" targetNamespace="http://schemas.microsoft.com/office/2006/metadata/properties" ma:root="true" ma:fieldsID="fb4d082991482a5bc65db15688b7ccf7" ns2:_="" ns3:_="">
    <xsd:import namespace="63efcc6c-b29a-4e6d-889c-d00d4f00ec3a"/>
    <xsd:import namespace="102ef9a2-5c89-4160-90c7-08cbfa66e538"/>
    <xsd:element name="properties">
      <xsd:complexType>
        <xsd:sequence>
          <xsd:element name="documentManagement">
            <xsd:complexType>
              <xsd:all>
                <xsd:element ref="ns2:Datum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fcc6c-b29a-4e6d-889c-d00d4f00ec3a" elementFormDefault="qualified">
    <xsd:import namespace="http://schemas.microsoft.com/office/2006/documentManagement/types"/>
    <xsd:import namespace="http://schemas.microsoft.com/office/infopath/2007/PartnerControls"/>
    <xsd:element name="Datum" ma:index="8" nillable="true" ma:displayName="Datum" ma:format="DateTime" ma:internalName="Datum">
      <xsd:simpleType>
        <xsd:restriction base="dms:DateTim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2ef9a2-5c89-4160-90c7-08cbfa66e53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DF2272-B15B-48B7-9024-89674AA837F0}">
  <ds:schemaRefs>
    <ds:schemaRef ds:uri="http://schemas.microsoft.com/office/2006/metadata/properties"/>
    <ds:schemaRef ds:uri="http://schemas.microsoft.com/office/infopath/2007/PartnerControls"/>
    <ds:schemaRef ds:uri="63efcc6c-b29a-4e6d-889c-d00d4f00ec3a"/>
  </ds:schemaRefs>
</ds:datastoreItem>
</file>

<file path=customXml/itemProps2.xml><?xml version="1.0" encoding="utf-8"?>
<ds:datastoreItem xmlns:ds="http://schemas.openxmlformats.org/officeDocument/2006/customXml" ds:itemID="{6FF0ADED-3EDD-455A-BC0C-590F75DD65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efcc6c-b29a-4e6d-889c-d00d4f00ec3a"/>
    <ds:schemaRef ds:uri="102ef9a2-5c89-4160-90c7-08cbfa66e5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D636E7-E7FE-417D-B077-4640E0DFC6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</Words>
  <Application>Microsoft Office PowerPoint</Application>
  <PresentationFormat>Aangepast</PresentationFormat>
  <Paragraphs>7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PLAN</dc:creator>
  <cp:lastModifiedBy>PLAN</cp:lastModifiedBy>
  <cp:revision>8</cp:revision>
  <dcterms:created xsi:type="dcterms:W3CDTF">2021-02-09T20:57:35Z</dcterms:created>
  <dcterms:modified xsi:type="dcterms:W3CDTF">2022-12-21T22:04:13Z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0x010100AB6F1104DE9E20459C524F04A9B4DF7B</vt:lpwstr>
  </property>
</Properties>
</file>