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0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323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49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91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2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4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37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71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30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169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623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12EA-375B-4AD8-B0D8-733BA59481F1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CED3-5092-418F-B4C3-0C50B983FCF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17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/>
          <p:cNvCxnSpPr/>
          <p:nvPr/>
        </p:nvCxnSpPr>
        <p:spPr>
          <a:xfrm flipV="1">
            <a:off x="3270738" y="738909"/>
            <a:ext cx="17407" cy="477386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flipV="1">
            <a:off x="7524083" y="738909"/>
            <a:ext cx="17407" cy="477386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2013527" y="738909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5’ UTR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8153932" y="738909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3’ UTR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600075"/>
            <a:ext cx="12030075" cy="6257925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557345" y="6364476"/>
            <a:ext cx="373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Arial" panose="020B0604020202020204" pitchFamily="34" charset="0"/>
                <a:cs typeface="Arial" panose="020B0604020202020204" pitchFamily="34" charset="0"/>
              </a:rPr>
              <a:t>Nucleotide </a:t>
            </a:r>
            <a:r>
              <a:rPr lang="nl-BE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nl-B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 rot="16200000">
            <a:off x="-655339" y="3077968"/>
            <a:ext cx="201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>
                <a:latin typeface="Arial" panose="020B0604020202020204" pitchFamily="34" charset="0"/>
                <a:cs typeface="Arial" panose="020B0604020202020204" pitchFamily="34" charset="0"/>
              </a:rPr>
              <a:t>Tajima's</a:t>
            </a:r>
            <a:r>
              <a:rPr lang="nl-BE" sz="280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3900587" y="905102"/>
            <a:ext cx="36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DHDPS Medtr1g088775</a:t>
            </a:r>
          </a:p>
        </p:txBody>
      </p:sp>
      <p:sp>
        <p:nvSpPr>
          <p:cNvPr id="21" name="Gelijkbenige driehoek 20"/>
          <p:cNvSpPr/>
          <p:nvPr/>
        </p:nvSpPr>
        <p:spPr>
          <a:xfrm>
            <a:off x="1274352" y="669492"/>
            <a:ext cx="167054" cy="13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/>
          <p:cNvSpPr/>
          <p:nvPr/>
        </p:nvSpPr>
        <p:spPr>
          <a:xfrm rot="5400000">
            <a:off x="10060798" y="5947808"/>
            <a:ext cx="167054" cy="1388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7059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Ramon de Koning</dc:creator>
  <cp:lastModifiedBy>Ramon de Koning</cp:lastModifiedBy>
  <cp:revision>3</cp:revision>
  <dcterms:created xsi:type="dcterms:W3CDTF">2016-04-13T09:46:50Z</dcterms:created>
  <dcterms:modified xsi:type="dcterms:W3CDTF">2016-04-13T09:57:56Z</dcterms:modified>
</cp:coreProperties>
</file>