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>
        <p:scale>
          <a:sx n="80" d="100"/>
          <a:sy n="80" d="100"/>
        </p:scale>
        <p:origin x="87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BF4F-C44F-4152-9F7A-7B21808AB034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0CD4-5995-4DA8-8A20-4988D62000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519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BF4F-C44F-4152-9F7A-7B21808AB034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0CD4-5995-4DA8-8A20-4988D62000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035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BF4F-C44F-4152-9F7A-7B21808AB034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0CD4-5995-4DA8-8A20-4988D62000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5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BF4F-C44F-4152-9F7A-7B21808AB034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0CD4-5995-4DA8-8A20-4988D62000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54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BF4F-C44F-4152-9F7A-7B21808AB034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0CD4-5995-4DA8-8A20-4988D62000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00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BF4F-C44F-4152-9F7A-7B21808AB034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0CD4-5995-4DA8-8A20-4988D62000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70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BF4F-C44F-4152-9F7A-7B21808AB034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0CD4-5995-4DA8-8A20-4988D62000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94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BF4F-C44F-4152-9F7A-7B21808AB034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0CD4-5995-4DA8-8A20-4988D62000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199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BF4F-C44F-4152-9F7A-7B21808AB034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0CD4-5995-4DA8-8A20-4988D62000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695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BF4F-C44F-4152-9F7A-7B21808AB034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0CD4-5995-4DA8-8A20-4988D62000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13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BF4F-C44F-4152-9F7A-7B21808AB034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0CD4-5995-4DA8-8A20-4988D62000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63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BF4F-C44F-4152-9F7A-7B21808AB034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10CD4-5995-4DA8-8A20-4988D62000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198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99" y="2964139"/>
            <a:ext cx="8558002" cy="929721"/>
          </a:xfrm>
          <a:prstGeom prst="rect">
            <a:avLst/>
          </a:prstGeom>
        </p:spPr>
      </p:pic>
      <p:cxnSp>
        <p:nvCxnSpPr>
          <p:cNvPr id="6" name="Rechte verbindingslijn met pijl 5"/>
          <p:cNvCxnSpPr/>
          <p:nvPr/>
        </p:nvCxnSpPr>
        <p:spPr>
          <a:xfrm flipV="1">
            <a:off x="2141220" y="2628314"/>
            <a:ext cx="1957754" cy="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>
            <a:off x="8122920" y="2628900"/>
            <a:ext cx="1760220" cy="15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2644140" y="22748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Upstream 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8328660" y="2250142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Downstream</a:t>
            </a:r>
          </a:p>
        </p:txBody>
      </p:sp>
      <p:sp>
        <p:nvSpPr>
          <p:cNvPr id="15" name="Tekstvak 14"/>
          <p:cNvSpPr txBox="1"/>
          <p:nvPr/>
        </p:nvSpPr>
        <p:spPr>
          <a:xfrm rot="5400000">
            <a:off x="3593434" y="4090749"/>
            <a:ext cx="1257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39750749</a:t>
            </a:r>
          </a:p>
        </p:txBody>
      </p:sp>
      <p:sp>
        <p:nvSpPr>
          <p:cNvPr id="16" name="Tekstvak 15"/>
          <p:cNvSpPr txBox="1"/>
          <p:nvPr/>
        </p:nvSpPr>
        <p:spPr>
          <a:xfrm rot="5400000">
            <a:off x="4244340" y="4010739"/>
            <a:ext cx="1097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39751036</a:t>
            </a:r>
          </a:p>
        </p:txBody>
      </p:sp>
      <p:sp>
        <p:nvSpPr>
          <p:cNvPr id="17" name="Tekstvak 16"/>
          <p:cNvSpPr txBox="1"/>
          <p:nvPr/>
        </p:nvSpPr>
        <p:spPr>
          <a:xfrm rot="5400000">
            <a:off x="4441031" y="4060269"/>
            <a:ext cx="1196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39751504</a:t>
            </a:r>
          </a:p>
        </p:txBody>
      </p:sp>
      <p:sp>
        <p:nvSpPr>
          <p:cNvPr id="18" name="Tekstvak 17"/>
          <p:cNvSpPr txBox="1"/>
          <p:nvPr/>
        </p:nvSpPr>
        <p:spPr>
          <a:xfrm rot="5400000">
            <a:off x="4895573" y="3930401"/>
            <a:ext cx="936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39751584</a:t>
            </a:r>
          </a:p>
        </p:txBody>
      </p:sp>
      <p:sp>
        <p:nvSpPr>
          <p:cNvPr id="19" name="Tekstvak 18"/>
          <p:cNvSpPr txBox="1"/>
          <p:nvPr/>
        </p:nvSpPr>
        <p:spPr>
          <a:xfrm rot="5400000">
            <a:off x="3700938" y="4307919"/>
            <a:ext cx="169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39750945</a:t>
            </a:r>
          </a:p>
        </p:txBody>
      </p:sp>
      <p:sp>
        <p:nvSpPr>
          <p:cNvPr id="20" name="Tekstvak 19"/>
          <p:cNvSpPr txBox="1"/>
          <p:nvPr/>
        </p:nvSpPr>
        <p:spPr>
          <a:xfrm rot="5400000">
            <a:off x="5532120" y="4245075"/>
            <a:ext cx="1577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39752025</a:t>
            </a:r>
          </a:p>
        </p:txBody>
      </p:sp>
      <p:sp>
        <p:nvSpPr>
          <p:cNvPr id="21" name="Tekstvak 20"/>
          <p:cNvSpPr txBox="1"/>
          <p:nvPr/>
        </p:nvSpPr>
        <p:spPr>
          <a:xfrm rot="5400000">
            <a:off x="6913958" y="4267935"/>
            <a:ext cx="16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39752952</a:t>
            </a:r>
          </a:p>
        </p:txBody>
      </p:sp>
      <p:sp>
        <p:nvSpPr>
          <p:cNvPr id="22" name="Tekstvak 21"/>
          <p:cNvSpPr txBox="1"/>
          <p:nvPr/>
        </p:nvSpPr>
        <p:spPr>
          <a:xfrm rot="5400000">
            <a:off x="7100409" y="4450815"/>
            <a:ext cx="1988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39753230</a:t>
            </a:r>
          </a:p>
        </p:txBody>
      </p:sp>
    </p:spTree>
    <p:extLst>
      <p:ext uri="{BB962C8B-B14F-4D97-AF65-F5344CB8AC3E}">
        <p14:creationId xmlns:p14="http://schemas.microsoft.com/office/powerpoint/2010/main" val="267569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98" y="1969643"/>
            <a:ext cx="8344623" cy="2918713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V="1">
            <a:off x="5981699" y="3484418"/>
            <a:ext cx="2227119" cy="77516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flipV="1">
            <a:off x="6366510" y="3395056"/>
            <a:ext cx="3660717" cy="86452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 flipH="1" flipV="1">
            <a:off x="4301837" y="3484418"/>
            <a:ext cx="1376102" cy="77516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 flipH="1" flipV="1">
            <a:off x="2251365" y="3387436"/>
            <a:ext cx="1906384" cy="87214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Rechte verbindingslijn 2"/>
          <p:cNvCxnSpPr/>
          <p:nvPr/>
        </p:nvCxnSpPr>
        <p:spPr>
          <a:xfrm>
            <a:off x="4157749" y="4259580"/>
            <a:ext cx="0" cy="628776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5677939" y="4259580"/>
            <a:ext cx="0" cy="62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>
            <a:off x="5981700" y="4259580"/>
            <a:ext cx="0" cy="62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 flipV="1">
            <a:off x="6366510" y="4259580"/>
            <a:ext cx="0" cy="62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Afbeelding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571625"/>
            <a:ext cx="10944225" cy="3714750"/>
          </a:xfrm>
          <a:prstGeom prst="rect">
            <a:avLst/>
          </a:prstGeom>
        </p:spPr>
      </p:pic>
      <p:cxnSp>
        <p:nvCxnSpPr>
          <p:cNvPr id="26" name="Rechte verbindingslijn 25"/>
          <p:cNvCxnSpPr/>
          <p:nvPr/>
        </p:nvCxnSpPr>
        <p:spPr>
          <a:xfrm>
            <a:off x="4998720" y="3429000"/>
            <a:ext cx="304800" cy="963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 flipV="1">
            <a:off x="5398770" y="3429000"/>
            <a:ext cx="834390" cy="9944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/>
          <p:nvPr/>
        </p:nvCxnSpPr>
        <p:spPr>
          <a:xfrm>
            <a:off x="5398770" y="4423410"/>
            <a:ext cx="3810" cy="7581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>
            <a:off x="5596890" y="4408170"/>
            <a:ext cx="3810" cy="7734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/>
        </p:nvCxnSpPr>
        <p:spPr>
          <a:xfrm flipV="1">
            <a:off x="5596890" y="3429000"/>
            <a:ext cx="2407920" cy="9791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6917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</Words>
  <Application>Microsoft Office PowerPoint</Application>
  <PresentationFormat>Breedbeeld</PresentationFormat>
  <Paragraphs>10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Ramon de Koning</dc:creator>
  <cp:lastModifiedBy>Ramon de Koning</cp:lastModifiedBy>
  <cp:revision>7</cp:revision>
  <dcterms:created xsi:type="dcterms:W3CDTF">2016-03-31T21:17:27Z</dcterms:created>
  <dcterms:modified xsi:type="dcterms:W3CDTF">2016-04-03T15:29:49Z</dcterms:modified>
</cp:coreProperties>
</file>