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96" y="-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DD5E8-7D72-4D5C-8CC9-6A5AB8FECFF6}" type="datetimeFigureOut">
              <a:rPr lang="nl-BE" smtClean="0"/>
              <a:t>13/04/2016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8FD4-6AC8-44B8-A928-24CC6844B0F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758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DD5E8-7D72-4D5C-8CC9-6A5AB8FECFF6}" type="datetimeFigureOut">
              <a:rPr lang="nl-BE" smtClean="0"/>
              <a:t>13/04/2016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8FD4-6AC8-44B8-A928-24CC6844B0F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3150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DD5E8-7D72-4D5C-8CC9-6A5AB8FECFF6}" type="datetimeFigureOut">
              <a:rPr lang="nl-BE" smtClean="0"/>
              <a:t>13/04/2016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8FD4-6AC8-44B8-A928-24CC6844B0F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984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DD5E8-7D72-4D5C-8CC9-6A5AB8FECFF6}" type="datetimeFigureOut">
              <a:rPr lang="nl-BE" smtClean="0"/>
              <a:t>13/04/2016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8FD4-6AC8-44B8-A928-24CC6844B0F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9425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DD5E8-7D72-4D5C-8CC9-6A5AB8FECFF6}" type="datetimeFigureOut">
              <a:rPr lang="nl-BE" smtClean="0"/>
              <a:t>13/04/2016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8FD4-6AC8-44B8-A928-24CC6844B0F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920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DD5E8-7D72-4D5C-8CC9-6A5AB8FECFF6}" type="datetimeFigureOut">
              <a:rPr lang="nl-BE" smtClean="0"/>
              <a:t>13/04/2016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8FD4-6AC8-44B8-A928-24CC6844B0F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5720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DD5E8-7D72-4D5C-8CC9-6A5AB8FECFF6}" type="datetimeFigureOut">
              <a:rPr lang="nl-BE" smtClean="0"/>
              <a:t>13/04/2016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8FD4-6AC8-44B8-A928-24CC6844B0F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7048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DD5E8-7D72-4D5C-8CC9-6A5AB8FECFF6}" type="datetimeFigureOut">
              <a:rPr lang="nl-BE" smtClean="0"/>
              <a:t>13/04/2016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8FD4-6AC8-44B8-A928-24CC6844B0F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2022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DD5E8-7D72-4D5C-8CC9-6A5AB8FECFF6}" type="datetimeFigureOut">
              <a:rPr lang="nl-BE" smtClean="0"/>
              <a:t>13/04/2016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8FD4-6AC8-44B8-A928-24CC6844B0F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4994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DD5E8-7D72-4D5C-8CC9-6A5AB8FECFF6}" type="datetimeFigureOut">
              <a:rPr lang="nl-BE" smtClean="0"/>
              <a:t>13/04/2016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8FD4-6AC8-44B8-A928-24CC6844B0F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7900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DD5E8-7D72-4D5C-8CC9-6A5AB8FECFF6}" type="datetimeFigureOut">
              <a:rPr lang="nl-BE" smtClean="0"/>
              <a:t>13/04/2016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8FD4-6AC8-44B8-A928-24CC6844B0F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817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DD5E8-7D72-4D5C-8CC9-6A5AB8FECFF6}" type="datetimeFigureOut">
              <a:rPr lang="nl-BE" smtClean="0"/>
              <a:t>13/04/2016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38FD4-6AC8-44B8-A928-24CC6844B0F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0946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707" y="1355088"/>
            <a:ext cx="7998948" cy="4298366"/>
          </a:xfrm>
          <a:prstGeom prst="rect">
            <a:avLst/>
          </a:prstGeom>
        </p:spPr>
      </p:pic>
      <p:sp>
        <p:nvSpPr>
          <p:cNvPr id="7" name="Gelijkbenige driehoek 6"/>
          <p:cNvSpPr/>
          <p:nvPr/>
        </p:nvSpPr>
        <p:spPr>
          <a:xfrm rot="5400000">
            <a:off x="8510418" y="5003362"/>
            <a:ext cx="157332" cy="10350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Gelijkbenige driehoek 7"/>
          <p:cNvSpPr/>
          <p:nvPr/>
        </p:nvSpPr>
        <p:spPr>
          <a:xfrm>
            <a:off x="2587333" y="1478716"/>
            <a:ext cx="157332" cy="10350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0" name="Rechte verbindingslijn 9"/>
          <p:cNvCxnSpPr/>
          <p:nvPr/>
        </p:nvCxnSpPr>
        <p:spPr>
          <a:xfrm flipV="1">
            <a:off x="3719439" y="1530469"/>
            <a:ext cx="17585" cy="3524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10"/>
          <p:cNvCxnSpPr/>
          <p:nvPr/>
        </p:nvCxnSpPr>
        <p:spPr>
          <a:xfrm flipV="1">
            <a:off x="6569319" y="1530469"/>
            <a:ext cx="17585" cy="3524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vak 11"/>
          <p:cNvSpPr txBox="1"/>
          <p:nvPr/>
        </p:nvSpPr>
        <p:spPr>
          <a:xfrm>
            <a:off x="6727580" y="1626990"/>
            <a:ext cx="115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latin typeface="Arial" panose="020B0604020202020204" pitchFamily="34" charset="0"/>
                <a:cs typeface="Arial" panose="020B0604020202020204" pitchFamily="34" charset="0"/>
              </a:rPr>
              <a:t>3 UTR</a:t>
            </a:r>
          </a:p>
        </p:txBody>
      </p:sp>
      <p:sp>
        <p:nvSpPr>
          <p:cNvPr id="13" name="Tekstvak 12"/>
          <p:cNvSpPr txBox="1"/>
          <p:nvPr/>
        </p:nvSpPr>
        <p:spPr>
          <a:xfrm>
            <a:off x="2744665" y="1626990"/>
            <a:ext cx="115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latin typeface="Arial" panose="020B0604020202020204" pitchFamily="34" charset="0"/>
                <a:cs typeface="Arial" panose="020B0604020202020204" pitchFamily="34" charset="0"/>
              </a:rPr>
              <a:t>5 UTR</a:t>
            </a:r>
          </a:p>
        </p:txBody>
      </p:sp>
      <p:sp>
        <p:nvSpPr>
          <p:cNvPr id="14" name="Tekstvak 13"/>
          <p:cNvSpPr txBox="1"/>
          <p:nvPr/>
        </p:nvSpPr>
        <p:spPr>
          <a:xfrm>
            <a:off x="3877700" y="1626990"/>
            <a:ext cx="377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latin typeface="Arial" panose="020B0604020202020204" pitchFamily="34" charset="0"/>
                <a:cs typeface="Arial" panose="020B0604020202020204" pitchFamily="34" charset="0"/>
              </a:rPr>
              <a:t>DHDPS Medtr7g075090</a:t>
            </a:r>
          </a:p>
        </p:txBody>
      </p:sp>
      <p:pic>
        <p:nvPicPr>
          <p:cNvPr id="16" name="Afbeelding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360" y="5382920"/>
            <a:ext cx="914479" cy="541067"/>
          </a:xfrm>
          <a:prstGeom prst="rect">
            <a:avLst/>
          </a:prstGeom>
        </p:spPr>
      </p:pic>
      <p:pic>
        <p:nvPicPr>
          <p:cNvPr id="17" name="Afbeelding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461" y="5382920"/>
            <a:ext cx="914479" cy="541067"/>
          </a:xfrm>
          <a:prstGeom prst="rect">
            <a:avLst/>
          </a:prstGeom>
        </p:spPr>
      </p:pic>
      <p:sp>
        <p:nvSpPr>
          <p:cNvPr id="19" name="Tekstvak 18"/>
          <p:cNvSpPr txBox="1"/>
          <p:nvPr/>
        </p:nvSpPr>
        <p:spPr>
          <a:xfrm rot="16200000">
            <a:off x="1384828" y="3050977"/>
            <a:ext cx="1320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Arial" panose="020B0604020202020204" pitchFamily="34" charset="0"/>
                <a:cs typeface="Arial" panose="020B0604020202020204" pitchFamily="34" charset="0"/>
              </a:rPr>
              <a:t>Tajima’s</a:t>
            </a:r>
            <a:r>
              <a:rPr lang="nl-BE" dirty="0">
                <a:latin typeface="Arial" panose="020B0604020202020204" pitchFamily="34" charset="0"/>
                <a:cs typeface="Arial" panose="020B0604020202020204" pitchFamily="34" charset="0"/>
              </a:rPr>
              <a:t> D</a:t>
            </a:r>
          </a:p>
        </p:txBody>
      </p:sp>
      <p:sp>
        <p:nvSpPr>
          <p:cNvPr id="15" name="Tekstvak 14"/>
          <p:cNvSpPr txBox="1"/>
          <p:nvPr/>
        </p:nvSpPr>
        <p:spPr>
          <a:xfrm>
            <a:off x="4580159" y="5419389"/>
            <a:ext cx="2367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latin typeface="Arial" panose="020B0604020202020204" pitchFamily="34" charset="0"/>
                <a:cs typeface="Arial" panose="020B0604020202020204" pitchFamily="34" charset="0"/>
              </a:rPr>
              <a:t>Nucleotide </a:t>
            </a:r>
            <a:r>
              <a:rPr lang="nl-BE" dirty="0" err="1">
                <a:latin typeface="Arial" panose="020B0604020202020204" pitchFamily="34" charset="0"/>
                <a:cs typeface="Arial" panose="020B0604020202020204" pitchFamily="34" charset="0"/>
              </a:rPr>
              <a:t>Position</a:t>
            </a:r>
            <a:endParaRPr lang="nl-B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25862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</Words>
  <Application>Microsoft Office PowerPoint</Application>
  <PresentationFormat>Breedbeeld</PresentationFormat>
  <Paragraphs>5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Ramon de Koning</dc:creator>
  <cp:lastModifiedBy>Ramon de Koning</cp:lastModifiedBy>
  <cp:revision>2</cp:revision>
  <dcterms:created xsi:type="dcterms:W3CDTF">2016-04-13T14:11:54Z</dcterms:created>
  <dcterms:modified xsi:type="dcterms:W3CDTF">2016-04-13T14:13:54Z</dcterms:modified>
</cp:coreProperties>
</file>