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7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7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34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45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8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77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77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19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DFBA-464E-442F-A70F-3B03388A8BC8}" type="datetimeFigureOut">
              <a:rPr lang="nl-BE" smtClean="0"/>
              <a:t>3/04/2016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EBB8-2475-486F-86B3-1549C29E4F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032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99" y="2619443"/>
            <a:ext cx="10249788" cy="153937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 rot="5400000">
            <a:off x="2233246" y="4519255"/>
            <a:ext cx="187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28174732</a:t>
            </a:r>
          </a:p>
        </p:txBody>
      </p:sp>
      <p:sp>
        <p:nvSpPr>
          <p:cNvPr id="6" name="Tekstvak 5"/>
          <p:cNvSpPr txBox="1"/>
          <p:nvPr/>
        </p:nvSpPr>
        <p:spPr>
          <a:xfrm rot="5400000">
            <a:off x="2963008" y="4567612"/>
            <a:ext cx="1969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28174972</a:t>
            </a:r>
          </a:p>
        </p:txBody>
      </p:sp>
      <p:sp>
        <p:nvSpPr>
          <p:cNvPr id="7" name="Tekstvak 6"/>
          <p:cNvSpPr txBox="1"/>
          <p:nvPr/>
        </p:nvSpPr>
        <p:spPr>
          <a:xfrm rot="5400000">
            <a:off x="2026608" y="5180866"/>
            <a:ext cx="3195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28174881</a:t>
            </a:r>
          </a:p>
        </p:txBody>
      </p:sp>
      <p:sp>
        <p:nvSpPr>
          <p:cNvPr id="8" name="Tekstvak 7"/>
          <p:cNvSpPr txBox="1"/>
          <p:nvPr/>
        </p:nvSpPr>
        <p:spPr>
          <a:xfrm rot="5400000">
            <a:off x="4211977" y="4853362"/>
            <a:ext cx="2540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28175986</a:t>
            </a:r>
          </a:p>
        </p:txBody>
      </p:sp>
      <p:sp>
        <p:nvSpPr>
          <p:cNvPr id="9" name="Tekstvak 8"/>
          <p:cNvSpPr txBox="1"/>
          <p:nvPr/>
        </p:nvSpPr>
        <p:spPr>
          <a:xfrm rot="5400000">
            <a:off x="4133958" y="5177602"/>
            <a:ext cx="3189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28176066</a:t>
            </a:r>
          </a:p>
        </p:txBody>
      </p:sp>
      <p:sp>
        <p:nvSpPr>
          <p:cNvPr id="10" name="Tekstvak 9"/>
          <p:cNvSpPr txBox="1"/>
          <p:nvPr/>
        </p:nvSpPr>
        <p:spPr>
          <a:xfrm rot="5400000">
            <a:off x="5599664" y="5000394"/>
            <a:ext cx="2835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28176576</a:t>
            </a:r>
          </a:p>
        </p:txBody>
      </p:sp>
      <p:sp>
        <p:nvSpPr>
          <p:cNvPr id="11" name="Tekstvak 10"/>
          <p:cNvSpPr txBox="1"/>
          <p:nvPr/>
        </p:nvSpPr>
        <p:spPr>
          <a:xfrm rot="5400000">
            <a:off x="8466992" y="4794028"/>
            <a:ext cx="2409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28177756</a:t>
            </a:r>
          </a:p>
        </p:txBody>
      </p:sp>
      <p:sp>
        <p:nvSpPr>
          <p:cNvPr id="12" name="Tekstvak 11"/>
          <p:cNvSpPr txBox="1"/>
          <p:nvPr/>
        </p:nvSpPr>
        <p:spPr>
          <a:xfrm rot="5400000">
            <a:off x="7497853" y="5236574"/>
            <a:ext cx="329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28177503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29" y="5012944"/>
            <a:ext cx="385605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83" y="2669450"/>
            <a:ext cx="10249788" cy="153937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29" y="5012944"/>
            <a:ext cx="3856054" cy="693480"/>
          </a:xfrm>
          <a:prstGeom prst="rect">
            <a:avLst/>
          </a:prstGeom>
        </p:spPr>
      </p:pic>
      <p:cxnSp>
        <p:nvCxnSpPr>
          <p:cNvPr id="15" name="Rechte verbindingslijn 14"/>
          <p:cNvCxnSpPr/>
          <p:nvPr/>
        </p:nvCxnSpPr>
        <p:spPr>
          <a:xfrm flipH="1" flipV="1">
            <a:off x="3539614" y="3730948"/>
            <a:ext cx="3326005" cy="135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4366797" y="3730947"/>
            <a:ext cx="2498823" cy="135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5885922" y="3730947"/>
            <a:ext cx="1499333" cy="13554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V="1">
            <a:off x="7389480" y="5086350"/>
            <a:ext cx="0" cy="6200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7466220" y="5086350"/>
            <a:ext cx="0" cy="6200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6175693" y="3730947"/>
            <a:ext cx="1289108" cy="13554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7431452" y="3730947"/>
            <a:ext cx="261147" cy="13554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>
            <a:off x="7692599" y="5086350"/>
            <a:ext cx="0" cy="6200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7772400" y="3730947"/>
            <a:ext cx="1743997" cy="13554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7772400" y="5086350"/>
            <a:ext cx="0" cy="6200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 flipV="1">
            <a:off x="7772400" y="3730947"/>
            <a:ext cx="2330245" cy="135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>
            <a:off x="1705131" y="2587528"/>
            <a:ext cx="1739109" cy="1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>
            <a:off x="10041685" y="2590800"/>
            <a:ext cx="1898457" cy="1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1969770" y="2225340"/>
            <a:ext cx="16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Upstream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10316666" y="2228396"/>
            <a:ext cx="155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Downstream</a:t>
            </a:r>
          </a:p>
        </p:txBody>
      </p:sp>
      <p:pic>
        <p:nvPicPr>
          <p:cNvPr id="68" name="Afbeelding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31" y="3487951"/>
            <a:ext cx="926192" cy="327688"/>
          </a:xfrm>
          <a:prstGeom prst="rect">
            <a:avLst/>
          </a:prstGeom>
        </p:spPr>
      </p:pic>
      <p:pic>
        <p:nvPicPr>
          <p:cNvPr id="69" name="Afbeelding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560" y="3487951"/>
            <a:ext cx="1173582" cy="327688"/>
          </a:xfrm>
          <a:prstGeom prst="rect">
            <a:avLst/>
          </a:prstGeom>
        </p:spPr>
      </p:pic>
      <p:cxnSp>
        <p:nvCxnSpPr>
          <p:cNvPr id="53" name="Rechte verbindingslijn 52"/>
          <p:cNvCxnSpPr/>
          <p:nvPr/>
        </p:nvCxnSpPr>
        <p:spPr>
          <a:xfrm flipV="1">
            <a:off x="8075182" y="3636556"/>
            <a:ext cx="3857340" cy="145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/>
          <p:cNvCxnSpPr/>
          <p:nvPr/>
        </p:nvCxnSpPr>
        <p:spPr>
          <a:xfrm>
            <a:off x="1712751" y="3636555"/>
            <a:ext cx="2712716" cy="144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6865620" y="5086350"/>
            <a:ext cx="0" cy="62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4426886" y="5086350"/>
            <a:ext cx="0" cy="62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81010" y="5082540"/>
            <a:ext cx="0" cy="62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415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6</cp:revision>
  <dcterms:created xsi:type="dcterms:W3CDTF">2016-04-03T11:36:23Z</dcterms:created>
  <dcterms:modified xsi:type="dcterms:W3CDTF">2016-04-03T15:09:20Z</dcterms:modified>
</cp:coreProperties>
</file>