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21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2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800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19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7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178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003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170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220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941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DE72-BB68-4AB5-B95F-A992EB802F7D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5C6B-61FF-4F78-A6C5-EE00C5EC4FB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46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" y="2664799"/>
            <a:ext cx="12170195" cy="152413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84" y="5161055"/>
            <a:ext cx="6820491" cy="685859"/>
          </a:xfrm>
          <a:prstGeom prst="rect">
            <a:avLst/>
          </a:prstGeom>
        </p:spPr>
      </p:pic>
      <p:cxnSp>
        <p:nvCxnSpPr>
          <p:cNvPr id="17" name="Rechte verbindingslijn 16"/>
          <p:cNvCxnSpPr/>
          <p:nvPr/>
        </p:nvCxnSpPr>
        <p:spPr>
          <a:xfrm>
            <a:off x="495300" y="3581400"/>
            <a:ext cx="2335823" cy="1641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 flipV="1">
            <a:off x="2337436" y="3673849"/>
            <a:ext cx="2251488" cy="157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3291640" y="3672970"/>
            <a:ext cx="1751125" cy="15634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flipV="1">
            <a:off x="5581650" y="3672970"/>
            <a:ext cx="400050" cy="15772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>
            <a:off x="5581594" y="5250180"/>
            <a:ext cx="0" cy="5967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>
            <a:off x="5042765" y="5236405"/>
            <a:ext cx="4511" cy="610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V="1">
            <a:off x="5805853" y="3673164"/>
            <a:ext cx="1435295" cy="156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 flipV="1">
            <a:off x="6191114" y="3671460"/>
            <a:ext cx="3087549" cy="156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H="1">
            <a:off x="6339840" y="3672970"/>
            <a:ext cx="3977640" cy="156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6198871" y="3671460"/>
            <a:ext cx="3395688" cy="156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 flipH="1">
            <a:off x="9387840" y="3581400"/>
            <a:ext cx="2590800" cy="166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/>
          <p:cNvCxnSpPr/>
          <p:nvPr/>
        </p:nvCxnSpPr>
        <p:spPr>
          <a:xfrm flipV="1">
            <a:off x="495300" y="2305050"/>
            <a:ext cx="1842136" cy="3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84"/>
          <p:cNvCxnSpPr/>
          <p:nvPr/>
        </p:nvCxnSpPr>
        <p:spPr>
          <a:xfrm>
            <a:off x="10317480" y="2295467"/>
            <a:ext cx="1661160" cy="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kstvak 87"/>
          <p:cNvSpPr txBox="1"/>
          <p:nvPr/>
        </p:nvSpPr>
        <p:spPr>
          <a:xfrm>
            <a:off x="768444" y="1976502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Downstream</a:t>
            </a:r>
          </a:p>
        </p:txBody>
      </p:sp>
      <p:sp>
        <p:nvSpPr>
          <p:cNvPr id="89" name="Tekstvak 88"/>
          <p:cNvSpPr txBox="1"/>
          <p:nvPr/>
        </p:nvSpPr>
        <p:spPr>
          <a:xfrm>
            <a:off x="10622280" y="197650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Upstream</a:t>
            </a:r>
          </a:p>
        </p:txBody>
      </p:sp>
      <p:cxnSp>
        <p:nvCxnSpPr>
          <p:cNvPr id="3" name="Rechte verbindingslijn 2"/>
          <p:cNvCxnSpPr/>
          <p:nvPr/>
        </p:nvCxnSpPr>
        <p:spPr>
          <a:xfrm>
            <a:off x="2831123" y="5222631"/>
            <a:ext cx="0" cy="62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4588924" y="5250180"/>
            <a:ext cx="0" cy="59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5805853" y="5242560"/>
            <a:ext cx="0" cy="60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stCxn id="5" idx="0"/>
            <a:endCxn id="5" idx="0"/>
          </p:cNvCxnSpPr>
          <p:nvPr/>
        </p:nvCxnSpPr>
        <p:spPr>
          <a:xfrm>
            <a:off x="6175130" y="51610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H="1">
            <a:off x="6186853" y="5234940"/>
            <a:ext cx="3810" cy="61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6339840" y="5234940"/>
            <a:ext cx="0" cy="61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9387840" y="5250180"/>
            <a:ext cx="0" cy="59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269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Ramon de Koning</dc:creator>
  <cp:lastModifiedBy>Ramon de Koning</cp:lastModifiedBy>
  <cp:revision>6</cp:revision>
  <dcterms:created xsi:type="dcterms:W3CDTF">2016-04-03T14:24:33Z</dcterms:created>
  <dcterms:modified xsi:type="dcterms:W3CDTF">2016-04-03T15:37:29Z</dcterms:modified>
</cp:coreProperties>
</file>