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>
        <p:scale>
          <a:sx n="100" d="100"/>
          <a:sy n="100" d="100"/>
        </p:scale>
        <p:origin x="427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798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732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03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70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68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388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24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13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30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71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78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4934-811E-4B76-8C74-9D21C47ACBE3}" type="datetimeFigureOut">
              <a:rPr lang="nl-BE" smtClean="0"/>
              <a:t>5/04/2016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2384-3013-4A7C-8953-645EB2E4C8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384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Afbeelding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3774" y="3120421"/>
            <a:ext cx="14227773" cy="357409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9" y="2010634"/>
            <a:ext cx="11735817" cy="990686"/>
          </a:xfrm>
          <a:prstGeom prst="rect">
            <a:avLst/>
          </a:prstGeom>
        </p:spPr>
      </p:pic>
      <p:cxnSp>
        <p:nvCxnSpPr>
          <p:cNvPr id="17" name="Rechte verbindingslijn 16"/>
          <p:cNvCxnSpPr/>
          <p:nvPr/>
        </p:nvCxnSpPr>
        <p:spPr>
          <a:xfrm flipV="1">
            <a:off x="-594360" y="2523561"/>
            <a:ext cx="934946" cy="301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H="1" flipV="1">
            <a:off x="11453895" y="2528838"/>
            <a:ext cx="1517186" cy="298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-594360" y="5527760"/>
            <a:ext cx="0" cy="63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 flipH="1" flipV="1">
            <a:off x="2529840" y="5516330"/>
            <a:ext cx="7620" cy="61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>
            <a:off x="2193680" y="2641730"/>
            <a:ext cx="336160" cy="287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2758440" y="5527760"/>
            <a:ext cx="7620" cy="60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H="1">
            <a:off x="2766060" y="2641730"/>
            <a:ext cx="374692" cy="2901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 flipV="1">
            <a:off x="4518660" y="5527760"/>
            <a:ext cx="0" cy="60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/>
          <p:nvPr/>
        </p:nvCxnSpPr>
        <p:spPr>
          <a:xfrm flipV="1">
            <a:off x="4518660" y="2641730"/>
            <a:ext cx="1313541" cy="2886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H="1">
            <a:off x="5270491" y="2641730"/>
            <a:ext cx="1830470" cy="2886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H="1" flipV="1">
            <a:off x="5341620" y="5516330"/>
            <a:ext cx="11430" cy="633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H="1" flipV="1">
            <a:off x="5270490" y="5522045"/>
            <a:ext cx="11430" cy="633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H="1">
            <a:off x="5341620" y="2641730"/>
            <a:ext cx="2087880" cy="2874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 flipH="1" flipV="1">
            <a:off x="8401050" y="5527760"/>
            <a:ext cx="1259" cy="6215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 flipH="1">
            <a:off x="8401050" y="2641730"/>
            <a:ext cx="715768" cy="2901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 flipV="1">
            <a:off x="8555012" y="5527760"/>
            <a:ext cx="0" cy="60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 flipH="1">
            <a:off x="8554198" y="2641730"/>
            <a:ext cx="889854" cy="2886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Rechte verbindingslijn 80"/>
          <p:cNvCxnSpPr/>
          <p:nvPr/>
        </p:nvCxnSpPr>
        <p:spPr>
          <a:xfrm>
            <a:off x="8781794" y="5516330"/>
            <a:ext cx="0" cy="63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 flipH="1">
            <a:off x="8781794" y="2641730"/>
            <a:ext cx="1384641" cy="288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87"/>
          <p:cNvCxnSpPr/>
          <p:nvPr/>
        </p:nvCxnSpPr>
        <p:spPr>
          <a:xfrm>
            <a:off x="12971081" y="5516330"/>
            <a:ext cx="0" cy="61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/>
          <p:cNvCxnSpPr/>
          <p:nvPr/>
        </p:nvCxnSpPr>
        <p:spPr>
          <a:xfrm>
            <a:off x="340586" y="1279258"/>
            <a:ext cx="1724434" cy="7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/>
          <p:nvPr/>
        </p:nvCxnSpPr>
        <p:spPr>
          <a:xfrm>
            <a:off x="10166435" y="1286878"/>
            <a:ext cx="1287460" cy="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94"/>
          <p:cNvSpPr txBox="1"/>
          <p:nvPr/>
        </p:nvSpPr>
        <p:spPr>
          <a:xfrm>
            <a:off x="525780" y="921118"/>
            <a:ext cx="1744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Downstream</a:t>
            </a:r>
          </a:p>
        </p:txBody>
      </p:sp>
      <p:sp>
        <p:nvSpPr>
          <p:cNvPr id="96" name="Tekstvak 95"/>
          <p:cNvSpPr txBox="1"/>
          <p:nvPr/>
        </p:nvSpPr>
        <p:spPr>
          <a:xfrm>
            <a:off x="10223616" y="921118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3595458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Ramon de Koning</dc:creator>
  <cp:lastModifiedBy>Ramon de Koning</cp:lastModifiedBy>
  <cp:revision>5</cp:revision>
  <dcterms:created xsi:type="dcterms:W3CDTF">2016-04-05T07:48:53Z</dcterms:created>
  <dcterms:modified xsi:type="dcterms:W3CDTF">2016-04-05T11:41:58Z</dcterms:modified>
</cp:coreProperties>
</file>