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3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1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2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6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17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012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1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50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68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34BF-938D-4714-806D-9D7592451387}" type="datetimeFigureOut">
              <a:rPr lang="nl-BE" smtClean="0"/>
              <a:t>11/04/2016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1013-9CF6-4D5F-843A-C8092B5E4A3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46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89" y="1842100"/>
            <a:ext cx="11202371" cy="3421677"/>
          </a:xfrm>
          <a:prstGeom prst="rect">
            <a:avLst/>
          </a:prstGeom>
        </p:spPr>
      </p:pic>
      <p:cxnSp>
        <p:nvCxnSpPr>
          <p:cNvPr id="12" name="Rechte verbindingslijn 11"/>
          <p:cNvCxnSpPr/>
          <p:nvPr/>
        </p:nvCxnSpPr>
        <p:spPr>
          <a:xfrm flipH="1" flipV="1">
            <a:off x="886076" y="2967432"/>
            <a:ext cx="2123824" cy="167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3009900" y="4644390"/>
            <a:ext cx="0" cy="61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H="1" flipV="1">
            <a:off x="2527788" y="3077336"/>
            <a:ext cx="1693692" cy="156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4221480" y="4644390"/>
            <a:ext cx="0" cy="61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4296725" y="4644391"/>
            <a:ext cx="4765" cy="6193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2964295" y="3077336"/>
            <a:ext cx="1339599" cy="15670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4834890" y="4644390"/>
            <a:ext cx="0" cy="6193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H="1">
            <a:off x="4834890" y="3077336"/>
            <a:ext cx="1173184" cy="15670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V="1">
            <a:off x="7726680" y="4644390"/>
            <a:ext cx="0" cy="6193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H="1">
            <a:off x="7726681" y="3077336"/>
            <a:ext cx="1346978" cy="15670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39"/>
          <p:cNvCxnSpPr/>
          <p:nvPr/>
        </p:nvCxnSpPr>
        <p:spPr>
          <a:xfrm flipV="1">
            <a:off x="7802880" y="4644390"/>
            <a:ext cx="3810" cy="6193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H="1">
            <a:off x="7802880" y="3077336"/>
            <a:ext cx="1371600" cy="15670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7802880" y="3069716"/>
            <a:ext cx="1742344" cy="158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>
            <a:off x="9473569" y="2967432"/>
            <a:ext cx="1784981" cy="167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9475470" y="4644390"/>
            <a:ext cx="22860" cy="61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hoek 53"/>
          <p:cNvSpPr/>
          <p:nvPr/>
        </p:nvSpPr>
        <p:spPr>
          <a:xfrm>
            <a:off x="4376734" y="4629150"/>
            <a:ext cx="159066" cy="63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hthoek 54"/>
          <p:cNvSpPr/>
          <p:nvPr/>
        </p:nvSpPr>
        <p:spPr>
          <a:xfrm>
            <a:off x="4752476" y="4629150"/>
            <a:ext cx="80010" cy="63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7" name="Rechte verbindingslijn met pijl 56"/>
          <p:cNvCxnSpPr/>
          <p:nvPr/>
        </p:nvCxnSpPr>
        <p:spPr>
          <a:xfrm>
            <a:off x="886076" y="1842100"/>
            <a:ext cx="1641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9545203" y="1842100"/>
            <a:ext cx="1641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/>
          <p:cNvSpPr txBox="1"/>
          <p:nvPr/>
        </p:nvSpPr>
        <p:spPr>
          <a:xfrm>
            <a:off x="1007996" y="1472767"/>
            <a:ext cx="16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Downstream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9847196" y="1463023"/>
            <a:ext cx="16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9475474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Ramon de Koning</dc:creator>
  <cp:lastModifiedBy>Ramon de Koning</cp:lastModifiedBy>
  <cp:revision>5</cp:revision>
  <dcterms:created xsi:type="dcterms:W3CDTF">2016-04-11T10:02:41Z</dcterms:created>
  <dcterms:modified xsi:type="dcterms:W3CDTF">2016-04-11T13:10:52Z</dcterms:modified>
</cp:coreProperties>
</file>