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84" autoAdjust="0"/>
    <p:restoredTop sz="94712" autoAdjust="0"/>
  </p:normalViewPr>
  <p:slideViewPr>
    <p:cSldViewPr snapToGrid="0">
      <p:cViewPr>
        <p:scale>
          <a:sx n="125" d="100"/>
          <a:sy n="125" d="100"/>
        </p:scale>
        <p:origin x="2694" y="-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4788-197D-4F7F-B10D-9483FA2DC990}" type="datetimeFigureOut">
              <a:rPr lang="nl-BE" smtClean="0"/>
              <a:t>7/05/2023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1DEF-1BE9-4E8C-A08D-6B27A097389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126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4788-197D-4F7F-B10D-9483FA2DC990}" type="datetimeFigureOut">
              <a:rPr lang="nl-BE" smtClean="0"/>
              <a:t>7/05/2023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1DEF-1BE9-4E8C-A08D-6B27A097389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423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4788-197D-4F7F-B10D-9483FA2DC990}" type="datetimeFigureOut">
              <a:rPr lang="nl-BE" smtClean="0"/>
              <a:t>7/05/2023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1DEF-1BE9-4E8C-A08D-6B27A097389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591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4788-197D-4F7F-B10D-9483FA2DC990}" type="datetimeFigureOut">
              <a:rPr lang="nl-BE" smtClean="0"/>
              <a:t>7/05/2023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1DEF-1BE9-4E8C-A08D-6B27A097389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956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4788-197D-4F7F-B10D-9483FA2DC990}" type="datetimeFigureOut">
              <a:rPr lang="nl-BE" smtClean="0"/>
              <a:t>7/05/2023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1DEF-1BE9-4E8C-A08D-6B27A097389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9525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4788-197D-4F7F-B10D-9483FA2DC990}" type="datetimeFigureOut">
              <a:rPr lang="nl-BE" smtClean="0"/>
              <a:t>7/05/2023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1DEF-1BE9-4E8C-A08D-6B27A097389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07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4788-197D-4F7F-B10D-9483FA2DC990}" type="datetimeFigureOut">
              <a:rPr lang="nl-BE" smtClean="0"/>
              <a:t>7/05/2023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1DEF-1BE9-4E8C-A08D-6B27A097389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284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4788-197D-4F7F-B10D-9483FA2DC990}" type="datetimeFigureOut">
              <a:rPr lang="nl-BE" smtClean="0"/>
              <a:t>7/05/2023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1DEF-1BE9-4E8C-A08D-6B27A097389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9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4788-197D-4F7F-B10D-9483FA2DC990}" type="datetimeFigureOut">
              <a:rPr lang="nl-BE" smtClean="0"/>
              <a:t>7/05/2023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1DEF-1BE9-4E8C-A08D-6B27A097389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56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4788-197D-4F7F-B10D-9483FA2DC990}" type="datetimeFigureOut">
              <a:rPr lang="nl-BE" smtClean="0"/>
              <a:t>7/05/2023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1DEF-1BE9-4E8C-A08D-6B27A097389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330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4788-197D-4F7F-B10D-9483FA2DC990}" type="datetimeFigureOut">
              <a:rPr lang="nl-BE" smtClean="0"/>
              <a:t>7/05/2023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1DEF-1BE9-4E8C-A08D-6B27A097389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11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54788-197D-4F7F-B10D-9483FA2DC990}" type="datetimeFigureOut">
              <a:rPr lang="nl-BE" smtClean="0"/>
              <a:t>7/05/2023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51DEF-1BE9-4E8C-A08D-6B27A097389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381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70053EAC-38DC-4C2C-9D2C-B8D0144B5694}"/>
              </a:ext>
            </a:extLst>
          </p:cNvPr>
          <p:cNvCxnSpPr>
            <a:cxnSpLocks/>
          </p:cNvCxnSpPr>
          <p:nvPr/>
        </p:nvCxnSpPr>
        <p:spPr>
          <a:xfrm flipH="1">
            <a:off x="1768697" y="2923119"/>
            <a:ext cx="5334" cy="21711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82F17937-8B7D-4AB9-B367-EA31DC72BAF1}"/>
              </a:ext>
            </a:extLst>
          </p:cNvPr>
          <p:cNvCxnSpPr>
            <a:cxnSpLocks/>
          </p:cNvCxnSpPr>
          <p:nvPr/>
        </p:nvCxnSpPr>
        <p:spPr>
          <a:xfrm>
            <a:off x="1914525" y="3874770"/>
            <a:ext cx="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EDAF74F8-7F1C-405C-AA9B-2F068455D8FB}"/>
              </a:ext>
            </a:extLst>
          </p:cNvPr>
          <p:cNvCxnSpPr>
            <a:cxnSpLocks/>
          </p:cNvCxnSpPr>
          <p:nvPr/>
        </p:nvCxnSpPr>
        <p:spPr>
          <a:xfrm flipH="1">
            <a:off x="1774031" y="3290888"/>
            <a:ext cx="5691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091744BA-3ACA-4C71-9DD8-03C84BE893AB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1767648" y="2923119"/>
            <a:ext cx="33499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vak 27">
            <a:extLst>
              <a:ext uri="{FF2B5EF4-FFF2-40B4-BE49-F238E27FC236}">
                <a16:creationId xmlns:a16="http://schemas.microsoft.com/office/drawing/2014/main" id="{C9FC58B9-0CC2-4F8D-AF6B-313E9A888134}"/>
              </a:ext>
            </a:extLst>
          </p:cNvPr>
          <p:cNvSpPr txBox="1"/>
          <p:nvPr/>
        </p:nvSpPr>
        <p:spPr>
          <a:xfrm>
            <a:off x="2058590" y="2752257"/>
            <a:ext cx="671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i="1" noProof="1"/>
              <a:t>Bauhinia, Cercis</a:t>
            </a:r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A920A2B5-4261-4023-8783-1388D1D139B6}"/>
              </a:ext>
            </a:extLst>
          </p:cNvPr>
          <p:cNvSpPr/>
          <p:nvPr/>
        </p:nvSpPr>
        <p:spPr>
          <a:xfrm>
            <a:off x="2102645" y="2778951"/>
            <a:ext cx="503149" cy="288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1"/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4E4B1226-47F3-440B-A6E5-338C37ED22A4}"/>
              </a:ext>
            </a:extLst>
          </p:cNvPr>
          <p:cNvSpPr txBox="1"/>
          <p:nvPr/>
        </p:nvSpPr>
        <p:spPr>
          <a:xfrm>
            <a:off x="2605968" y="2800304"/>
            <a:ext cx="1024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noProof="1"/>
              <a:t>CERCIDOIDEAE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EABBA958-ECCA-43F0-A7BE-9E9F1298AAFA}"/>
              </a:ext>
            </a:extLst>
          </p:cNvPr>
          <p:cNvSpPr txBox="1"/>
          <p:nvPr/>
        </p:nvSpPr>
        <p:spPr>
          <a:xfrm>
            <a:off x="2306003" y="3121611"/>
            <a:ext cx="1394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i="1" noProof="1"/>
              <a:t>Schotia, Copaifera, Saraca, Hymenostegia, Tamarindus</a:t>
            </a:r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7B364CE9-FB6A-4B09-9A66-C2ED04139457}"/>
              </a:ext>
            </a:extLst>
          </p:cNvPr>
          <p:cNvSpPr/>
          <p:nvPr/>
        </p:nvSpPr>
        <p:spPr>
          <a:xfrm>
            <a:off x="2345532" y="3157778"/>
            <a:ext cx="1524000" cy="288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1"/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7496CF1C-4CD3-4959-9B03-59DD2889CBE1}"/>
              </a:ext>
            </a:extLst>
          </p:cNvPr>
          <p:cNvSpPr txBox="1"/>
          <p:nvPr/>
        </p:nvSpPr>
        <p:spPr>
          <a:xfrm>
            <a:off x="3833335" y="3180585"/>
            <a:ext cx="1024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noProof="1"/>
              <a:t>DETARIOIDEAE</a:t>
            </a:r>
          </a:p>
        </p:txBody>
      </p: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FA805C84-3397-4FE3-A47C-57ECBA082968}"/>
              </a:ext>
            </a:extLst>
          </p:cNvPr>
          <p:cNvCxnSpPr>
            <a:cxnSpLocks/>
          </p:cNvCxnSpPr>
          <p:nvPr/>
        </p:nvCxnSpPr>
        <p:spPr>
          <a:xfrm flipH="1">
            <a:off x="1774746" y="3781425"/>
            <a:ext cx="4255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D195553D-F858-45BE-90B7-21B2C14C8625}"/>
              </a:ext>
            </a:extLst>
          </p:cNvPr>
          <p:cNvSpPr txBox="1"/>
          <p:nvPr/>
        </p:nvSpPr>
        <p:spPr>
          <a:xfrm>
            <a:off x="2184371" y="3656978"/>
            <a:ext cx="1394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i="1" noProof="1"/>
              <a:t>Duparquetia orchidacea</a:t>
            </a:r>
          </a:p>
        </p:txBody>
      </p:sp>
      <p:sp>
        <p:nvSpPr>
          <p:cNvPr id="37" name="Rechthoek 36">
            <a:extLst>
              <a:ext uri="{FF2B5EF4-FFF2-40B4-BE49-F238E27FC236}">
                <a16:creationId xmlns:a16="http://schemas.microsoft.com/office/drawing/2014/main" id="{AF901049-A14D-44DC-998A-F594079AC78E}"/>
              </a:ext>
            </a:extLst>
          </p:cNvPr>
          <p:cNvSpPr/>
          <p:nvPr/>
        </p:nvSpPr>
        <p:spPr>
          <a:xfrm>
            <a:off x="2195513" y="3677632"/>
            <a:ext cx="1524000" cy="189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1"/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A1491DC7-0819-44C0-9E42-BCBB4F645C92}"/>
              </a:ext>
            </a:extLst>
          </p:cNvPr>
          <p:cNvSpPr txBox="1"/>
          <p:nvPr/>
        </p:nvSpPr>
        <p:spPr>
          <a:xfrm>
            <a:off x="3703867" y="3635346"/>
            <a:ext cx="1326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noProof="1"/>
              <a:t>DUPARQUETIOIDEAE</a:t>
            </a:r>
          </a:p>
        </p:txBody>
      </p:sp>
      <p:cxnSp>
        <p:nvCxnSpPr>
          <p:cNvPr id="42" name="Rechte verbindingslijn 41">
            <a:extLst>
              <a:ext uri="{FF2B5EF4-FFF2-40B4-BE49-F238E27FC236}">
                <a16:creationId xmlns:a16="http://schemas.microsoft.com/office/drawing/2014/main" id="{EA95FADE-DF86-490B-9BB6-CF4FC966CE82}"/>
              </a:ext>
            </a:extLst>
          </p:cNvPr>
          <p:cNvCxnSpPr>
            <a:cxnSpLocks/>
          </p:cNvCxnSpPr>
          <p:nvPr/>
        </p:nvCxnSpPr>
        <p:spPr>
          <a:xfrm flipH="1">
            <a:off x="1825109" y="4029075"/>
            <a:ext cx="3704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kstvak 45">
            <a:extLst>
              <a:ext uri="{FF2B5EF4-FFF2-40B4-BE49-F238E27FC236}">
                <a16:creationId xmlns:a16="http://schemas.microsoft.com/office/drawing/2014/main" id="{48F29268-A192-43E3-9ABC-CF2F98EC4AED}"/>
              </a:ext>
            </a:extLst>
          </p:cNvPr>
          <p:cNvSpPr txBox="1"/>
          <p:nvPr/>
        </p:nvSpPr>
        <p:spPr>
          <a:xfrm>
            <a:off x="2168495" y="3884176"/>
            <a:ext cx="1394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i="1" noProof="1"/>
              <a:t>Poeppigia procera, Dialium, Zenia</a:t>
            </a:r>
          </a:p>
        </p:txBody>
      </p:sp>
      <p:sp>
        <p:nvSpPr>
          <p:cNvPr id="47" name="Rechthoek 46">
            <a:extLst>
              <a:ext uri="{FF2B5EF4-FFF2-40B4-BE49-F238E27FC236}">
                <a16:creationId xmlns:a16="http://schemas.microsoft.com/office/drawing/2014/main" id="{8EFD3FBC-4AAA-43AB-BA74-7F5B52C04ECA}"/>
              </a:ext>
            </a:extLst>
          </p:cNvPr>
          <p:cNvSpPr/>
          <p:nvPr/>
        </p:nvSpPr>
        <p:spPr>
          <a:xfrm>
            <a:off x="2195513" y="3912869"/>
            <a:ext cx="1524000" cy="288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1"/>
          </a:p>
        </p:txBody>
      </p:sp>
      <p:cxnSp>
        <p:nvCxnSpPr>
          <p:cNvPr id="51" name="Rechte verbindingslijn 50">
            <a:extLst>
              <a:ext uri="{FF2B5EF4-FFF2-40B4-BE49-F238E27FC236}">
                <a16:creationId xmlns:a16="http://schemas.microsoft.com/office/drawing/2014/main" id="{272BD6D1-DA6D-41E2-9115-C653DCA6E3DF}"/>
              </a:ext>
            </a:extLst>
          </p:cNvPr>
          <p:cNvCxnSpPr>
            <a:cxnSpLocks/>
          </p:cNvCxnSpPr>
          <p:nvPr/>
        </p:nvCxnSpPr>
        <p:spPr>
          <a:xfrm flipH="1">
            <a:off x="1757811" y="5094289"/>
            <a:ext cx="792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Rechte verbindingslijn 52">
            <a:extLst>
              <a:ext uri="{FF2B5EF4-FFF2-40B4-BE49-F238E27FC236}">
                <a16:creationId xmlns:a16="http://schemas.microsoft.com/office/drawing/2014/main" id="{F780FCA8-F0B9-4B5A-A732-92437C97524B}"/>
              </a:ext>
            </a:extLst>
          </p:cNvPr>
          <p:cNvCxnSpPr>
            <a:cxnSpLocks/>
          </p:cNvCxnSpPr>
          <p:nvPr/>
        </p:nvCxnSpPr>
        <p:spPr>
          <a:xfrm>
            <a:off x="1837015" y="4029075"/>
            <a:ext cx="0" cy="13632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Rechte verbindingslijn 54">
            <a:extLst>
              <a:ext uri="{FF2B5EF4-FFF2-40B4-BE49-F238E27FC236}">
                <a16:creationId xmlns:a16="http://schemas.microsoft.com/office/drawing/2014/main" id="{FB5F1D84-D5B0-4A7F-A2B2-17808C8480DC}"/>
              </a:ext>
            </a:extLst>
          </p:cNvPr>
          <p:cNvCxnSpPr>
            <a:cxnSpLocks/>
          </p:cNvCxnSpPr>
          <p:nvPr/>
        </p:nvCxnSpPr>
        <p:spPr>
          <a:xfrm flipH="1">
            <a:off x="1886946" y="4901563"/>
            <a:ext cx="8488" cy="8388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Rechte verbindingslijn 55">
            <a:extLst>
              <a:ext uri="{FF2B5EF4-FFF2-40B4-BE49-F238E27FC236}">
                <a16:creationId xmlns:a16="http://schemas.microsoft.com/office/drawing/2014/main" id="{BBB8EBF0-72BD-4987-B34A-D93A9495536B}"/>
              </a:ext>
            </a:extLst>
          </p:cNvPr>
          <p:cNvCxnSpPr>
            <a:cxnSpLocks/>
          </p:cNvCxnSpPr>
          <p:nvPr/>
        </p:nvCxnSpPr>
        <p:spPr>
          <a:xfrm flipH="1">
            <a:off x="2022994" y="4684394"/>
            <a:ext cx="2207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kstvak 56">
            <a:extLst>
              <a:ext uri="{FF2B5EF4-FFF2-40B4-BE49-F238E27FC236}">
                <a16:creationId xmlns:a16="http://schemas.microsoft.com/office/drawing/2014/main" id="{6841C5D2-4F74-4610-9F6C-DC1AF2C7D98E}"/>
              </a:ext>
            </a:extLst>
          </p:cNvPr>
          <p:cNvSpPr txBox="1"/>
          <p:nvPr/>
        </p:nvSpPr>
        <p:spPr>
          <a:xfrm>
            <a:off x="2218331" y="4557148"/>
            <a:ext cx="139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i="1" noProof="1"/>
              <a:t>Ceratonia, Acocarpus, Chamaecrista, Senna, Erythrophleum</a:t>
            </a:r>
          </a:p>
        </p:txBody>
      </p:sp>
      <p:cxnSp>
        <p:nvCxnSpPr>
          <p:cNvPr id="59" name="Rechte verbindingslijn 58">
            <a:extLst>
              <a:ext uri="{FF2B5EF4-FFF2-40B4-BE49-F238E27FC236}">
                <a16:creationId xmlns:a16="http://schemas.microsoft.com/office/drawing/2014/main" id="{005C691C-3433-459C-9749-5B1CF400BC40}"/>
              </a:ext>
            </a:extLst>
          </p:cNvPr>
          <p:cNvCxnSpPr>
            <a:cxnSpLocks/>
          </p:cNvCxnSpPr>
          <p:nvPr/>
        </p:nvCxnSpPr>
        <p:spPr>
          <a:xfrm flipH="1">
            <a:off x="2012734" y="5193455"/>
            <a:ext cx="3432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Rechte verbindingslijn 60">
            <a:extLst>
              <a:ext uri="{FF2B5EF4-FFF2-40B4-BE49-F238E27FC236}">
                <a16:creationId xmlns:a16="http://schemas.microsoft.com/office/drawing/2014/main" id="{50A814D8-72C6-41ED-A43B-18917C9C87CC}"/>
              </a:ext>
            </a:extLst>
          </p:cNvPr>
          <p:cNvCxnSpPr>
            <a:cxnSpLocks/>
          </p:cNvCxnSpPr>
          <p:nvPr/>
        </p:nvCxnSpPr>
        <p:spPr>
          <a:xfrm>
            <a:off x="2022994" y="4676161"/>
            <a:ext cx="0" cy="5197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Rechte verbindingslijn 64">
            <a:extLst>
              <a:ext uri="{FF2B5EF4-FFF2-40B4-BE49-F238E27FC236}">
                <a16:creationId xmlns:a16="http://schemas.microsoft.com/office/drawing/2014/main" id="{39B327A2-7296-4816-A0A9-8275882540CD}"/>
              </a:ext>
            </a:extLst>
          </p:cNvPr>
          <p:cNvCxnSpPr>
            <a:cxnSpLocks/>
          </p:cNvCxnSpPr>
          <p:nvPr/>
        </p:nvCxnSpPr>
        <p:spPr>
          <a:xfrm flipH="1">
            <a:off x="1884640" y="4901563"/>
            <a:ext cx="1433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Tekstvak 67">
            <a:extLst>
              <a:ext uri="{FF2B5EF4-FFF2-40B4-BE49-F238E27FC236}">
                <a16:creationId xmlns:a16="http://schemas.microsoft.com/office/drawing/2014/main" id="{42932E3D-1E63-4E24-A742-5F4B85674CA4}"/>
              </a:ext>
            </a:extLst>
          </p:cNvPr>
          <p:cNvSpPr txBox="1"/>
          <p:nvPr/>
        </p:nvSpPr>
        <p:spPr>
          <a:xfrm>
            <a:off x="2360210" y="5006876"/>
            <a:ext cx="13944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sz="800" i="1" noProof="1"/>
              <a:t>Adenanthera, Prosopis, Mimosa, Acacia</a:t>
            </a:r>
          </a:p>
        </p:txBody>
      </p:sp>
      <p:cxnSp>
        <p:nvCxnSpPr>
          <p:cNvPr id="69" name="Rechte verbindingslijn 68">
            <a:extLst>
              <a:ext uri="{FF2B5EF4-FFF2-40B4-BE49-F238E27FC236}">
                <a16:creationId xmlns:a16="http://schemas.microsoft.com/office/drawing/2014/main" id="{C2733F09-1F2D-4F37-8497-A066C67A7D4A}"/>
              </a:ext>
            </a:extLst>
          </p:cNvPr>
          <p:cNvCxnSpPr>
            <a:cxnSpLocks/>
          </p:cNvCxnSpPr>
          <p:nvPr/>
        </p:nvCxnSpPr>
        <p:spPr>
          <a:xfrm flipH="1">
            <a:off x="1891982" y="5730340"/>
            <a:ext cx="12075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Rechte verbindingslijn 72">
            <a:extLst>
              <a:ext uri="{FF2B5EF4-FFF2-40B4-BE49-F238E27FC236}">
                <a16:creationId xmlns:a16="http://schemas.microsoft.com/office/drawing/2014/main" id="{B5D757E2-41F0-4804-920F-F1548DE02217}"/>
              </a:ext>
            </a:extLst>
          </p:cNvPr>
          <p:cNvCxnSpPr>
            <a:cxnSpLocks/>
          </p:cNvCxnSpPr>
          <p:nvPr/>
        </p:nvCxnSpPr>
        <p:spPr>
          <a:xfrm flipH="1">
            <a:off x="2012734" y="5565648"/>
            <a:ext cx="36697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Rechte verbindingslijn 74">
            <a:extLst>
              <a:ext uri="{FF2B5EF4-FFF2-40B4-BE49-F238E27FC236}">
                <a16:creationId xmlns:a16="http://schemas.microsoft.com/office/drawing/2014/main" id="{103F78E5-AF55-4419-9773-2DD3011B5D5C}"/>
              </a:ext>
            </a:extLst>
          </p:cNvPr>
          <p:cNvCxnSpPr>
            <a:cxnSpLocks/>
          </p:cNvCxnSpPr>
          <p:nvPr/>
        </p:nvCxnSpPr>
        <p:spPr>
          <a:xfrm flipH="1" flipV="1">
            <a:off x="2232176" y="5713285"/>
            <a:ext cx="814279" cy="47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Rechte verbindingslijn 76">
            <a:extLst>
              <a:ext uri="{FF2B5EF4-FFF2-40B4-BE49-F238E27FC236}">
                <a16:creationId xmlns:a16="http://schemas.microsoft.com/office/drawing/2014/main" id="{A00259E6-CCFB-428A-8E3D-67B6DF592C81}"/>
              </a:ext>
            </a:extLst>
          </p:cNvPr>
          <p:cNvCxnSpPr>
            <a:cxnSpLocks/>
          </p:cNvCxnSpPr>
          <p:nvPr/>
        </p:nvCxnSpPr>
        <p:spPr>
          <a:xfrm flipH="1">
            <a:off x="2241233" y="5827585"/>
            <a:ext cx="11333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Rechte verbindingslijn 78">
            <a:extLst>
              <a:ext uri="{FF2B5EF4-FFF2-40B4-BE49-F238E27FC236}">
                <a16:creationId xmlns:a16="http://schemas.microsoft.com/office/drawing/2014/main" id="{9C1633C6-9AC9-4256-82B1-A7A10073E7D8}"/>
              </a:ext>
            </a:extLst>
          </p:cNvPr>
          <p:cNvCxnSpPr>
            <a:cxnSpLocks/>
          </p:cNvCxnSpPr>
          <p:nvPr/>
        </p:nvCxnSpPr>
        <p:spPr>
          <a:xfrm flipH="1">
            <a:off x="2712118" y="5970644"/>
            <a:ext cx="7302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Rechte verbindingslijn 81">
            <a:extLst>
              <a:ext uri="{FF2B5EF4-FFF2-40B4-BE49-F238E27FC236}">
                <a16:creationId xmlns:a16="http://schemas.microsoft.com/office/drawing/2014/main" id="{4E170534-CFFE-4CDE-B591-76660A494C44}"/>
              </a:ext>
            </a:extLst>
          </p:cNvPr>
          <p:cNvCxnSpPr>
            <a:cxnSpLocks/>
          </p:cNvCxnSpPr>
          <p:nvPr/>
        </p:nvCxnSpPr>
        <p:spPr>
          <a:xfrm flipH="1">
            <a:off x="3210047" y="6113754"/>
            <a:ext cx="130029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Rechte verbindingslijn 83">
            <a:extLst>
              <a:ext uri="{FF2B5EF4-FFF2-40B4-BE49-F238E27FC236}">
                <a16:creationId xmlns:a16="http://schemas.microsoft.com/office/drawing/2014/main" id="{2C5B08F6-30A3-4197-80C5-305C4D08EB0D}"/>
              </a:ext>
            </a:extLst>
          </p:cNvPr>
          <p:cNvCxnSpPr>
            <a:cxnSpLocks/>
          </p:cNvCxnSpPr>
          <p:nvPr/>
        </p:nvCxnSpPr>
        <p:spPr>
          <a:xfrm flipH="1">
            <a:off x="3208192" y="6212380"/>
            <a:ext cx="1124048" cy="29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Rechte verbindingslijn 85">
            <a:extLst>
              <a:ext uri="{FF2B5EF4-FFF2-40B4-BE49-F238E27FC236}">
                <a16:creationId xmlns:a16="http://schemas.microsoft.com/office/drawing/2014/main" id="{B2BCB6B7-E231-4BF7-B47C-423BD2F7655F}"/>
              </a:ext>
            </a:extLst>
          </p:cNvPr>
          <p:cNvCxnSpPr>
            <a:cxnSpLocks/>
          </p:cNvCxnSpPr>
          <p:nvPr/>
        </p:nvCxnSpPr>
        <p:spPr>
          <a:xfrm flipH="1">
            <a:off x="2605794" y="6392735"/>
            <a:ext cx="942878" cy="1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Rechte verbindingslijn 87">
            <a:extLst>
              <a:ext uri="{FF2B5EF4-FFF2-40B4-BE49-F238E27FC236}">
                <a16:creationId xmlns:a16="http://schemas.microsoft.com/office/drawing/2014/main" id="{6607BE62-5AB9-4C90-B90E-B92840CFC3F5}"/>
              </a:ext>
            </a:extLst>
          </p:cNvPr>
          <p:cNvCxnSpPr>
            <a:cxnSpLocks/>
          </p:cNvCxnSpPr>
          <p:nvPr/>
        </p:nvCxnSpPr>
        <p:spPr>
          <a:xfrm flipH="1">
            <a:off x="2605794" y="6494335"/>
            <a:ext cx="44066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Rechte verbindingslijn 89">
            <a:extLst>
              <a:ext uri="{FF2B5EF4-FFF2-40B4-BE49-F238E27FC236}">
                <a16:creationId xmlns:a16="http://schemas.microsoft.com/office/drawing/2014/main" id="{AAE4221B-F633-41AA-895A-2B5C61CD5CFC}"/>
              </a:ext>
            </a:extLst>
          </p:cNvPr>
          <p:cNvCxnSpPr>
            <a:cxnSpLocks/>
          </p:cNvCxnSpPr>
          <p:nvPr/>
        </p:nvCxnSpPr>
        <p:spPr>
          <a:xfrm flipH="1">
            <a:off x="2976684" y="6657719"/>
            <a:ext cx="4667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Rechte verbindingslijn 90">
            <a:extLst>
              <a:ext uri="{FF2B5EF4-FFF2-40B4-BE49-F238E27FC236}">
                <a16:creationId xmlns:a16="http://schemas.microsoft.com/office/drawing/2014/main" id="{A19B65B3-C3BE-4865-8A52-97CABF7AAA96}"/>
              </a:ext>
            </a:extLst>
          </p:cNvPr>
          <p:cNvCxnSpPr>
            <a:cxnSpLocks/>
          </p:cNvCxnSpPr>
          <p:nvPr/>
        </p:nvCxnSpPr>
        <p:spPr>
          <a:xfrm flipH="1">
            <a:off x="2981901" y="6915265"/>
            <a:ext cx="12910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Rechte verbindingslijn 98">
            <a:extLst>
              <a:ext uri="{FF2B5EF4-FFF2-40B4-BE49-F238E27FC236}">
                <a16:creationId xmlns:a16="http://schemas.microsoft.com/office/drawing/2014/main" id="{7E80A65D-58AB-4975-A9FF-D25ED4545112}"/>
              </a:ext>
            </a:extLst>
          </p:cNvPr>
          <p:cNvCxnSpPr>
            <a:cxnSpLocks/>
          </p:cNvCxnSpPr>
          <p:nvPr/>
        </p:nvCxnSpPr>
        <p:spPr>
          <a:xfrm flipH="1">
            <a:off x="3532559" y="7213484"/>
            <a:ext cx="429289" cy="10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Rechte verbindingslijn 99">
            <a:extLst>
              <a:ext uri="{FF2B5EF4-FFF2-40B4-BE49-F238E27FC236}">
                <a16:creationId xmlns:a16="http://schemas.microsoft.com/office/drawing/2014/main" id="{2A1DBAA9-AC3E-4999-961C-C26262DAF36C}"/>
              </a:ext>
            </a:extLst>
          </p:cNvPr>
          <p:cNvCxnSpPr>
            <a:cxnSpLocks/>
          </p:cNvCxnSpPr>
          <p:nvPr/>
        </p:nvCxnSpPr>
        <p:spPr>
          <a:xfrm flipH="1" flipV="1">
            <a:off x="3536796" y="7335175"/>
            <a:ext cx="350019" cy="6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Rechte verbindingslijn 103">
            <a:extLst>
              <a:ext uri="{FF2B5EF4-FFF2-40B4-BE49-F238E27FC236}">
                <a16:creationId xmlns:a16="http://schemas.microsoft.com/office/drawing/2014/main" id="{8AAFC533-4D88-4332-A653-6C111A629446}"/>
              </a:ext>
            </a:extLst>
          </p:cNvPr>
          <p:cNvCxnSpPr>
            <a:cxnSpLocks/>
            <a:stCxn id="173" idx="1"/>
          </p:cNvCxnSpPr>
          <p:nvPr/>
        </p:nvCxnSpPr>
        <p:spPr>
          <a:xfrm flipH="1">
            <a:off x="3694779" y="7585081"/>
            <a:ext cx="2624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Rechte verbindingslijn 105">
            <a:extLst>
              <a:ext uri="{FF2B5EF4-FFF2-40B4-BE49-F238E27FC236}">
                <a16:creationId xmlns:a16="http://schemas.microsoft.com/office/drawing/2014/main" id="{F2336D4F-52BF-4944-B1E1-0E8A41DF79EB}"/>
              </a:ext>
            </a:extLst>
          </p:cNvPr>
          <p:cNvCxnSpPr>
            <a:cxnSpLocks/>
          </p:cNvCxnSpPr>
          <p:nvPr/>
        </p:nvCxnSpPr>
        <p:spPr>
          <a:xfrm>
            <a:off x="2022994" y="5565648"/>
            <a:ext cx="0" cy="3948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Rechte verbindingslijn 108">
            <a:extLst>
              <a:ext uri="{FF2B5EF4-FFF2-40B4-BE49-F238E27FC236}">
                <a16:creationId xmlns:a16="http://schemas.microsoft.com/office/drawing/2014/main" id="{450573B3-4BB3-48AA-9267-5D994E872CF8}"/>
              </a:ext>
            </a:extLst>
          </p:cNvPr>
          <p:cNvCxnSpPr>
            <a:cxnSpLocks/>
          </p:cNvCxnSpPr>
          <p:nvPr/>
        </p:nvCxnSpPr>
        <p:spPr>
          <a:xfrm flipH="1">
            <a:off x="2165134" y="5775849"/>
            <a:ext cx="1942" cy="555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Rechte verbindingslijn 110">
            <a:extLst>
              <a:ext uri="{FF2B5EF4-FFF2-40B4-BE49-F238E27FC236}">
                <a16:creationId xmlns:a16="http://schemas.microsoft.com/office/drawing/2014/main" id="{538A18EE-C33B-481A-9108-27BE97DD0CAE}"/>
              </a:ext>
            </a:extLst>
          </p:cNvPr>
          <p:cNvCxnSpPr>
            <a:cxnSpLocks/>
          </p:cNvCxnSpPr>
          <p:nvPr/>
        </p:nvCxnSpPr>
        <p:spPr>
          <a:xfrm flipH="1">
            <a:off x="2012734" y="5960515"/>
            <a:ext cx="1483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Rechte verbindingslijn 112">
            <a:extLst>
              <a:ext uri="{FF2B5EF4-FFF2-40B4-BE49-F238E27FC236}">
                <a16:creationId xmlns:a16="http://schemas.microsoft.com/office/drawing/2014/main" id="{C2AC9D12-C99B-4937-9E18-895182A886BA}"/>
              </a:ext>
            </a:extLst>
          </p:cNvPr>
          <p:cNvCxnSpPr>
            <a:cxnSpLocks/>
          </p:cNvCxnSpPr>
          <p:nvPr/>
        </p:nvCxnSpPr>
        <p:spPr>
          <a:xfrm flipH="1">
            <a:off x="2157254" y="6323328"/>
            <a:ext cx="1987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Rechte verbindingslijn 113">
            <a:extLst>
              <a:ext uri="{FF2B5EF4-FFF2-40B4-BE49-F238E27FC236}">
                <a16:creationId xmlns:a16="http://schemas.microsoft.com/office/drawing/2014/main" id="{F4FA1D49-3278-4EDF-B1DF-A4CC8F0DCD1F}"/>
              </a:ext>
            </a:extLst>
          </p:cNvPr>
          <p:cNvCxnSpPr>
            <a:cxnSpLocks/>
          </p:cNvCxnSpPr>
          <p:nvPr/>
        </p:nvCxnSpPr>
        <p:spPr>
          <a:xfrm flipH="1">
            <a:off x="2343150" y="6593397"/>
            <a:ext cx="1937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Rechte verbindingslijn 115">
            <a:extLst>
              <a:ext uri="{FF2B5EF4-FFF2-40B4-BE49-F238E27FC236}">
                <a16:creationId xmlns:a16="http://schemas.microsoft.com/office/drawing/2014/main" id="{2C50A381-19C4-42D1-AF78-136E46A2233C}"/>
              </a:ext>
            </a:extLst>
          </p:cNvPr>
          <p:cNvCxnSpPr>
            <a:cxnSpLocks/>
          </p:cNvCxnSpPr>
          <p:nvPr/>
        </p:nvCxnSpPr>
        <p:spPr>
          <a:xfrm flipH="1">
            <a:off x="2524991" y="6746748"/>
            <a:ext cx="4587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Rechte verbindingslijn 117">
            <a:extLst>
              <a:ext uri="{FF2B5EF4-FFF2-40B4-BE49-F238E27FC236}">
                <a16:creationId xmlns:a16="http://schemas.microsoft.com/office/drawing/2014/main" id="{CF57AA53-194B-429D-B2F1-72B37DDD1899}"/>
              </a:ext>
            </a:extLst>
          </p:cNvPr>
          <p:cNvCxnSpPr>
            <a:cxnSpLocks/>
          </p:cNvCxnSpPr>
          <p:nvPr/>
        </p:nvCxnSpPr>
        <p:spPr>
          <a:xfrm flipH="1">
            <a:off x="2347632" y="6068064"/>
            <a:ext cx="3789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Rechte verbindingslijn 119">
            <a:extLst>
              <a:ext uri="{FF2B5EF4-FFF2-40B4-BE49-F238E27FC236}">
                <a16:creationId xmlns:a16="http://schemas.microsoft.com/office/drawing/2014/main" id="{8317793B-7BF8-44FD-B8AF-13036C5204D1}"/>
              </a:ext>
            </a:extLst>
          </p:cNvPr>
          <p:cNvCxnSpPr>
            <a:cxnSpLocks/>
          </p:cNvCxnSpPr>
          <p:nvPr/>
        </p:nvCxnSpPr>
        <p:spPr>
          <a:xfrm flipH="1">
            <a:off x="2712437" y="6162494"/>
            <a:ext cx="5090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Rechte verbindingslijn 121">
            <a:extLst>
              <a:ext uri="{FF2B5EF4-FFF2-40B4-BE49-F238E27FC236}">
                <a16:creationId xmlns:a16="http://schemas.microsoft.com/office/drawing/2014/main" id="{A9EEBFDA-6C40-4095-A908-3112710459E9}"/>
              </a:ext>
            </a:extLst>
          </p:cNvPr>
          <p:cNvCxnSpPr>
            <a:cxnSpLocks/>
          </p:cNvCxnSpPr>
          <p:nvPr/>
        </p:nvCxnSpPr>
        <p:spPr>
          <a:xfrm>
            <a:off x="2356009" y="6066185"/>
            <a:ext cx="0" cy="5272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Rechte verbindingslijn 123">
            <a:extLst>
              <a:ext uri="{FF2B5EF4-FFF2-40B4-BE49-F238E27FC236}">
                <a16:creationId xmlns:a16="http://schemas.microsoft.com/office/drawing/2014/main" id="{66B281A8-5E83-4BBA-95C7-86F6F66C3460}"/>
              </a:ext>
            </a:extLst>
          </p:cNvPr>
          <p:cNvCxnSpPr>
            <a:cxnSpLocks/>
          </p:cNvCxnSpPr>
          <p:nvPr/>
        </p:nvCxnSpPr>
        <p:spPr>
          <a:xfrm>
            <a:off x="2720224" y="5967597"/>
            <a:ext cx="0" cy="2033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Rechte verbindingslijn 125">
            <a:extLst>
              <a:ext uri="{FF2B5EF4-FFF2-40B4-BE49-F238E27FC236}">
                <a16:creationId xmlns:a16="http://schemas.microsoft.com/office/drawing/2014/main" id="{D7724FB5-5011-4243-B535-5101911A3908}"/>
              </a:ext>
            </a:extLst>
          </p:cNvPr>
          <p:cNvCxnSpPr>
            <a:cxnSpLocks/>
          </p:cNvCxnSpPr>
          <p:nvPr/>
        </p:nvCxnSpPr>
        <p:spPr>
          <a:xfrm>
            <a:off x="2536867" y="6433847"/>
            <a:ext cx="0" cy="3129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Rechte verbindingslijn 127">
            <a:extLst>
              <a:ext uri="{FF2B5EF4-FFF2-40B4-BE49-F238E27FC236}">
                <a16:creationId xmlns:a16="http://schemas.microsoft.com/office/drawing/2014/main" id="{71758328-554B-4F1D-90AA-898148A35DBF}"/>
              </a:ext>
            </a:extLst>
          </p:cNvPr>
          <p:cNvCxnSpPr>
            <a:cxnSpLocks/>
          </p:cNvCxnSpPr>
          <p:nvPr/>
        </p:nvCxnSpPr>
        <p:spPr>
          <a:xfrm>
            <a:off x="3215983" y="6101768"/>
            <a:ext cx="0" cy="1214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Rechte verbindingslijn 129">
            <a:extLst>
              <a:ext uri="{FF2B5EF4-FFF2-40B4-BE49-F238E27FC236}">
                <a16:creationId xmlns:a16="http://schemas.microsoft.com/office/drawing/2014/main" id="{84C77A8B-6454-4289-9253-272194EEBC3B}"/>
              </a:ext>
            </a:extLst>
          </p:cNvPr>
          <p:cNvCxnSpPr>
            <a:cxnSpLocks/>
          </p:cNvCxnSpPr>
          <p:nvPr/>
        </p:nvCxnSpPr>
        <p:spPr>
          <a:xfrm>
            <a:off x="2606500" y="6381133"/>
            <a:ext cx="0" cy="1214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Rechte verbindingslijn 130">
            <a:extLst>
              <a:ext uri="{FF2B5EF4-FFF2-40B4-BE49-F238E27FC236}">
                <a16:creationId xmlns:a16="http://schemas.microsoft.com/office/drawing/2014/main" id="{9A2F435F-8163-4D76-92CC-BC733B1AD1A1}"/>
              </a:ext>
            </a:extLst>
          </p:cNvPr>
          <p:cNvCxnSpPr>
            <a:cxnSpLocks/>
          </p:cNvCxnSpPr>
          <p:nvPr/>
        </p:nvCxnSpPr>
        <p:spPr>
          <a:xfrm flipH="1">
            <a:off x="2528872" y="6433847"/>
            <a:ext cx="808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97F0B1DA-2492-418E-A208-F0FB9E449638}"/>
              </a:ext>
            </a:extLst>
          </p:cNvPr>
          <p:cNvGrpSpPr/>
          <p:nvPr/>
        </p:nvGrpSpPr>
        <p:grpSpPr>
          <a:xfrm>
            <a:off x="3095894" y="6800172"/>
            <a:ext cx="519745" cy="261937"/>
            <a:chOff x="3095894" y="6800172"/>
            <a:chExt cx="519745" cy="261937"/>
          </a:xfrm>
        </p:grpSpPr>
        <p:cxnSp>
          <p:nvCxnSpPr>
            <p:cNvPr id="93" name="Rechte verbindingslijn 92">
              <a:extLst>
                <a:ext uri="{FF2B5EF4-FFF2-40B4-BE49-F238E27FC236}">
                  <a16:creationId xmlns:a16="http://schemas.microsoft.com/office/drawing/2014/main" id="{09908090-79FB-4517-A538-7170673D95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5894" y="6800172"/>
              <a:ext cx="51974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Rechte verbindingslijn 132">
              <a:extLst>
                <a:ext uri="{FF2B5EF4-FFF2-40B4-BE49-F238E27FC236}">
                  <a16:creationId xmlns:a16="http://schemas.microsoft.com/office/drawing/2014/main" id="{6DEE09D7-CD27-4D7E-A86D-C0F43E222182}"/>
                </a:ext>
              </a:extLst>
            </p:cNvPr>
            <p:cNvCxnSpPr>
              <a:cxnSpLocks/>
            </p:cNvCxnSpPr>
            <p:nvPr/>
          </p:nvCxnSpPr>
          <p:spPr>
            <a:xfrm>
              <a:off x="3104626" y="6800172"/>
              <a:ext cx="0" cy="2619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5" name="Rechte verbindingslijn 134">
            <a:extLst>
              <a:ext uri="{FF2B5EF4-FFF2-40B4-BE49-F238E27FC236}">
                <a16:creationId xmlns:a16="http://schemas.microsoft.com/office/drawing/2014/main" id="{520B369E-F000-4748-8647-B35C2ED3FBE8}"/>
              </a:ext>
            </a:extLst>
          </p:cNvPr>
          <p:cNvCxnSpPr>
            <a:cxnSpLocks/>
          </p:cNvCxnSpPr>
          <p:nvPr/>
        </p:nvCxnSpPr>
        <p:spPr>
          <a:xfrm>
            <a:off x="2980044" y="6651497"/>
            <a:ext cx="0" cy="2716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Rechte verbindingslijn 136">
            <a:extLst>
              <a:ext uri="{FF2B5EF4-FFF2-40B4-BE49-F238E27FC236}">
                <a16:creationId xmlns:a16="http://schemas.microsoft.com/office/drawing/2014/main" id="{02CCD795-FA02-4233-8AA8-40437DD2366C}"/>
              </a:ext>
            </a:extLst>
          </p:cNvPr>
          <p:cNvCxnSpPr>
            <a:cxnSpLocks/>
          </p:cNvCxnSpPr>
          <p:nvPr/>
        </p:nvCxnSpPr>
        <p:spPr>
          <a:xfrm>
            <a:off x="3454400" y="7252550"/>
            <a:ext cx="0" cy="2619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Rechte verbindingslijn 139">
            <a:extLst>
              <a:ext uri="{FF2B5EF4-FFF2-40B4-BE49-F238E27FC236}">
                <a16:creationId xmlns:a16="http://schemas.microsoft.com/office/drawing/2014/main" id="{F55A0B01-1653-4DB3-B444-462F016FB2CC}"/>
              </a:ext>
            </a:extLst>
          </p:cNvPr>
          <p:cNvCxnSpPr>
            <a:cxnSpLocks/>
          </p:cNvCxnSpPr>
          <p:nvPr/>
        </p:nvCxnSpPr>
        <p:spPr>
          <a:xfrm flipH="1">
            <a:off x="3095894" y="7070202"/>
            <a:ext cx="17621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Rechte verbindingslijn 141">
            <a:extLst>
              <a:ext uri="{FF2B5EF4-FFF2-40B4-BE49-F238E27FC236}">
                <a16:creationId xmlns:a16="http://schemas.microsoft.com/office/drawing/2014/main" id="{1D3247B9-9E4D-48FA-8D1C-04A7BCE1FCC6}"/>
              </a:ext>
            </a:extLst>
          </p:cNvPr>
          <p:cNvCxnSpPr>
            <a:cxnSpLocks/>
          </p:cNvCxnSpPr>
          <p:nvPr/>
        </p:nvCxnSpPr>
        <p:spPr>
          <a:xfrm flipH="1">
            <a:off x="3259547" y="7191558"/>
            <a:ext cx="470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Rechte verbindingslijn 143">
            <a:extLst>
              <a:ext uri="{FF2B5EF4-FFF2-40B4-BE49-F238E27FC236}">
                <a16:creationId xmlns:a16="http://schemas.microsoft.com/office/drawing/2014/main" id="{9C41C311-A960-4D02-9B3F-A0EDEA054CF5}"/>
              </a:ext>
            </a:extLst>
          </p:cNvPr>
          <p:cNvCxnSpPr>
            <a:cxnSpLocks/>
          </p:cNvCxnSpPr>
          <p:nvPr/>
        </p:nvCxnSpPr>
        <p:spPr>
          <a:xfrm flipH="1" flipV="1">
            <a:off x="3322667" y="7375002"/>
            <a:ext cx="131733" cy="5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Rechte verbindingslijn 148">
            <a:extLst>
              <a:ext uri="{FF2B5EF4-FFF2-40B4-BE49-F238E27FC236}">
                <a16:creationId xmlns:a16="http://schemas.microsoft.com/office/drawing/2014/main" id="{579B48E6-E0DC-436E-8034-1B8A25B3709C}"/>
              </a:ext>
            </a:extLst>
          </p:cNvPr>
          <p:cNvCxnSpPr>
            <a:cxnSpLocks/>
          </p:cNvCxnSpPr>
          <p:nvPr/>
        </p:nvCxnSpPr>
        <p:spPr>
          <a:xfrm flipH="1" flipV="1">
            <a:off x="3449973" y="7259898"/>
            <a:ext cx="89398" cy="9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Rechte verbindingslijn 151">
            <a:extLst>
              <a:ext uri="{FF2B5EF4-FFF2-40B4-BE49-F238E27FC236}">
                <a16:creationId xmlns:a16="http://schemas.microsoft.com/office/drawing/2014/main" id="{FB4CBF8B-76F1-435D-B589-AB53767D2564}"/>
              </a:ext>
            </a:extLst>
          </p:cNvPr>
          <p:cNvCxnSpPr>
            <a:cxnSpLocks/>
          </p:cNvCxnSpPr>
          <p:nvPr/>
        </p:nvCxnSpPr>
        <p:spPr>
          <a:xfrm>
            <a:off x="3541138" y="7209746"/>
            <a:ext cx="0" cy="1309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Rechte verbindingslijn 154">
            <a:extLst>
              <a:ext uri="{FF2B5EF4-FFF2-40B4-BE49-F238E27FC236}">
                <a16:creationId xmlns:a16="http://schemas.microsoft.com/office/drawing/2014/main" id="{ECFD1D42-78BE-4BCD-8637-3CBCB25E4939}"/>
              </a:ext>
            </a:extLst>
          </p:cNvPr>
          <p:cNvCxnSpPr>
            <a:cxnSpLocks/>
          </p:cNvCxnSpPr>
          <p:nvPr/>
        </p:nvCxnSpPr>
        <p:spPr>
          <a:xfrm flipH="1">
            <a:off x="3446865" y="7521012"/>
            <a:ext cx="250024" cy="1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Rechte verbindingslijn 156">
            <a:extLst>
              <a:ext uri="{FF2B5EF4-FFF2-40B4-BE49-F238E27FC236}">
                <a16:creationId xmlns:a16="http://schemas.microsoft.com/office/drawing/2014/main" id="{812A1D5F-B651-44F0-B8C0-021EFACBE736}"/>
              </a:ext>
            </a:extLst>
          </p:cNvPr>
          <p:cNvCxnSpPr>
            <a:cxnSpLocks/>
          </p:cNvCxnSpPr>
          <p:nvPr/>
        </p:nvCxnSpPr>
        <p:spPr>
          <a:xfrm>
            <a:off x="3703867" y="7455527"/>
            <a:ext cx="0" cy="1309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8" name="Tekstvak 157">
            <a:extLst>
              <a:ext uri="{FF2B5EF4-FFF2-40B4-BE49-F238E27FC236}">
                <a16:creationId xmlns:a16="http://schemas.microsoft.com/office/drawing/2014/main" id="{7A0F8EFB-7A75-43C9-8692-B3BB9F6327FA}"/>
              </a:ext>
            </a:extLst>
          </p:cNvPr>
          <p:cNvSpPr txBox="1"/>
          <p:nvPr/>
        </p:nvSpPr>
        <p:spPr>
          <a:xfrm>
            <a:off x="2295664" y="5458553"/>
            <a:ext cx="1394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i="1" noProof="1"/>
              <a:t>Swartzia</a:t>
            </a:r>
          </a:p>
        </p:txBody>
      </p:sp>
      <p:sp>
        <p:nvSpPr>
          <p:cNvPr id="159" name="Tekstvak 158">
            <a:extLst>
              <a:ext uri="{FF2B5EF4-FFF2-40B4-BE49-F238E27FC236}">
                <a16:creationId xmlns:a16="http://schemas.microsoft.com/office/drawing/2014/main" id="{3881B39A-3328-4EE0-A5CA-75DFC123B83E}"/>
              </a:ext>
            </a:extLst>
          </p:cNvPr>
          <p:cNvSpPr txBox="1"/>
          <p:nvPr/>
        </p:nvSpPr>
        <p:spPr>
          <a:xfrm>
            <a:off x="2976684" y="5594907"/>
            <a:ext cx="1394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i="1" noProof="1"/>
              <a:t>Lupinus</a:t>
            </a:r>
          </a:p>
        </p:txBody>
      </p:sp>
      <p:sp>
        <p:nvSpPr>
          <p:cNvPr id="160" name="Tekstvak 159">
            <a:extLst>
              <a:ext uri="{FF2B5EF4-FFF2-40B4-BE49-F238E27FC236}">
                <a16:creationId xmlns:a16="http://schemas.microsoft.com/office/drawing/2014/main" id="{2D9DDFB5-A00F-4E7A-9915-354E9A91B9D5}"/>
              </a:ext>
            </a:extLst>
          </p:cNvPr>
          <p:cNvSpPr txBox="1"/>
          <p:nvPr/>
        </p:nvSpPr>
        <p:spPr>
          <a:xfrm>
            <a:off x="3315028" y="5724627"/>
            <a:ext cx="1394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i="1" noProof="1"/>
              <a:t>Arachis</a:t>
            </a:r>
          </a:p>
        </p:txBody>
      </p:sp>
      <p:sp>
        <p:nvSpPr>
          <p:cNvPr id="161" name="Tekstvak 160">
            <a:extLst>
              <a:ext uri="{FF2B5EF4-FFF2-40B4-BE49-F238E27FC236}">
                <a16:creationId xmlns:a16="http://schemas.microsoft.com/office/drawing/2014/main" id="{324D9734-892C-432C-B78F-E09A94679F2F}"/>
              </a:ext>
            </a:extLst>
          </p:cNvPr>
          <p:cNvSpPr txBox="1"/>
          <p:nvPr/>
        </p:nvSpPr>
        <p:spPr>
          <a:xfrm>
            <a:off x="3374590" y="5855595"/>
            <a:ext cx="1394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i="1" noProof="1"/>
              <a:t>Millettia</a:t>
            </a:r>
          </a:p>
        </p:txBody>
      </p:sp>
      <p:sp>
        <p:nvSpPr>
          <p:cNvPr id="162" name="Tekstvak 161">
            <a:extLst>
              <a:ext uri="{FF2B5EF4-FFF2-40B4-BE49-F238E27FC236}">
                <a16:creationId xmlns:a16="http://schemas.microsoft.com/office/drawing/2014/main" id="{D60EF929-8477-4133-9DF4-C0956A2FC244}"/>
              </a:ext>
            </a:extLst>
          </p:cNvPr>
          <p:cNvSpPr txBox="1"/>
          <p:nvPr/>
        </p:nvSpPr>
        <p:spPr>
          <a:xfrm>
            <a:off x="4499114" y="6003744"/>
            <a:ext cx="1394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i="1" noProof="1"/>
              <a:t>Phaseolus</a:t>
            </a:r>
          </a:p>
        </p:txBody>
      </p:sp>
      <p:sp>
        <p:nvSpPr>
          <p:cNvPr id="163" name="Tekstvak 162">
            <a:extLst>
              <a:ext uri="{FF2B5EF4-FFF2-40B4-BE49-F238E27FC236}">
                <a16:creationId xmlns:a16="http://schemas.microsoft.com/office/drawing/2014/main" id="{2F1F6459-CCDC-4F23-978C-1D8CDB13F835}"/>
              </a:ext>
            </a:extLst>
          </p:cNvPr>
          <p:cNvSpPr txBox="1"/>
          <p:nvPr/>
        </p:nvSpPr>
        <p:spPr>
          <a:xfrm>
            <a:off x="3374590" y="6531237"/>
            <a:ext cx="1394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i="1" noProof="1"/>
              <a:t>Glycyrrhiza</a:t>
            </a:r>
          </a:p>
        </p:txBody>
      </p:sp>
      <p:sp>
        <p:nvSpPr>
          <p:cNvPr id="164" name="Tekstvak 163">
            <a:extLst>
              <a:ext uri="{FF2B5EF4-FFF2-40B4-BE49-F238E27FC236}">
                <a16:creationId xmlns:a16="http://schemas.microsoft.com/office/drawing/2014/main" id="{982BCF0B-B978-4195-88EC-34579789462E}"/>
              </a:ext>
            </a:extLst>
          </p:cNvPr>
          <p:cNvSpPr txBox="1"/>
          <p:nvPr/>
        </p:nvSpPr>
        <p:spPr>
          <a:xfrm>
            <a:off x="3470317" y="6285212"/>
            <a:ext cx="1394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i="1" noProof="1"/>
              <a:t>Lotus</a:t>
            </a:r>
          </a:p>
        </p:txBody>
      </p:sp>
      <p:sp>
        <p:nvSpPr>
          <p:cNvPr id="165" name="Tekstvak 164">
            <a:extLst>
              <a:ext uri="{FF2B5EF4-FFF2-40B4-BE49-F238E27FC236}">
                <a16:creationId xmlns:a16="http://schemas.microsoft.com/office/drawing/2014/main" id="{53CECF71-BD98-491A-998C-6DD436A040E7}"/>
              </a:ext>
            </a:extLst>
          </p:cNvPr>
          <p:cNvSpPr txBox="1"/>
          <p:nvPr/>
        </p:nvSpPr>
        <p:spPr>
          <a:xfrm>
            <a:off x="2983727" y="6381133"/>
            <a:ext cx="1394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i="1" noProof="1"/>
              <a:t>Robinia</a:t>
            </a:r>
          </a:p>
        </p:txBody>
      </p:sp>
      <p:sp>
        <p:nvSpPr>
          <p:cNvPr id="166" name="Tekstvak 165">
            <a:extLst>
              <a:ext uri="{FF2B5EF4-FFF2-40B4-BE49-F238E27FC236}">
                <a16:creationId xmlns:a16="http://schemas.microsoft.com/office/drawing/2014/main" id="{599743F0-F09C-4DA9-B87D-E0DE5068445E}"/>
              </a:ext>
            </a:extLst>
          </p:cNvPr>
          <p:cNvSpPr txBox="1"/>
          <p:nvPr/>
        </p:nvSpPr>
        <p:spPr>
          <a:xfrm>
            <a:off x="4358622" y="6116949"/>
            <a:ext cx="1394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i="1" noProof="1"/>
              <a:t>Glycine</a:t>
            </a:r>
          </a:p>
        </p:txBody>
      </p:sp>
      <p:sp>
        <p:nvSpPr>
          <p:cNvPr id="167" name="Tekstvak 166">
            <a:extLst>
              <a:ext uri="{FF2B5EF4-FFF2-40B4-BE49-F238E27FC236}">
                <a16:creationId xmlns:a16="http://schemas.microsoft.com/office/drawing/2014/main" id="{9819CAA4-8CB8-45DF-841F-1E7439A1781B}"/>
              </a:ext>
            </a:extLst>
          </p:cNvPr>
          <p:cNvSpPr txBox="1"/>
          <p:nvPr/>
        </p:nvSpPr>
        <p:spPr>
          <a:xfrm>
            <a:off x="3546215" y="6671274"/>
            <a:ext cx="1394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i="1" noProof="1"/>
              <a:t>Cicer</a:t>
            </a:r>
          </a:p>
        </p:txBody>
      </p:sp>
      <p:sp>
        <p:nvSpPr>
          <p:cNvPr id="168" name="Tekstvak 167">
            <a:extLst>
              <a:ext uri="{FF2B5EF4-FFF2-40B4-BE49-F238E27FC236}">
                <a16:creationId xmlns:a16="http://schemas.microsoft.com/office/drawing/2014/main" id="{8F9A28AC-FDC4-4076-8F33-FA2424859954}"/>
              </a:ext>
            </a:extLst>
          </p:cNvPr>
          <p:cNvSpPr txBox="1"/>
          <p:nvPr/>
        </p:nvSpPr>
        <p:spPr>
          <a:xfrm>
            <a:off x="3703867" y="6809506"/>
            <a:ext cx="1394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i="1" noProof="1"/>
              <a:t>Medicago</a:t>
            </a:r>
          </a:p>
        </p:txBody>
      </p:sp>
      <p:sp>
        <p:nvSpPr>
          <p:cNvPr id="169" name="Tekstvak 168">
            <a:extLst>
              <a:ext uri="{FF2B5EF4-FFF2-40B4-BE49-F238E27FC236}">
                <a16:creationId xmlns:a16="http://schemas.microsoft.com/office/drawing/2014/main" id="{1162D5E9-407B-4444-9593-CF91B043684D}"/>
              </a:ext>
            </a:extLst>
          </p:cNvPr>
          <p:cNvSpPr txBox="1"/>
          <p:nvPr/>
        </p:nvSpPr>
        <p:spPr>
          <a:xfrm>
            <a:off x="3752719" y="6984416"/>
            <a:ext cx="1394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i="1" noProof="1"/>
              <a:t>Trifolium</a:t>
            </a:r>
          </a:p>
        </p:txBody>
      </p:sp>
      <p:sp>
        <p:nvSpPr>
          <p:cNvPr id="170" name="Tekstvak 169">
            <a:extLst>
              <a:ext uri="{FF2B5EF4-FFF2-40B4-BE49-F238E27FC236}">
                <a16:creationId xmlns:a16="http://schemas.microsoft.com/office/drawing/2014/main" id="{2A250CF9-747B-47DE-B9C3-B77B1F15AB8C}"/>
              </a:ext>
            </a:extLst>
          </p:cNvPr>
          <p:cNvSpPr txBox="1"/>
          <p:nvPr/>
        </p:nvSpPr>
        <p:spPr>
          <a:xfrm>
            <a:off x="3904279" y="7076827"/>
            <a:ext cx="1394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i="1" noProof="1"/>
              <a:t>Lens</a:t>
            </a:r>
          </a:p>
        </p:txBody>
      </p:sp>
      <p:sp>
        <p:nvSpPr>
          <p:cNvPr id="171" name="Tekstvak 170">
            <a:extLst>
              <a:ext uri="{FF2B5EF4-FFF2-40B4-BE49-F238E27FC236}">
                <a16:creationId xmlns:a16="http://schemas.microsoft.com/office/drawing/2014/main" id="{10FDC129-C1F3-4E22-9A65-F3E5E0C47301}"/>
              </a:ext>
            </a:extLst>
          </p:cNvPr>
          <p:cNvSpPr txBox="1"/>
          <p:nvPr/>
        </p:nvSpPr>
        <p:spPr>
          <a:xfrm>
            <a:off x="3813114" y="7202738"/>
            <a:ext cx="1394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i="1" noProof="1"/>
              <a:t>Vicia</a:t>
            </a:r>
          </a:p>
        </p:txBody>
      </p:sp>
      <p:sp>
        <p:nvSpPr>
          <p:cNvPr id="172" name="Tekstvak 171">
            <a:extLst>
              <a:ext uri="{FF2B5EF4-FFF2-40B4-BE49-F238E27FC236}">
                <a16:creationId xmlns:a16="http://schemas.microsoft.com/office/drawing/2014/main" id="{1D0CB82C-456B-4D40-9B85-57051F61C0E4}"/>
              </a:ext>
            </a:extLst>
          </p:cNvPr>
          <p:cNvSpPr txBox="1"/>
          <p:nvPr/>
        </p:nvSpPr>
        <p:spPr>
          <a:xfrm>
            <a:off x="3978563" y="7346999"/>
            <a:ext cx="1394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i="1" noProof="1"/>
              <a:t>Pisum</a:t>
            </a:r>
          </a:p>
        </p:txBody>
      </p:sp>
      <p:sp>
        <p:nvSpPr>
          <p:cNvPr id="173" name="Tekstvak 172">
            <a:extLst>
              <a:ext uri="{FF2B5EF4-FFF2-40B4-BE49-F238E27FC236}">
                <a16:creationId xmlns:a16="http://schemas.microsoft.com/office/drawing/2014/main" id="{EF474C58-1084-4F3B-8BF4-7EE114EF7D8F}"/>
              </a:ext>
            </a:extLst>
          </p:cNvPr>
          <p:cNvSpPr txBox="1"/>
          <p:nvPr/>
        </p:nvSpPr>
        <p:spPr>
          <a:xfrm>
            <a:off x="3957252" y="7477359"/>
            <a:ext cx="1394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i="1" noProof="1"/>
              <a:t>Lathyrus</a:t>
            </a:r>
          </a:p>
        </p:txBody>
      </p:sp>
      <p:sp>
        <p:nvSpPr>
          <p:cNvPr id="181" name="Tekstvak 180">
            <a:extLst>
              <a:ext uri="{FF2B5EF4-FFF2-40B4-BE49-F238E27FC236}">
                <a16:creationId xmlns:a16="http://schemas.microsoft.com/office/drawing/2014/main" id="{4452D3EE-CAB5-489A-8A36-95B9157732B4}"/>
              </a:ext>
            </a:extLst>
          </p:cNvPr>
          <p:cNvSpPr txBox="1"/>
          <p:nvPr/>
        </p:nvSpPr>
        <p:spPr>
          <a:xfrm>
            <a:off x="3706468" y="3937557"/>
            <a:ext cx="1326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noProof="1"/>
              <a:t>DIALIOIDEAE</a:t>
            </a:r>
          </a:p>
        </p:txBody>
      </p:sp>
      <p:sp>
        <p:nvSpPr>
          <p:cNvPr id="182" name="Tekstvak 181">
            <a:extLst>
              <a:ext uri="{FF2B5EF4-FFF2-40B4-BE49-F238E27FC236}">
                <a16:creationId xmlns:a16="http://schemas.microsoft.com/office/drawing/2014/main" id="{1C059D2B-890D-4FFF-8784-19561A934C42}"/>
              </a:ext>
            </a:extLst>
          </p:cNvPr>
          <p:cNvSpPr txBox="1"/>
          <p:nvPr/>
        </p:nvSpPr>
        <p:spPr>
          <a:xfrm>
            <a:off x="3696889" y="4676161"/>
            <a:ext cx="1326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noProof="1"/>
              <a:t>CAESALPINIOIDEAE</a:t>
            </a:r>
          </a:p>
        </p:txBody>
      </p:sp>
      <p:sp>
        <p:nvSpPr>
          <p:cNvPr id="183" name="Rechthoek 182">
            <a:extLst>
              <a:ext uri="{FF2B5EF4-FFF2-40B4-BE49-F238E27FC236}">
                <a16:creationId xmlns:a16="http://schemas.microsoft.com/office/drawing/2014/main" id="{2116A723-15EB-43BC-8E33-4FCC4C61AA80}"/>
              </a:ext>
            </a:extLst>
          </p:cNvPr>
          <p:cNvSpPr/>
          <p:nvPr/>
        </p:nvSpPr>
        <p:spPr>
          <a:xfrm>
            <a:off x="2241233" y="4581700"/>
            <a:ext cx="1443605" cy="401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1"/>
          </a:p>
        </p:txBody>
      </p:sp>
      <p:sp>
        <p:nvSpPr>
          <p:cNvPr id="185" name="Tekstvak 184">
            <a:extLst>
              <a:ext uri="{FF2B5EF4-FFF2-40B4-BE49-F238E27FC236}">
                <a16:creationId xmlns:a16="http://schemas.microsoft.com/office/drawing/2014/main" id="{57D9B1DB-1F08-4D72-A95C-4EAD9607D0F9}"/>
              </a:ext>
            </a:extLst>
          </p:cNvPr>
          <p:cNvSpPr txBox="1"/>
          <p:nvPr/>
        </p:nvSpPr>
        <p:spPr>
          <a:xfrm>
            <a:off x="3833335" y="5058736"/>
            <a:ext cx="1521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noProof="1"/>
              <a:t>MIMOSOIDEAE</a:t>
            </a:r>
          </a:p>
        </p:txBody>
      </p:sp>
      <p:sp>
        <p:nvSpPr>
          <p:cNvPr id="188" name="Rechthoek 187">
            <a:extLst>
              <a:ext uri="{FF2B5EF4-FFF2-40B4-BE49-F238E27FC236}">
                <a16:creationId xmlns:a16="http://schemas.microsoft.com/office/drawing/2014/main" id="{95E9D030-918D-4AB6-B623-44837AAC8F72}"/>
              </a:ext>
            </a:extLst>
          </p:cNvPr>
          <p:cNvSpPr/>
          <p:nvPr/>
        </p:nvSpPr>
        <p:spPr>
          <a:xfrm>
            <a:off x="1837015" y="5462569"/>
            <a:ext cx="4636765" cy="2292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1"/>
          </a:p>
        </p:txBody>
      </p:sp>
      <p:sp>
        <p:nvSpPr>
          <p:cNvPr id="189" name="Tekstvak 188">
            <a:extLst>
              <a:ext uri="{FF2B5EF4-FFF2-40B4-BE49-F238E27FC236}">
                <a16:creationId xmlns:a16="http://schemas.microsoft.com/office/drawing/2014/main" id="{551F178A-97A6-4B45-9403-5CE403C1A2B5}"/>
              </a:ext>
            </a:extLst>
          </p:cNvPr>
          <p:cNvSpPr txBox="1"/>
          <p:nvPr/>
        </p:nvSpPr>
        <p:spPr>
          <a:xfrm>
            <a:off x="5430630" y="5427776"/>
            <a:ext cx="1326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noProof="1"/>
              <a:t>PAPILIONOIDEAE</a:t>
            </a:r>
          </a:p>
        </p:txBody>
      </p:sp>
      <p:cxnSp>
        <p:nvCxnSpPr>
          <p:cNvPr id="194" name="Rechte verbindingslijn 193">
            <a:extLst>
              <a:ext uri="{FF2B5EF4-FFF2-40B4-BE49-F238E27FC236}">
                <a16:creationId xmlns:a16="http://schemas.microsoft.com/office/drawing/2014/main" id="{F8838945-BDC2-49D9-917F-D5FA2AA0A73F}"/>
              </a:ext>
            </a:extLst>
          </p:cNvPr>
          <p:cNvCxnSpPr>
            <a:cxnSpLocks/>
          </p:cNvCxnSpPr>
          <p:nvPr/>
        </p:nvCxnSpPr>
        <p:spPr>
          <a:xfrm flipH="1">
            <a:off x="1825109" y="5392336"/>
            <a:ext cx="660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Tekstvak 195">
            <a:extLst>
              <a:ext uri="{FF2B5EF4-FFF2-40B4-BE49-F238E27FC236}">
                <a16:creationId xmlns:a16="http://schemas.microsoft.com/office/drawing/2014/main" id="{5490D2C4-99B4-4243-8B26-25CF5A419863}"/>
              </a:ext>
            </a:extLst>
          </p:cNvPr>
          <p:cNvSpPr txBox="1"/>
          <p:nvPr/>
        </p:nvSpPr>
        <p:spPr>
          <a:xfrm>
            <a:off x="584059" y="3830633"/>
            <a:ext cx="13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noProof="1"/>
              <a:t>LEGUMINOSAE</a:t>
            </a:r>
            <a:br>
              <a:rPr lang="nl-BE" sz="1000" noProof="1"/>
            </a:br>
            <a:r>
              <a:rPr lang="nl-BE" sz="1000" noProof="1"/>
              <a:t>60-65 Mya</a:t>
            </a:r>
          </a:p>
        </p:txBody>
      </p:sp>
      <p:cxnSp>
        <p:nvCxnSpPr>
          <p:cNvPr id="198" name="Rechte verbindingslijn 197">
            <a:extLst>
              <a:ext uri="{FF2B5EF4-FFF2-40B4-BE49-F238E27FC236}">
                <a16:creationId xmlns:a16="http://schemas.microsoft.com/office/drawing/2014/main" id="{DFAF93BA-2F99-4B6F-98FA-10B944B4732B}"/>
              </a:ext>
            </a:extLst>
          </p:cNvPr>
          <p:cNvCxnSpPr>
            <a:cxnSpLocks/>
          </p:cNvCxnSpPr>
          <p:nvPr/>
        </p:nvCxnSpPr>
        <p:spPr>
          <a:xfrm>
            <a:off x="1411444" y="2176365"/>
            <a:ext cx="0" cy="1283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Rechte verbindingslijn 199">
            <a:extLst>
              <a:ext uri="{FF2B5EF4-FFF2-40B4-BE49-F238E27FC236}">
                <a16:creationId xmlns:a16="http://schemas.microsoft.com/office/drawing/2014/main" id="{C21F8632-FCDD-44C9-8A1E-43702D7F586C}"/>
              </a:ext>
            </a:extLst>
          </p:cNvPr>
          <p:cNvCxnSpPr>
            <a:cxnSpLocks/>
          </p:cNvCxnSpPr>
          <p:nvPr/>
        </p:nvCxnSpPr>
        <p:spPr>
          <a:xfrm flipH="1">
            <a:off x="1578083" y="3632171"/>
            <a:ext cx="1959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Rechte verbindingslijn met pijl 204">
            <a:extLst>
              <a:ext uri="{FF2B5EF4-FFF2-40B4-BE49-F238E27FC236}">
                <a16:creationId xmlns:a16="http://schemas.microsoft.com/office/drawing/2014/main" id="{320D9EC7-E408-4F29-AE94-2681A3F06F5B}"/>
              </a:ext>
            </a:extLst>
          </p:cNvPr>
          <p:cNvCxnSpPr>
            <a:cxnSpLocks/>
          </p:cNvCxnSpPr>
          <p:nvPr/>
        </p:nvCxnSpPr>
        <p:spPr>
          <a:xfrm flipV="1">
            <a:off x="1484949" y="3639960"/>
            <a:ext cx="272862" cy="27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kstvak 104">
            <a:extLst>
              <a:ext uri="{FF2B5EF4-FFF2-40B4-BE49-F238E27FC236}">
                <a16:creationId xmlns:a16="http://schemas.microsoft.com/office/drawing/2014/main" id="{DAC13150-A297-4D19-BA10-A3D75438C5BC}"/>
              </a:ext>
            </a:extLst>
          </p:cNvPr>
          <p:cNvSpPr txBox="1"/>
          <p:nvPr/>
        </p:nvSpPr>
        <p:spPr>
          <a:xfrm>
            <a:off x="2491443" y="7059649"/>
            <a:ext cx="321650" cy="18466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nl-BE" sz="600" noProof="1"/>
              <a:t>IRLC</a:t>
            </a:r>
          </a:p>
        </p:txBody>
      </p:sp>
      <p:cxnSp>
        <p:nvCxnSpPr>
          <p:cNvPr id="107" name="Rechte verbindingslijn met pijl 106">
            <a:extLst>
              <a:ext uri="{FF2B5EF4-FFF2-40B4-BE49-F238E27FC236}">
                <a16:creationId xmlns:a16="http://schemas.microsoft.com/office/drawing/2014/main" id="{6C78A1A6-6798-470C-BDC9-A8AD718060D7}"/>
              </a:ext>
            </a:extLst>
          </p:cNvPr>
          <p:cNvCxnSpPr>
            <a:cxnSpLocks/>
          </p:cNvCxnSpPr>
          <p:nvPr/>
        </p:nvCxnSpPr>
        <p:spPr>
          <a:xfrm flipV="1">
            <a:off x="2738307" y="6770881"/>
            <a:ext cx="226020" cy="28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kstvak 107">
            <a:extLst>
              <a:ext uri="{FF2B5EF4-FFF2-40B4-BE49-F238E27FC236}">
                <a16:creationId xmlns:a16="http://schemas.microsoft.com/office/drawing/2014/main" id="{0319B35C-69B5-4CF0-98A8-16772A28B1E9}"/>
              </a:ext>
            </a:extLst>
          </p:cNvPr>
          <p:cNvSpPr txBox="1"/>
          <p:nvPr/>
        </p:nvSpPr>
        <p:spPr>
          <a:xfrm>
            <a:off x="1901508" y="6833875"/>
            <a:ext cx="1014053" cy="18466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nl-BE" sz="600" noProof="1"/>
              <a:t>Robinioid (ca 51 Ma)</a:t>
            </a:r>
          </a:p>
        </p:txBody>
      </p:sp>
      <p:cxnSp>
        <p:nvCxnSpPr>
          <p:cNvPr id="110" name="Rechte verbindingslijn met pijl 109">
            <a:extLst>
              <a:ext uri="{FF2B5EF4-FFF2-40B4-BE49-F238E27FC236}">
                <a16:creationId xmlns:a16="http://schemas.microsoft.com/office/drawing/2014/main" id="{4C71B07A-B3E1-4B5F-946B-7E6E38DC5725}"/>
              </a:ext>
            </a:extLst>
          </p:cNvPr>
          <p:cNvCxnSpPr>
            <a:cxnSpLocks/>
          </p:cNvCxnSpPr>
          <p:nvPr/>
        </p:nvCxnSpPr>
        <p:spPr>
          <a:xfrm flipV="1">
            <a:off x="2259308" y="6600771"/>
            <a:ext cx="272862" cy="27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Rechte verbindingslijn 111">
            <a:extLst>
              <a:ext uri="{FF2B5EF4-FFF2-40B4-BE49-F238E27FC236}">
                <a16:creationId xmlns:a16="http://schemas.microsoft.com/office/drawing/2014/main" id="{CA4B2DBB-5155-4E79-9701-CA4D954D8436}"/>
              </a:ext>
            </a:extLst>
          </p:cNvPr>
          <p:cNvCxnSpPr>
            <a:cxnSpLocks/>
          </p:cNvCxnSpPr>
          <p:nvPr/>
        </p:nvCxnSpPr>
        <p:spPr>
          <a:xfrm>
            <a:off x="2241233" y="5713285"/>
            <a:ext cx="0" cy="1214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Rechte verbindingslijn 114">
            <a:extLst>
              <a:ext uri="{FF2B5EF4-FFF2-40B4-BE49-F238E27FC236}">
                <a16:creationId xmlns:a16="http://schemas.microsoft.com/office/drawing/2014/main" id="{012A317B-F2B1-4515-BDD0-80BE440A6110}"/>
              </a:ext>
            </a:extLst>
          </p:cNvPr>
          <p:cNvCxnSpPr>
            <a:cxnSpLocks/>
          </p:cNvCxnSpPr>
          <p:nvPr/>
        </p:nvCxnSpPr>
        <p:spPr>
          <a:xfrm flipH="1">
            <a:off x="2161106" y="5775849"/>
            <a:ext cx="801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Tekstvak 116">
            <a:extLst>
              <a:ext uri="{FF2B5EF4-FFF2-40B4-BE49-F238E27FC236}">
                <a16:creationId xmlns:a16="http://schemas.microsoft.com/office/drawing/2014/main" id="{D9C5868A-529C-4595-9A10-5A87F5A20E2F}"/>
              </a:ext>
            </a:extLst>
          </p:cNvPr>
          <p:cNvSpPr txBox="1"/>
          <p:nvPr/>
        </p:nvSpPr>
        <p:spPr>
          <a:xfrm>
            <a:off x="3655727" y="5569908"/>
            <a:ext cx="979023" cy="18466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nl-BE" sz="600" noProof="1"/>
              <a:t>Genistoid (ca 56 Ma)</a:t>
            </a:r>
          </a:p>
        </p:txBody>
      </p:sp>
      <p:cxnSp>
        <p:nvCxnSpPr>
          <p:cNvPr id="119" name="Rechte verbindingslijn met pijl 118">
            <a:extLst>
              <a:ext uri="{FF2B5EF4-FFF2-40B4-BE49-F238E27FC236}">
                <a16:creationId xmlns:a16="http://schemas.microsoft.com/office/drawing/2014/main" id="{E2FAEF7C-8F2B-4762-B475-650B5D46397D}"/>
              </a:ext>
            </a:extLst>
          </p:cNvPr>
          <p:cNvCxnSpPr>
            <a:cxnSpLocks/>
          </p:cNvCxnSpPr>
          <p:nvPr/>
        </p:nvCxnSpPr>
        <p:spPr>
          <a:xfrm flipH="1">
            <a:off x="3446865" y="5702629"/>
            <a:ext cx="198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kstvak 120">
            <a:extLst>
              <a:ext uri="{FF2B5EF4-FFF2-40B4-BE49-F238E27FC236}">
                <a16:creationId xmlns:a16="http://schemas.microsoft.com/office/drawing/2014/main" id="{33E9420C-2429-4335-A9BC-49077AC4C32C}"/>
              </a:ext>
            </a:extLst>
          </p:cNvPr>
          <p:cNvSpPr txBox="1"/>
          <p:nvPr/>
        </p:nvSpPr>
        <p:spPr>
          <a:xfrm>
            <a:off x="3957252" y="5775849"/>
            <a:ext cx="1537866" cy="18466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nl-BE" sz="600" noProof="1"/>
              <a:t>Dalbergioid (ca 55 Ma)</a:t>
            </a:r>
          </a:p>
        </p:txBody>
      </p:sp>
      <p:cxnSp>
        <p:nvCxnSpPr>
          <p:cNvPr id="123" name="Rechte verbindingslijn met pijl 122">
            <a:extLst>
              <a:ext uri="{FF2B5EF4-FFF2-40B4-BE49-F238E27FC236}">
                <a16:creationId xmlns:a16="http://schemas.microsoft.com/office/drawing/2014/main" id="{06E51AE3-3AC5-46E8-9F61-ED4BC69F54ED}"/>
              </a:ext>
            </a:extLst>
          </p:cNvPr>
          <p:cNvCxnSpPr>
            <a:cxnSpLocks/>
          </p:cNvCxnSpPr>
          <p:nvPr/>
        </p:nvCxnSpPr>
        <p:spPr>
          <a:xfrm flipH="1">
            <a:off x="3747204" y="5838240"/>
            <a:ext cx="198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kstvak 124">
            <a:extLst>
              <a:ext uri="{FF2B5EF4-FFF2-40B4-BE49-F238E27FC236}">
                <a16:creationId xmlns:a16="http://schemas.microsoft.com/office/drawing/2014/main" id="{E837FEB1-B107-43CF-8A5D-66E264124C1D}"/>
              </a:ext>
            </a:extLst>
          </p:cNvPr>
          <p:cNvSpPr txBox="1"/>
          <p:nvPr/>
        </p:nvSpPr>
        <p:spPr>
          <a:xfrm>
            <a:off x="5385529" y="6099307"/>
            <a:ext cx="1041314" cy="18466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nl-BE" sz="600" noProof="1"/>
              <a:t>Millettioids (ca 45 Ma) </a:t>
            </a:r>
          </a:p>
        </p:txBody>
      </p:sp>
      <p:sp>
        <p:nvSpPr>
          <p:cNvPr id="13" name="Rechteraccolade 12">
            <a:extLst>
              <a:ext uri="{FF2B5EF4-FFF2-40B4-BE49-F238E27FC236}">
                <a16:creationId xmlns:a16="http://schemas.microsoft.com/office/drawing/2014/main" id="{9C8A3B2F-0D1C-4505-8C71-1B07EF591321}"/>
              </a:ext>
            </a:extLst>
          </p:cNvPr>
          <p:cNvSpPr/>
          <p:nvPr/>
        </p:nvSpPr>
        <p:spPr>
          <a:xfrm>
            <a:off x="5020835" y="6063116"/>
            <a:ext cx="121636" cy="26021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 noProof="1"/>
          </a:p>
        </p:txBody>
      </p:sp>
      <p:cxnSp>
        <p:nvCxnSpPr>
          <p:cNvPr id="132" name="Rechte verbindingslijn met pijl 131">
            <a:extLst>
              <a:ext uri="{FF2B5EF4-FFF2-40B4-BE49-F238E27FC236}">
                <a16:creationId xmlns:a16="http://schemas.microsoft.com/office/drawing/2014/main" id="{8F0C546A-26D2-46F0-B1B9-1125843C2A4F}"/>
              </a:ext>
            </a:extLst>
          </p:cNvPr>
          <p:cNvCxnSpPr>
            <a:cxnSpLocks/>
          </p:cNvCxnSpPr>
          <p:nvPr/>
        </p:nvCxnSpPr>
        <p:spPr>
          <a:xfrm flipH="1">
            <a:off x="5185015" y="6197631"/>
            <a:ext cx="198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Rechte verbindingslijn 126">
            <a:extLst>
              <a:ext uri="{FF2B5EF4-FFF2-40B4-BE49-F238E27FC236}">
                <a16:creationId xmlns:a16="http://schemas.microsoft.com/office/drawing/2014/main" id="{9899DD4A-A805-4A1E-96E2-B6233AB37ECD}"/>
              </a:ext>
            </a:extLst>
          </p:cNvPr>
          <p:cNvCxnSpPr>
            <a:cxnSpLocks/>
          </p:cNvCxnSpPr>
          <p:nvPr/>
        </p:nvCxnSpPr>
        <p:spPr>
          <a:xfrm flipH="1">
            <a:off x="866850" y="3064800"/>
            <a:ext cx="5354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Tekstvak 128">
            <a:extLst>
              <a:ext uri="{FF2B5EF4-FFF2-40B4-BE49-F238E27FC236}">
                <a16:creationId xmlns:a16="http://schemas.microsoft.com/office/drawing/2014/main" id="{DAA7F472-1631-41F7-B61D-9B4136C7301C}"/>
              </a:ext>
            </a:extLst>
          </p:cNvPr>
          <p:cNvSpPr txBox="1"/>
          <p:nvPr/>
        </p:nvSpPr>
        <p:spPr>
          <a:xfrm>
            <a:off x="819378" y="2809180"/>
            <a:ext cx="891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noProof="1"/>
              <a:t>FABALES</a:t>
            </a:r>
          </a:p>
        </p:txBody>
      </p:sp>
      <p:cxnSp>
        <p:nvCxnSpPr>
          <p:cNvPr id="134" name="Rechte verbindingslijn 133">
            <a:extLst>
              <a:ext uri="{FF2B5EF4-FFF2-40B4-BE49-F238E27FC236}">
                <a16:creationId xmlns:a16="http://schemas.microsoft.com/office/drawing/2014/main" id="{C9D134AE-BB27-4B82-8C63-645886400AF7}"/>
              </a:ext>
            </a:extLst>
          </p:cNvPr>
          <p:cNvCxnSpPr>
            <a:cxnSpLocks/>
          </p:cNvCxnSpPr>
          <p:nvPr/>
        </p:nvCxnSpPr>
        <p:spPr>
          <a:xfrm>
            <a:off x="875982" y="1815480"/>
            <a:ext cx="0" cy="12518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Rechte verbindingslijn 140">
            <a:extLst>
              <a:ext uri="{FF2B5EF4-FFF2-40B4-BE49-F238E27FC236}">
                <a16:creationId xmlns:a16="http://schemas.microsoft.com/office/drawing/2014/main" id="{33E72E1B-DB30-4C28-82A0-102CFB6B7667}"/>
              </a:ext>
            </a:extLst>
          </p:cNvPr>
          <p:cNvCxnSpPr>
            <a:cxnSpLocks/>
          </p:cNvCxnSpPr>
          <p:nvPr/>
        </p:nvCxnSpPr>
        <p:spPr>
          <a:xfrm flipH="1">
            <a:off x="875982" y="1824738"/>
            <a:ext cx="56605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6" name="Tekstvak 145">
            <a:extLst>
              <a:ext uri="{FF2B5EF4-FFF2-40B4-BE49-F238E27FC236}">
                <a16:creationId xmlns:a16="http://schemas.microsoft.com/office/drawing/2014/main" id="{E1652D71-EDD3-4A63-BC49-9A223B8B6C21}"/>
              </a:ext>
            </a:extLst>
          </p:cNvPr>
          <p:cNvSpPr txBox="1"/>
          <p:nvPr/>
        </p:nvSpPr>
        <p:spPr>
          <a:xfrm>
            <a:off x="1531521" y="2037774"/>
            <a:ext cx="1024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noProof="1"/>
              <a:t>POLYGALACEAE</a:t>
            </a:r>
          </a:p>
        </p:txBody>
      </p:sp>
      <p:sp>
        <p:nvSpPr>
          <p:cNvPr id="147" name="Tekstvak 146">
            <a:extLst>
              <a:ext uri="{FF2B5EF4-FFF2-40B4-BE49-F238E27FC236}">
                <a16:creationId xmlns:a16="http://schemas.microsoft.com/office/drawing/2014/main" id="{6942106D-4447-4DA1-9BC3-190E9ADAE5BD}"/>
              </a:ext>
            </a:extLst>
          </p:cNvPr>
          <p:cNvSpPr txBox="1"/>
          <p:nvPr/>
        </p:nvSpPr>
        <p:spPr>
          <a:xfrm>
            <a:off x="1547811" y="2226475"/>
            <a:ext cx="1024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noProof="1"/>
              <a:t>SURIANACEAE</a:t>
            </a:r>
          </a:p>
        </p:txBody>
      </p:sp>
      <p:sp>
        <p:nvSpPr>
          <p:cNvPr id="148" name="Tekstvak 147">
            <a:extLst>
              <a:ext uri="{FF2B5EF4-FFF2-40B4-BE49-F238E27FC236}">
                <a16:creationId xmlns:a16="http://schemas.microsoft.com/office/drawing/2014/main" id="{BAD92F50-5561-48EE-A469-812D602F1C02}"/>
              </a:ext>
            </a:extLst>
          </p:cNvPr>
          <p:cNvSpPr txBox="1"/>
          <p:nvPr/>
        </p:nvSpPr>
        <p:spPr>
          <a:xfrm>
            <a:off x="1429389" y="1703836"/>
            <a:ext cx="1024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noProof="1"/>
              <a:t>ROSALES</a:t>
            </a:r>
          </a:p>
        </p:txBody>
      </p:sp>
      <p:cxnSp>
        <p:nvCxnSpPr>
          <p:cNvPr id="151" name="Rechte verbindingslijn 150">
            <a:extLst>
              <a:ext uri="{FF2B5EF4-FFF2-40B4-BE49-F238E27FC236}">
                <a16:creationId xmlns:a16="http://schemas.microsoft.com/office/drawing/2014/main" id="{AD2F4E78-D1AE-42B9-B9CF-F944DB509E22}"/>
              </a:ext>
            </a:extLst>
          </p:cNvPr>
          <p:cNvCxnSpPr>
            <a:cxnSpLocks/>
          </p:cNvCxnSpPr>
          <p:nvPr/>
        </p:nvCxnSpPr>
        <p:spPr>
          <a:xfrm flipH="1">
            <a:off x="1402312" y="2177915"/>
            <a:ext cx="15186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Rechte verbindingslijn 152">
            <a:extLst>
              <a:ext uri="{FF2B5EF4-FFF2-40B4-BE49-F238E27FC236}">
                <a16:creationId xmlns:a16="http://schemas.microsoft.com/office/drawing/2014/main" id="{D21DFE0A-7C5F-463F-97E6-3B5EDFCA5BDF}"/>
              </a:ext>
            </a:extLst>
          </p:cNvPr>
          <p:cNvCxnSpPr>
            <a:cxnSpLocks/>
          </p:cNvCxnSpPr>
          <p:nvPr/>
        </p:nvCxnSpPr>
        <p:spPr>
          <a:xfrm flipH="1">
            <a:off x="1408864" y="2343261"/>
            <a:ext cx="15186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Rechte verbindingslijn 153">
            <a:extLst>
              <a:ext uri="{FF2B5EF4-FFF2-40B4-BE49-F238E27FC236}">
                <a16:creationId xmlns:a16="http://schemas.microsoft.com/office/drawing/2014/main" id="{7A806CF3-6FAC-41C3-BF6D-5CACA4B25C0D}"/>
              </a:ext>
            </a:extLst>
          </p:cNvPr>
          <p:cNvCxnSpPr>
            <a:cxnSpLocks/>
          </p:cNvCxnSpPr>
          <p:nvPr/>
        </p:nvCxnSpPr>
        <p:spPr>
          <a:xfrm flipH="1">
            <a:off x="1402312" y="3460165"/>
            <a:ext cx="17577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Rechte verbindingslijn 155">
            <a:extLst>
              <a:ext uri="{FF2B5EF4-FFF2-40B4-BE49-F238E27FC236}">
                <a16:creationId xmlns:a16="http://schemas.microsoft.com/office/drawing/2014/main" id="{3F49E07D-C2C1-428F-9C52-1C9EF7E36AA9}"/>
              </a:ext>
            </a:extLst>
          </p:cNvPr>
          <p:cNvCxnSpPr>
            <a:cxnSpLocks/>
          </p:cNvCxnSpPr>
          <p:nvPr/>
        </p:nvCxnSpPr>
        <p:spPr>
          <a:xfrm>
            <a:off x="1584274" y="2566039"/>
            <a:ext cx="0" cy="10739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Rechte verbindingslijn 173">
            <a:extLst>
              <a:ext uri="{FF2B5EF4-FFF2-40B4-BE49-F238E27FC236}">
                <a16:creationId xmlns:a16="http://schemas.microsoft.com/office/drawing/2014/main" id="{7EFB1F5D-67CB-45F0-BA2B-7E105731472D}"/>
              </a:ext>
            </a:extLst>
          </p:cNvPr>
          <p:cNvCxnSpPr>
            <a:cxnSpLocks/>
          </p:cNvCxnSpPr>
          <p:nvPr/>
        </p:nvCxnSpPr>
        <p:spPr>
          <a:xfrm flipH="1" flipV="1">
            <a:off x="1578083" y="2572502"/>
            <a:ext cx="123619" cy="23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5" name="Tekstvak 174">
            <a:extLst>
              <a:ext uri="{FF2B5EF4-FFF2-40B4-BE49-F238E27FC236}">
                <a16:creationId xmlns:a16="http://schemas.microsoft.com/office/drawing/2014/main" id="{9128688C-9C29-4879-9DA9-035849109B78}"/>
              </a:ext>
            </a:extLst>
          </p:cNvPr>
          <p:cNvSpPr txBox="1"/>
          <p:nvPr/>
        </p:nvSpPr>
        <p:spPr>
          <a:xfrm>
            <a:off x="1701702" y="2445310"/>
            <a:ext cx="1024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noProof="1"/>
              <a:t>QUILLAJACEAE</a:t>
            </a:r>
          </a:p>
        </p:txBody>
      </p:sp>
      <p:cxnSp>
        <p:nvCxnSpPr>
          <p:cNvPr id="184" name="Rechte verbindingslijn 99">
            <a:extLst>
              <a:ext uri="{FF2B5EF4-FFF2-40B4-BE49-F238E27FC236}">
                <a16:creationId xmlns:a16="http://schemas.microsoft.com/office/drawing/2014/main" id="{6B15FE2D-2843-4512-80B4-D2832A9EF52C}"/>
              </a:ext>
            </a:extLst>
          </p:cNvPr>
          <p:cNvCxnSpPr>
            <a:cxnSpLocks/>
            <a:stCxn id="172" idx="1"/>
          </p:cNvCxnSpPr>
          <p:nvPr/>
        </p:nvCxnSpPr>
        <p:spPr>
          <a:xfrm flipH="1">
            <a:off x="3696889" y="7454721"/>
            <a:ext cx="2816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7" name="Rechte verbindingslijn 92">
            <a:extLst>
              <a:ext uri="{FF2B5EF4-FFF2-40B4-BE49-F238E27FC236}">
                <a16:creationId xmlns:a16="http://schemas.microsoft.com/office/drawing/2014/main" id="{A3ECF723-6E3B-4DA3-B8C7-90E15AA08517}"/>
              </a:ext>
            </a:extLst>
          </p:cNvPr>
          <p:cNvCxnSpPr>
            <a:cxnSpLocks/>
          </p:cNvCxnSpPr>
          <p:nvPr/>
        </p:nvCxnSpPr>
        <p:spPr>
          <a:xfrm flipH="1">
            <a:off x="3259548" y="6921138"/>
            <a:ext cx="50215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Rechte verbindingslijn 132">
            <a:extLst>
              <a:ext uri="{FF2B5EF4-FFF2-40B4-BE49-F238E27FC236}">
                <a16:creationId xmlns:a16="http://schemas.microsoft.com/office/drawing/2014/main" id="{7DF38240-4A40-40C5-8F99-92C06AA4E4FA}"/>
              </a:ext>
            </a:extLst>
          </p:cNvPr>
          <p:cNvCxnSpPr>
            <a:cxnSpLocks/>
          </p:cNvCxnSpPr>
          <p:nvPr/>
        </p:nvCxnSpPr>
        <p:spPr>
          <a:xfrm>
            <a:off x="3267984" y="6921138"/>
            <a:ext cx="0" cy="2619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D90D349C-AEAF-47E0-92EF-97363B9171C0}"/>
              </a:ext>
            </a:extLst>
          </p:cNvPr>
          <p:cNvGrpSpPr/>
          <p:nvPr/>
        </p:nvGrpSpPr>
        <p:grpSpPr>
          <a:xfrm>
            <a:off x="3306634" y="7120127"/>
            <a:ext cx="519745" cy="261937"/>
            <a:chOff x="3095894" y="6800172"/>
            <a:chExt cx="519745" cy="261937"/>
          </a:xfrm>
        </p:grpSpPr>
        <p:cxnSp>
          <p:nvCxnSpPr>
            <p:cNvPr id="202" name="Rechte verbindingslijn 92">
              <a:extLst>
                <a:ext uri="{FF2B5EF4-FFF2-40B4-BE49-F238E27FC236}">
                  <a16:creationId xmlns:a16="http://schemas.microsoft.com/office/drawing/2014/main" id="{49519966-62D7-4BDB-9952-23DEAC0773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5894" y="6800172"/>
              <a:ext cx="51974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Rechte verbindingslijn 132">
              <a:extLst>
                <a:ext uri="{FF2B5EF4-FFF2-40B4-BE49-F238E27FC236}">
                  <a16:creationId xmlns:a16="http://schemas.microsoft.com/office/drawing/2014/main" id="{B7D08D22-5C9B-4AFC-870F-93200DD456A2}"/>
                </a:ext>
              </a:extLst>
            </p:cNvPr>
            <p:cNvCxnSpPr>
              <a:cxnSpLocks/>
            </p:cNvCxnSpPr>
            <p:nvPr/>
          </p:nvCxnSpPr>
          <p:spPr>
            <a:xfrm>
              <a:off x="3104626" y="6800172"/>
              <a:ext cx="0" cy="2619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43970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</TotalTime>
  <Words>93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Raphaël KIEKENS</dc:creator>
  <cp:lastModifiedBy>Raphaël KIEKENS</cp:lastModifiedBy>
  <cp:revision>14</cp:revision>
  <dcterms:created xsi:type="dcterms:W3CDTF">2022-10-12T22:23:54Z</dcterms:created>
  <dcterms:modified xsi:type="dcterms:W3CDTF">2023-05-07T22:32:32Z</dcterms:modified>
</cp:coreProperties>
</file>