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15913-376D-4D67-ADD5-660AC353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8C5DB5-5F94-45E2-B171-6F139A15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CA52E8-A722-46D3-8B2E-1290E165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028BD3-C695-4C1E-9A55-C3BC4822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45D8FE-25E8-41B4-997A-A28BEBFD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9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7F880-DD14-4B86-9D6C-1652EC01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5193B4-B3C4-4EEF-80CA-7F3531F9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B3027-38FC-4D6E-8F00-61656E64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93432B-C868-4897-8DF5-CD933F09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AF0E55-DD00-47FE-AAFF-0123CE4A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45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EB497CE-FDAF-43D2-A54B-45D0F472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9E3DFA-4B16-4E05-B84D-006A0080D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345F72-C844-4E5E-A8C0-5152755A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DDF886-6455-4135-877E-2B85F51C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FE2121-2B60-4C48-997C-76A3ED8A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23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76AFB-0B0F-4E37-99F2-0927E507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4A6A3F-FA66-409D-842B-DC09BC70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1ED2B5-5B8E-465D-B211-E09BA2C6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EF53BB-C374-412E-BFAB-B7D44C8F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ABEFB5-8C13-4D50-A56E-C470B28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3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C8369-DA3E-4E07-9527-3AE29B08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E9CF68-B9EB-4236-BF5C-CAF4EB5B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62E2D-8683-444B-B43F-D718F141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B276E6-EFFB-49B2-9F70-75141EE2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666DB-D771-4123-8199-C8694CA2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0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7C6D2-E650-4A71-B5C7-DA440B9C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70621D-7DD3-4594-B58B-F229437C9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C6D60C-D6FB-4EE0-B878-CC585F9F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FD2A79-D7B1-4CFA-B785-621F78D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6ABD8D-2150-4307-88D1-6719FBD5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95C339-492D-4B3A-8589-7ED109CB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82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0E491-1E05-4D64-91A8-2ECC18AE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A70D1B-C6EF-4438-8161-97182D4E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EEBA02-0CD4-48A2-8084-A651D0CB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5AB908-6F36-4EFA-9E00-A2EE012C3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189EDB-ACC8-4C02-8ECC-0C9F0805B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A154EE7-1A43-4A10-BFA0-A7A1381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06385A6-DB40-424F-B2E5-3557C8B3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FA12C3-1ABA-4258-82A7-DCBE087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42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E5710-E8B1-46E4-A478-E0CA8914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51411BB-DFD3-4CBD-A16E-D1BFE5AE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36E7CF2-825F-4A38-A12D-72012A52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C203EF-33CF-4365-9E5A-DC3B9D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5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DB7F71-B5FD-40CE-9342-110136E7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A41C71-78C2-4630-BCAB-B7F6E956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21A67E-1FAE-4D60-B6EB-822EC672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6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A834C-8936-4C11-80CE-255BA392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504F50-4364-406F-A9D4-2A0FE72C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A2F59A-0513-44AB-A5F9-FD6B575D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441782-AA27-4113-AC8D-370A0106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6E68B9-D634-448A-A6E7-87558777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F32496-6F11-45D5-9620-7448C833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4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00376-218F-4CCD-885D-43F043B2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AF33718-9AA0-4AB3-A5E8-95763C151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1BDC96-3B93-4281-9F73-D57BE449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87973E-5E34-4602-A483-834FABD1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F14835-E697-458C-BF13-05EC4688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6B7C5D-3203-4399-A849-DE50950A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7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5DE622-5D63-4D96-BCA8-E2415604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2A56F4-418F-43B7-8AD2-7CC1DEDE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9E2B46-7D33-4769-80B8-2B62707F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E48C-8701-4BEF-8088-E9FDFFB9803B}" type="datetimeFigureOut">
              <a:rPr lang="nl-BE" smtClean="0"/>
              <a:t>27/11/2022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EDE736-B6B9-44CA-AF15-7F47EE58E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87D412-8211-4386-AF0B-BD2015D4A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5900C-F06E-4A4B-AA61-99A13486D3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85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CAA95FD-B140-4517-8172-51192F5D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95" y="503542"/>
            <a:ext cx="7705725" cy="2295525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C0A2387-9A61-4888-9182-547E6075CF12}"/>
              </a:ext>
            </a:extLst>
          </p:cNvPr>
          <p:cNvCxnSpPr/>
          <p:nvPr/>
        </p:nvCxnSpPr>
        <p:spPr>
          <a:xfrm>
            <a:off x="2078400" y="3429000"/>
            <a:ext cx="738051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11FDD715-FB29-4728-9572-CD4D4802B5FC}"/>
              </a:ext>
            </a:extLst>
          </p:cNvPr>
          <p:cNvCxnSpPr/>
          <p:nvPr/>
        </p:nvCxnSpPr>
        <p:spPr>
          <a:xfrm>
            <a:off x="2078400" y="4206551"/>
            <a:ext cx="738051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BEB01B6C-85E0-40F1-8012-F1291BD9CDDE}"/>
              </a:ext>
            </a:extLst>
          </p:cNvPr>
          <p:cNvSpPr txBox="1"/>
          <p:nvPr/>
        </p:nvSpPr>
        <p:spPr>
          <a:xfrm>
            <a:off x="2005298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Q243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0CA023-6B2D-47F6-8306-2DB92079D915}"/>
              </a:ext>
            </a:extLst>
          </p:cNvPr>
          <p:cNvSpPr txBox="1"/>
          <p:nvPr/>
        </p:nvSpPr>
        <p:spPr>
          <a:xfrm>
            <a:off x="3478846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D193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8DB5EF9-CEC8-42A6-9360-04A1E91CB8D7}"/>
              </a:ext>
            </a:extLst>
          </p:cNvPr>
          <p:cNvSpPr txBox="1"/>
          <p:nvPr/>
        </p:nvSpPr>
        <p:spPr>
          <a:xfrm>
            <a:off x="2751058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R230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C969D89-8F7B-4A1B-99D1-80CE3A2B768B}"/>
              </a:ext>
            </a:extLst>
          </p:cNvPr>
          <p:cNvSpPr txBox="1"/>
          <p:nvPr/>
        </p:nvSpPr>
        <p:spPr>
          <a:xfrm>
            <a:off x="4239979" y="3050261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Q196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AC8E2CA-05A0-49F4-93B5-C4183DA1C7D5}"/>
              </a:ext>
            </a:extLst>
          </p:cNvPr>
          <p:cNvSpPr txBox="1"/>
          <p:nvPr/>
        </p:nvSpPr>
        <p:spPr>
          <a:xfrm>
            <a:off x="5040869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L167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9FE4961-DA09-4FC7-857C-84D1DD9E3964}"/>
              </a:ext>
            </a:extLst>
          </p:cNvPr>
          <p:cNvSpPr txBox="1"/>
          <p:nvPr/>
        </p:nvSpPr>
        <p:spPr>
          <a:xfrm>
            <a:off x="5841759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T168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6AA5F89-3142-489A-A76D-EB2E2CB49E65}"/>
              </a:ext>
            </a:extLst>
          </p:cNvPr>
          <p:cNvSpPr txBox="1"/>
          <p:nvPr/>
        </p:nvSpPr>
        <p:spPr>
          <a:xfrm>
            <a:off x="6689476" y="305966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L197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E3E2951-7CF8-4B83-987A-CED02AD5B56E}"/>
              </a:ext>
            </a:extLst>
          </p:cNvPr>
          <p:cNvSpPr txBox="1"/>
          <p:nvPr/>
        </p:nvSpPr>
        <p:spPr>
          <a:xfrm>
            <a:off x="8155676" y="3050261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N171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DAF0846-F0EB-4CAF-B841-73FC65A62094}"/>
              </a:ext>
            </a:extLst>
          </p:cNvPr>
          <p:cNvSpPr txBox="1"/>
          <p:nvPr/>
        </p:nvSpPr>
        <p:spPr>
          <a:xfrm>
            <a:off x="8883464" y="3040854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E175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A21DC4A2-DE1F-49AA-8307-67A8763CAEFF}"/>
              </a:ext>
            </a:extLst>
          </p:cNvPr>
          <p:cNvCxnSpPr/>
          <p:nvPr/>
        </p:nvCxnSpPr>
        <p:spPr>
          <a:xfrm>
            <a:off x="2078400" y="4592785"/>
            <a:ext cx="738051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0088AF-FC71-4341-8FDC-B4EC3EB049A7}"/>
              </a:ext>
            </a:extLst>
          </p:cNvPr>
          <p:cNvSpPr txBox="1"/>
          <p:nvPr/>
        </p:nvSpPr>
        <p:spPr>
          <a:xfrm>
            <a:off x="2004691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E175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F64D1D1B-7753-4B15-BCA5-48097E7DF3BC}"/>
              </a:ext>
            </a:extLst>
          </p:cNvPr>
          <p:cNvSpPr txBox="1"/>
          <p:nvPr/>
        </p:nvSpPr>
        <p:spPr>
          <a:xfrm>
            <a:off x="2769030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N171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529D4F-9A10-4759-81B5-79F0F6D4AF63}"/>
              </a:ext>
            </a:extLst>
          </p:cNvPr>
          <p:cNvSpPr txBox="1"/>
          <p:nvPr/>
        </p:nvSpPr>
        <p:spPr>
          <a:xfrm>
            <a:off x="4224606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Q196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33AA15D-6716-44F7-A519-CB9282A1A97F}"/>
              </a:ext>
            </a:extLst>
          </p:cNvPr>
          <p:cNvSpPr txBox="1"/>
          <p:nvPr/>
        </p:nvSpPr>
        <p:spPr>
          <a:xfrm>
            <a:off x="5058841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L167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60727F2D-F459-46EF-8A90-290BCA602313}"/>
              </a:ext>
            </a:extLst>
          </p:cNvPr>
          <p:cNvSpPr txBox="1"/>
          <p:nvPr/>
        </p:nvSpPr>
        <p:spPr>
          <a:xfrm>
            <a:off x="5859731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T168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AB32377-305D-4D0E-8D17-47570CF89322}"/>
              </a:ext>
            </a:extLst>
          </p:cNvPr>
          <p:cNvSpPr txBox="1"/>
          <p:nvPr/>
        </p:nvSpPr>
        <p:spPr>
          <a:xfrm>
            <a:off x="6707448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L197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BE76800A-1F06-44C5-B28F-7B3EF5A9B12A}"/>
              </a:ext>
            </a:extLst>
          </p:cNvPr>
          <p:cNvSpPr txBox="1"/>
          <p:nvPr/>
        </p:nvSpPr>
        <p:spPr>
          <a:xfrm>
            <a:off x="7445860" y="422345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R193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4E3879EC-D6F5-44AD-96F9-032B7995FC4A}"/>
              </a:ext>
            </a:extLst>
          </p:cNvPr>
          <p:cNvSpPr txBox="1"/>
          <p:nvPr/>
        </p:nvSpPr>
        <p:spPr>
          <a:xfrm>
            <a:off x="8173648" y="42140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R230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1D2F885-A3F6-41EE-B946-6D9C67B4C1CD}"/>
              </a:ext>
            </a:extLst>
          </p:cNvPr>
          <p:cNvSpPr txBox="1"/>
          <p:nvPr/>
        </p:nvSpPr>
        <p:spPr>
          <a:xfrm>
            <a:off x="8901436" y="420463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Q234</a:t>
            </a: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181E8FD-ED27-46D5-B673-CB1F4D8D38E5}"/>
              </a:ext>
            </a:extLst>
          </p:cNvPr>
          <p:cNvCxnSpPr/>
          <p:nvPr/>
        </p:nvCxnSpPr>
        <p:spPr>
          <a:xfrm>
            <a:off x="2078400" y="3085068"/>
            <a:ext cx="738051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60C5EB0C-AC2D-4C0E-8484-09324234F11B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2368585" y="3429000"/>
            <a:ext cx="607" cy="794453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8B82F853-241D-4267-9755-CB21D3F85780}"/>
              </a:ext>
            </a:extLst>
          </p:cNvPr>
          <p:cNvCxnSpPr>
            <a:cxnSpLocks/>
          </p:cNvCxnSpPr>
          <p:nvPr/>
        </p:nvCxnSpPr>
        <p:spPr>
          <a:xfrm flipH="1">
            <a:off x="3106997" y="3436727"/>
            <a:ext cx="607" cy="79445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E13FA9BB-75B3-4AEC-8ACD-3F56915CDE3C}"/>
              </a:ext>
            </a:extLst>
          </p:cNvPr>
          <p:cNvSpPr txBox="1"/>
          <p:nvPr/>
        </p:nvSpPr>
        <p:spPr>
          <a:xfrm>
            <a:off x="3496818" y="3715001"/>
            <a:ext cx="73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H</a:t>
            </a:r>
            <a:r>
              <a:rPr lang="nl-BE" sz="1000" baseline="-25000" dirty="0"/>
              <a:t>2</a:t>
            </a:r>
            <a:r>
              <a:rPr lang="nl-BE" sz="1000" dirty="0"/>
              <a:t>O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51DC1010-13D2-4EA8-AE99-E6AA7E9E8667}"/>
              </a:ext>
            </a:extLst>
          </p:cNvPr>
          <p:cNvSpPr txBox="1"/>
          <p:nvPr/>
        </p:nvSpPr>
        <p:spPr>
          <a:xfrm>
            <a:off x="3807876" y="3715000"/>
            <a:ext cx="73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H</a:t>
            </a:r>
            <a:r>
              <a:rPr lang="nl-BE" sz="1000" baseline="-25000" dirty="0"/>
              <a:t>2</a:t>
            </a:r>
            <a:r>
              <a:rPr lang="nl-BE" sz="1000" dirty="0"/>
              <a:t>O</a:t>
            </a: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7E0FA28-14DC-4F8B-83A2-D762DE122E68}"/>
              </a:ext>
            </a:extLst>
          </p:cNvPr>
          <p:cNvCxnSpPr>
            <a:cxnSpLocks/>
          </p:cNvCxnSpPr>
          <p:nvPr/>
        </p:nvCxnSpPr>
        <p:spPr>
          <a:xfrm>
            <a:off x="3668457" y="3445901"/>
            <a:ext cx="0" cy="269099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3716F5B9-E17E-4423-A9CE-4E705CE39A12}"/>
              </a:ext>
            </a:extLst>
          </p:cNvPr>
          <p:cNvCxnSpPr>
            <a:cxnSpLocks/>
          </p:cNvCxnSpPr>
          <p:nvPr/>
        </p:nvCxnSpPr>
        <p:spPr>
          <a:xfrm>
            <a:off x="3973257" y="3436727"/>
            <a:ext cx="0" cy="269099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5BE20C63-CA72-4EA5-BE2C-9F6BA40C79E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132924" y="3953218"/>
            <a:ext cx="456454" cy="270235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DA4FFFD-7547-43C6-B46A-BD4038608FEB}"/>
              </a:ext>
            </a:extLst>
          </p:cNvPr>
          <p:cNvCxnSpPr>
            <a:cxnSpLocks/>
          </p:cNvCxnSpPr>
          <p:nvPr/>
        </p:nvCxnSpPr>
        <p:spPr>
          <a:xfrm flipH="1">
            <a:off x="3338007" y="3953218"/>
            <a:ext cx="251371" cy="251421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A4F07C23-D79F-4AF8-8348-9180D26D198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709307" y="3978122"/>
            <a:ext cx="1713428" cy="245331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270F9761-B653-4CA1-82C0-2B555AD04878}"/>
              </a:ext>
            </a:extLst>
          </p:cNvPr>
          <p:cNvCxnSpPr>
            <a:cxnSpLocks/>
          </p:cNvCxnSpPr>
          <p:nvPr/>
        </p:nvCxnSpPr>
        <p:spPr>
          <a:xfrm>
            <a:off x="4174426" y="3874992"/>
            <a:ext cx="1921574" cy="314658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6112F25A-649D-47DB-AD2F-54B52F5A717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4588500" y="3419593"/>
            <a:ext cx="15373" cy="803860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FA632191-2679-4557-B8FF-266996E545B4}"/>
              </a:ext>
            </a:extLst>
          </p:cNvPr>
          <p:cNvCxnSpPr>
            <a:cxnSpLocks/>
          </p:cNvCxnSpPr>
          <p:nvPr/>
        </p:nvCxnSpPr>
        <p:spPr>
          <a:xfrm>
            <a:off x="5432886" y="3419593"/>
            <a:ext cx="2372431" cy="359740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295862DC-37D4-4378-9762-BB6A714472C8}"/>
              </a:ext>
            </a:extLst>
          </p:cNvPr>
          <p:cNvSpPr txBox="1"/>
          <p:nvPr/>
        </p:nvSpPr>
        <p:spPr>
          <a:xfrm>
            <a:off x="7397005" y="3740452"/>
            <a:ext cx="73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H</a:t>
            </a:r>
            <a:r>
              <a:rPr lang="nl-BE" sz="1000" baseline="-25000" dirty="0"/>
              <a:t>2</a:t>
            </a:r>
            <a:r>
              <a:rPr lang="nl-BE" sz="1000" dirty="0"/>
              <a:t>O</a:t>
            </a:r>
          </a:p>
        </p:txBody>
      </p: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8C296A7E-F408-4C32-A112-B4F0AC7D03CA}"/>
              </a:ext>
            </a:extLst>
          </p:cNvPr>
          <p:cNvCxnSpPr>
            <a:cxnSpLocks/>
          </p:cNvCxnSpPr>
          <p:nvPr/>
        </p:nvCxnSpPr>
        <p:spPr>
          <a:xfrm>
            <a:off x="5343525" y="3419593"/>
            <a:ext cx="0" cy="79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>
            <a:extLst>
              <a:ext uri="{FF2B5EF4-FFF2-40B4-BE49-F238E27FC236}">
                <a16:creationId xmlns:a16="http://schemas.microsoft.com/office/drawing/2014/main" id="{4F5BE7B8-EF6E-4E99-9797-CC1DD4B16091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422735" y="3445901"/>
            <a:ext cx="673265" cy="7775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D279B22C-CD69-415C-B2A3-1D9BDB057E2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04763" y="3429000"/>
            <a:ext cx="701861" cy="7756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Rechte verbindingslijn 78">
            <a:extLst>
              <a:ext uri="{FF2B5EF4-FFF2-40B4-BE49-F238E27FC236}">
                <a16:creationId xmlns:a16="http://schemas.microsoft.com/office/drawing/2014/main" id="{B850A769-EF4E-4B34-A37D-741E8314F938}"/>
              </a:ext>
            </a:extLst>
          </p:cNvPr>
          <p:cNvCxnSpPr>
            <a:cxnSpLocks/>
          </p:cNvCxnSpPr>
          <p:nvPr/>
        </p:nvCxnSpPr>
        <p:spPr>
          <a:xfrm>
            <a:off x="7053370" y="3437004"/>
            <a:ext cx="0" cy="7941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kstvak 79">
            <a:extLst>
              <a:ext uri="{FF2B5EF4-FFF2-40B4-BE49-F238E27FC236}">
                <a16:creationId xmlns:a16="http://schemas.microsoft.com/office/drawing/2014/main" id="{4959F346-A351-45C1-AEF0-E16ACF191A30}"/>
              </a:ext>
            </a:extLst>
          </p:cNvPr>
          <p:cNvSpPr txBox="1"/>
          <p:nvPr/>
        </p:nvSpPr>
        <p:spPr>
          <a:xfrm>
            <a:off x="7701936" y="3739508"/>
            <a:ext cx="73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H</a:t>
            </a:r>
            <a:r>
              <a:rPr lang="nl-BE" sz="1000" baseline="-25000" dirty="0"/>
              <a:t>2</a:t>
            </a:r>
            <a:r>
              <a:rPr lang="nl-BE" sz="1000" dirty="0"/>
              <a:t>O</a:t>
            </a:r>
          </a:p>
        </p:txBody>
      </p: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0C34D768-936C-4F74-9493-9D1D919CC9C2}"/>
              </a:ext>
            </a:extLst>
          </p:cNvPr>
          <p:cNvCxnSpPr>
            <a:cxnSpLocks/>
          </p:cNvCxnSpPr>
          <p:nvPr/>
        </p:nvCxnSpPr>
        <p:spPr>
          <a:xfrm flipH="1">
            <a:off x="8458887" y="3427087"/>
            <a:ext cx="607" cy="794453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7D91C4EA-BB15-40BF-9960-1D5DD65C50E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074622" y="3444221"/>
            <a:ext cx="1322383" cy="419342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9D6EE359-0A03-4788-A9D6-3C7B4DAE46E5}"/>
              </a:ext>
            </a:extLst>
          </p:cNvPr>
          <p:cNvCxnSpPr>
            <a:cxnSpLocks/>
          </p:cNvCxnSpPr>
          <p:nvPr/>
        </p:nvCxnSpPr>
        <p:spPr>
          <a:xfrm>
            <a:off x="7587994" y="3944670"/>
            <a:ext cx="0" cy="269099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Rechte verbindingslijn 85">
            <a:extLst>
              <a:ext uri="{FF2B5EF4-FFF2-40B4-BE49-F238E27FC236}">
                <a16:creationId xmlns:a16="http://schemas.microsoft.com/office/drawing/2014/main" id="{617301F9-58C9-490D-A0A5-B54833836761}"/>
              </a:ext>
            </a:extLst>
          </p:cNvPr>
          <p:cNvCxnSpPr>
            <a:cxnSpLocks/>
          </p:cNvCxnSpPr>
          <p:nvPr/>
        </p:nvCxnSpPr>
        <p:spPr>
          <a:xfrm>
            <a:off x="7859456" y="3935540"/>
            <a:ext cx="0" cy="269099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21EEEACA-BD8B-43C9-923D-F736A0097A4D}"/>
              </a:ext>
            </a:extLst>
          </p:cNvPr>
          <p:cNvCxnSpPr>
            <a:cxnSpLocks/>
          </p:cNvCxnSpPr>
          <p:nvPr/>
        </p:nvCxnSpPr>
        <p:spPr>
          <a:xfrm flipH="1">
            <a:off x="7905284" y="3454400"/>
            <a:ext cx="364333" cy="313795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D3EDC05D-0CB5-444F-9F7B-F3FF209405AF}"/>
              </a:ext>
            </a:extLst>
          </p:cNvPr>
          <p:cNvCxnSpPr>
            <a:cxnSpLocks/>
          </p:cNvCxnSpPr>
          <p:nvPr/>
        </p:nvCxnSpPr>
        <p:spPr>
          <a:xfrm flipH="1">
            <a:off x="7894481" y="3467704"/>
            <a:ext cx="538435" cy="318151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EB3016CD-A09D-450D-A296-83259F8BB392}"/>
              </a:ext>
            </a:extLst>
          </p:cNvPr>
          <p:cNvCxnSpPr>
            <a:cxnSpLocks/>
          </p:cNvCxnSpPr>
          <p:nvPr/>
        </p:nvCxnSpPr>
        <p:spPr>
          <a:xfrm>
            <a:off x="9183431" y="3445901"/>
            <a:ext cx="0" cy="702237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kstvak 94">
            <a:extLst>
              <a:ext uri="{FF2B5EF4-FFF2-40B4-BE49-F238E27FC236}">
                <a16:creationId xmlns:a16="http://schemas.microsoft.com/office/drawing/2014/main" id="{13DCC4ED-20C4-43F3-87D7-FFAB68E312F7}"/>
              </a:ext>
            </a:extLst>
          </p:cNvPr>
          <p:cNvSpPr txBox="1"/>
          <p:nvPr/>
        </p:nvSpPr>
        <p:spPr>
          <a:xfrm>
            <a:off x="1457325" y="5057775"/>
            <a:ext cx="869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Re-evaluation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of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the dimer-dimer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interface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E. </a:t>
            </a:r>
            <a:r>
              <a:rPr lang="en-US" sz="1800" b="0" i="0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coli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DHDPS. Hydrophobic</a:t>
            </a:r>
          </a:p>
          <a:p>
            <a:pPr algn="l"/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contacts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are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indicated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by </a:t>
            </a:r>
            <a:r>
              <a:rPr lang="en-US" i="1" dirty="0">
                <a:solidFill>
                  <a:srgbClr val="1E1E1E"/>
                </a:solidFill>
                <a:latin typeface="Times New Roman" panose="02020603050405020304" pitchFamily="18" charset="0"/>
              </a:rPr>
              <a:t>green lines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van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der Waals contacts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are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indicated </a:t>
            </a:r>
            <a:r>
              <a:rPr lang="en-US" sz="1800" b="0" i="1" u="none" strike="noStrike" baseline="0" dirty="0">
                <a:solidFill>
                  <a:srgbClr val="323232"/>
                </a:solidFill>
                <a:latin typeface="Times New Roman" panose="02020603050405020304" pitchFamily="18" charset="0"/>
              </a:rPr>
              <a:t>by </a:t>
            </a:r>
            <a:r>
              <a:rPr lang="en-US" sz="1800" b="0" i="1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red dashed lines, and hydrogen bonds are indicated by dashed blue lines.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5272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Breedbeeld</PresentationFormat>
  <Paragraphs>24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Raphaël KIEKENS</dc:creator>
  <cp:lastModifiedBy>Raphaël KIEKENS</cp:lastModifiedBy>
  <cp:revision>2</cp:revision>
  <dcterms:created xsi:type="dcterms:W3CDTF">2022-11-27T00:02:53Z</dcterms:created>
  <dcterms:modified xsi:type="dcterms:W3CDTF">2022-11-27T00:23:07Z</dcterms:modified>
</cp:coreProperties>
</file>