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7C3C-F0B5-AE26-AC4E-24C00A93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8EB8B-1642-E507-28F4-DC9739A91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CF16-BD94-FC54-2271-633B163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14F3-428D-ADCB-B989-BC5B5C3A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59BF-F06B-96A6-EBCF-0FECB3EA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83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5D9B-931A-8E17-4982-B96CB1AE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66F0C-3ABB-75D8-C291-1C9FE9E94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DD85-9363-FCDB-AE97-43897EA1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93EF-A5A3-413E-E473-AB0D1A41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35E3-97BE-FBA8-61E3-1959826F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69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48346-1B10-1A25-D3E8-540D6C4E4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A74A8-CC90-0E4C-579A-9509A0848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F927-4199-968C-DF77-4AB5659A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7D9E-8B51-888F-3C54-84E77D18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C4C-4134-9564-C432-D4B21ED8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28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B533-CBF6-82F1-AD6F-A12CFF2E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F2E4-B1B3-2BB2-935F-DDD70AE8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DA46-B5D7-A601-AF7A-93C55E6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4B14-6410-AE47-B830-35E794D9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61BD-E688-F43D-353C-E5DDF4B9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593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5D7E-77AB-C4B5-4843-DCFAFEB7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22994-8151-F39B-A6F2-3FB26E52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66AF-6873-603F-C3DF-ECB26150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66D2-0FD1-ABF7-39CB-50E99A08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A745-1500-8F91-EFE1-724E351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510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D2DC-7724-99C0-0BC6-AD2C53A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F069-8DAB-D21B-8D24-6B07D2D13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E3BEC-9C8C-970B-D138-176E0044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D00B3-7349-91A8-6E53-EDEFD6AE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733D-58DC-9600-11ED-6D9381BE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AF89F-A3A7-22A4-E5C5-95CDE811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20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5C40-4A2B-7B81-5253-5F4A8F8A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614F-1AF9-4FE3-9489-8768CA72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76245-11D8-22FC-9472-99D33849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8429B-B06C-589E-2B89-58C2F6042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42F41-4FAC-A38E-34D7-276B12B80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7DF95-DC5C-EFEB-FC96-E94974A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53628-45E4-D4B9-DD30-69C01929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0B548-BA85-FCA5-03EB-EAF6FEB3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199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ABFF-D82B-776F-2CC6-56442C4E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BCBD-3E23-EB0D-2F62-87D7B9BE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E2A85-A36F-DF41-B5D8-1B78D492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64466-CABF-9AF2-FB08-B3BC3091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03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17342-9453-50D3-DA4C-D4CBCF03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72FEF-53C5-B119-26B5-FF3E38B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7DAF-6641-330F-FC9B-C219C6B2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582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EFEF-83F2-28F3-C362-59C65080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7376-7123-3D62-CE02-89A37D2B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2D286-F190-A7DA-B09D-FD39336E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EC76-E3DF-AFDB-7CB5-3D1E544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08066-C7E1-0996-299D-4600AECE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6DD17-CE30-DD8B-8177-FE25AE0D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269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8B62-2AA9-B2F7-435F-75649E69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9BD2D-1807-9E25-672E-0AEDD273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3BB3D-3CBB-05E0-D1DC-40BF2E012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BFDD-96B6-464F-BB4A-3BD1FE76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19A0-7228-2339-2FC9-3EC4BEB0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1E5D-9237-C16B-1195-657E4027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360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53A0E-B2DB-4480-C605-A7354C88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E0A29-9D68-48D1-9DC6-5A98D134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DB3C-D505-A871-1CBF-84634717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1BAF-CD52-4AE9-A5D5-AB584621754E}" type="datetimeFigureOut">
              <a:rPr lang="en-BE" smtClean="0"/>
              <a:t>18/12/2022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25B5-EA47-5DE5-811F-781C2052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A4F8-97E0-DBC2-FEEC-1ECD4F883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33EB-D88F-4262-8DA9-92100D06FF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173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>
            <a:extLst>
              <a:ext uri="{FF2B5EF4-FFF2-40B4-BE49-F238E27FC236}">
                <a16:creationId xmlns:a16="http://schemas.microsoft.com/office/drawing/2014/main" id="{D6D29D72-F4F5-404C-B811-AC78CC24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2" y="528653"/>
            <a:ext cx="12010595" cy="580069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4E5AC3-F216-E713-9C02-E452DABA7649}"/>
              </a:ext>
            </a:extLst>
          </p:cNvPr>
          <p:cNvCxnSpPr>
            <a:cxnSpLocks/>
          </p:cNvCxnSpPr>
          <p:nvPr/>
        </p:nvCxnSpPr>
        <p:spPr>
          <a:xfrm>
            <a:off x="2212975" y="731838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8AA05E-FF5B-39D1-5594-8A28F765C301}"/>
              </a:ext>
            </a:extLst>
          </p:cNvPr>
          <p:cNvCxnSpPr>
            <a:cxnSpLocks/>
          </p:cNvCxnSpPr>
          <p:nvPr/>
        </p:nvCxnSpPr>
        <p:spPr>
          <a:xfrm>
            <a:off x="3609975" y="731838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2E228-C9EE-420C-89A7-E6F1817C6394}"/>
              </a:ext>
            </a:extLst>
          </p:cNvPr>
          <p:cNvCxnSpPr>
            <a:cxnSpLocks/>
          </p:cNvCxnSpPr>
          <p:nvPr/>
        </p:nvCxnSpPr>
        <p:spPr>
          <a:xfrm flipH="1">
            <a:off x="812800" y="731838"/>
            <a:ext cx="112109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ACA178-A9F5-4BD6-4410-49A63664E90A}"/>
              </a:ext>
            </a:extLst>
          </p:cNvPr>
          <p:cNvCxnSpPr>
            <a:cxnSpLocks/>
          </p:cNvCxnSpPr>
          <p:nvPr/>
        </p:nvCxnSpPr>
        <p:spPr>
          <a:xfrm>
            <a:off x="5705475" y="731838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93702C-E6CA-6933-4329-C2D3DEA265B5}"/>
              </a:ext>
            </a:extLst>
          </p:cNvPr>
          <p:cNvCxnSpPr>
            <a:cxnSpLocks/>
          </p:cNvCxnSpPr>
          <p:nvPr/>
        </p:nvCxnSpPr>
        <p:spPr>
          <a:xfrm>
            <a:off x="7788275" y="731838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643C4-5502-BBD4-2D5E-FF364E716D38}"/>
              </a:ext>
            </a:extLst>
          </p:cNvPr>
          <p:cNvCxnSpPr>
            <a:cxnSpLocks/>
          </p:cNvCxnSpPr>
          <p:nvPr/>
        </p:nvCxnSpPr>
        <p:spPr>
          <a:xfrm>
            <a:off x="9197975" y="731838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3F8EFC-321B-9C2C-2FBC-3E9364652B39}"/>
              </a:ext>
            </a:extLst>
          </p:cNvPr>
          <p:cNvCxnSpPr>
            <a:cxnSpLocks/>
          </p:cNvCxnSpPr>
          <p:nvPr/>
        </p:nvCxnSpPr>
        <p:spPr>
          <a:xfrm>
            <a:off x="9899650" y="731838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A537D0-6718-6EC0-313C-74C335B89A19}"/>
              </a:ext>
            </a:extLst>
          </p:cNvPr>
          <p:cNvCxnSpPr>
            <a:cxnSpLocks/>
          </p:cNvCxnSpPr>
          <p:nvPr/>
        </p:nvCxnSpPr>
        <p:spPr>
          <a:xfrm>
            <a:off x="10590212" y="731838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6330A0-5A80-081E-6871-B4FF787A5382}"/>
              </a:ext>
            </a:extLst>
          </p:cNvPr>
          <p:cNvCxnSpPr>
            <a:cxnSpLocks/>
          </p:cNvCxnSpPr>
          <p:nvPr/>
        </p:nvCxnSpPr>
        <p:spPr>
          <a:xfrm>
            <a:off x="12023724" y="731838"/>
            <a:ext cx="0" cy="338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D62F9F-FC95-3C20-D757-93B468279AB6}"/>
              </a:ext>
            </a:extLst>
          </p:cNvPr>
          <p:cNvSpPr txBox="1"/>
          <p:nvPr/>
        </p:nvSpPr>
        <p:spPr>
          <a:xfrm>
            <a:off x="1514476" y="688803"/>
            <a:ext cx="9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SRP373618</a:t>
            </a:r>
            <a:endParaRPr lang="en-BE" sz="1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A4BEE-B0F9-6E9C-C5C5-160686B92CD7}"/>
              </a:ext>
            </a:extLst>
          </p:cNvPr>
          <p:cNvSpPr txBox="1"/>
          <p:nvPr/>
        </p:nvSpPr>
        <p:spPr>
          <a:xfrm>
            <a:off x="2888298" y="688803"/>
            <a:ext cx="9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SRP186731</a:t>
            </a:r>
            <a:endParaRPr lang="en-BE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E55241-5068-C5E2-135F-04223299DEB1}"/>
              </a:ext>
            </a:extLst>
          </p:cNvPr>
          <p:cNvSpPr txBox="1"/>
          <p:nvPr/>
        </p:nvSpPr>
        <p:spPr>
          <a:xfrm>
            <a:off x="4988610" y="686697"/>
            <a:ext cx="9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SRP110041</a:t>
            </a:r>
            <a:endParaRPr lang="en-BE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7F3260-125D-BD30-E64F-DCAA1BA021C2}"/>
              </a:ext>
            </a:extLst>
          </p:cNvPr>
          <p:cNvSpPr txBox="1"/>
          <p:nvPr/>
        </p:nvSpPr>
        <p:spPr>
          <a:xfrm>
            <a:off x="7084109" y="698316"/>
            <a:ext cx="9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SRP290966</a:t>
            </a:r>
            <a:endParaRPr lang="en-BE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0B808-65AC-4361-E363-ABE8310230F0}"/>
              </a:ext>
            </a:extLst>
          </p:cNvPr>
          <p:cNvSpPr txBox="1"/>
          <p:nvPr/>
        </p:nvSpPr>
        <p:spPr>
          <a:xfrm>
            <a:off x="8491373" y="698315"/>
            <a:ext cx="9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SRP119454</a:t>
            </a:r>
            <a:endParaRPr lang="en-BE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6F5CBC-ECB0-F363-0481-FC391308F112}"/>
              </a:ext>
            </a:extLst>
          </p:cNvPr>
          <p:cNvSpPr txBox="1"/>
          <p:nvPr/>
        </p:nvSpPr>
        <p:spPr>
          <a:xfrm>
            <a:off x="9195512" y="698315"/>
            <a:ext cx="9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SRP261071</a:t>
            </a:r>
            <a:endParaRPr lang="en-BE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E31E05-8390-571C-6C29-AA6B33E48DF5}"/>
              </a:ext>
            </a:extLst>
          </p:cNvPr>
          <p:cNvSpPr txBox="1"/>
          <p:nvPr/>
        </p:nvSpPr>
        <p:spPr>
          <a:xfrm>
            <a:off x="9886073" y="698315"/>
            <a:ext cx="9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SRP065519</a:t>
            </a:r>
            <a:endParaRPr lang="en-BE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A0CCAA-E75F-7D29-280E-E5C15DA9BF81}"/>
              </a:ext>
            </a:extLst>
          </p:cNvPr>
          <p:cNvSpPr txBox="1"/>
          <p:nvPr/>
        </p:nvSpPr>
        <p:spPr>
          <a:xfrm>
            <a:off x="11306732" y="686697"/>
            <a:ext cx="9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SRP230996</a:t>
            </a:r>
            <a:endParaRPr lang="en-BE" sz="1000" b="1" dirty="0"/>
          </a:p>
        </p:txBody>
      </p:sp>
    </p:spTree>
    <p:extLst>
      <p:ext uri="{BB962C8B-B14F-4D97-AF65-F5344CB8AC3E}">
        <p14:creationId xmlns:p14="http://schemas.microsoft.com/office/powerpoint/2010/main" val="238715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Raphaël KIEKENS</dc:creator>
  <cp:lastModifiedBy>Raphaël KIEKENS</cp:lastModifiedBy>
  <cp:revision>4</cp:revision>
  <dcterms:created xsi:type="dcterms:W3CDTF">2022-12-18T22:31:11Z</dcterms:created>
  <dcterms:modified xsi:type="dcterms:W3CDTF">2022-12-18T23:02:57Z</dcterms:modified>
</cp:coreProperties>
</file>