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>
        <p:scale>
          <a:sx n="125" d="100"/>
          <a:sy n="125" d="100"/>
        </p:scale>
        <p:origin x="7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7C3C-F0B5-AE26-AC4E-24C00A932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8EB8B-1642-E507-28F4-DC9739A91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7CF16-BD94-FC54-2271-633B163B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1BAF-CD52-4AE9-A5D5-AB584621754E}" type="datetimeFigureOut">
              <a:rPr lang="en-BE" smtClean="0"/>
              <a:t>01/20/2023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B14F3-428D-ADCB-B989-BC5B5C3A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C59BF-F06B-96A6-EBCF-0FECB3EA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33EB-D88F-4262-8DA9-92100D06FFF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9830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5D9B-931A-8E17-4982-B96CB1AE4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66F0C-3ABB-75D8-C291-1C9FE9E94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1DD85-9363-FCDB-AE97-43897EA1F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1BAF-CD52-4AE9-A5D5-AB584621754E}" type="datetimeFigureOut">
              <a:rPr lang="en-BE" smtClean="0"/>
              <a:t>01/20/2023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E93EF-A5A3-413E-E473-AB0D1A41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435E3-97BE-FBA8-61E3-1959826F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33EB-D88F-4262-8DA9-92100D06FFF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0969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D48346-1B10-1A25-D3E8-540D6C4E4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A74A8-CC90-0E4C-579A-9509A0848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FF927-4199-968C-DF77-4AB5659A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1BAF-CD52-4AE9-A5D5-AB584621754E}" type="datetimeFigureOut">
              <a:rPr lang="en-BE" smtClean="0"/>
              <a:t>01/20/2023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F7D9E-8B51-888F-3C54-84E77D189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D5C4C-4134-9564-C432-D4B21ED8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33EB-D88F-4262-8DA9-92100D06FFF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3284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B533-CBF6-82F1-AD6F-A12CFF2E1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1F2E4-B1B3-2BB2-935F-DDD70AE8D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6DA46-B5D7-A601-AF7A-93C55E69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1BAF-CD52-4AE9-A5D5-AB584621754E}" type="datetimeFigureOut">
              <a:rPr lang="en-BE" smtClean="0"/>
              <a:t>01/20/2023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F4B14-6410-AE47-B830-35E794D9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861BD-E688-F43D-353C-E5DDF4B9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33EB-D88F-4262-8DA9-92100D06FFF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3593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5D7E-77AB-C4B5-4843-DCFAFEB7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22994-8151-F39B-A6F2-3FB26E529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B66AF-6873-603F-C3DF-ECB261500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1BAF-CD52-4AE9-A5D5-AB584621754E}" type="datetimeFigureOut">
              <a:rPr lang="en-BE" smtClean="0"/>
              <a:t>01/20/2023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B66D2-0FD1-ABF7-39CB-50E99A08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0A745-1500-8F91-EFE1-724E351A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33EB-D88F-4262-8DA9-92100D06FFF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8510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3D2DC-7724-99C0-0BC6-AD2C53A8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6F069-8DAB-D21B-8D24-6B07D2D13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E3BEC-9C8C-970B-D138-176E00448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D00B3-7349-91A8-6E53-EDEFD6AE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1BAF-CD52-4AE9-A5D5-AB584621754E}" type="datetimeFigureOut">
              <a:rPr lang="en-BE" smtClean="0"/>
              <a:t>01/20/2023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6733D-58DC-9600-11ED-6D9381BE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AF89F-A3A7-22A4-E5C5-95CDE811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33EB-D88F-4262-8DA9-92100D06FFF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7201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F5C40-4A2B-7B81-5253-5F4A8F8A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D614F-1AF9-4FE3-9489-8768CA723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76245-11D8-22FC-9472-99D33849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8429B-B06C-589E-2B89-58C2F6042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242F41-4FAC-A38E-34D7-276B12B80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7DF95-DC5C-EFEB-FC96-E94974AD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1BAF-CD52-4AE9-A5D5-AB584621754E}" type="datetimeFigureOut">
              <a:rPr lang="en-BE" smtClean="0"/>
              <a:t>01/20/2023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D53628-45E4-D4B9-DD30-69C01929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0B548-BA85-FCA5-03EB-EAF6FEB3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33EB-D88F-4262-8DA9-92100D06FFF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199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ABFF-D82B-776F-2CC6-56442C4E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7BCBD-3E23-EB0D-2F62-87D7B9BE8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1BAF-CD52-4AE9-A5D5-AB584621754E}" type="datetimeFigureOut">
              <a:rPr lang="en-BE" smtClean="0"/>
              <a:t>01/20/2023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E2A85-A36F-DF41-B5D8-1B78D4922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64466-CABF-9AF2-FB08-B3BC3091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33EB-D88F-4262-8DA9-92100D06FFF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5037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17342-9453-50D3-DA4C-D4CBCF03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1BAF-CD52-4AE9-A5D5-AB584621754E}" type="datetimeFigureOut">
              <a:rPr lang="en-BE" smtClean="0"/>
              <a:t>01/20/2023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72FEF-53C5-B119-26B5-FF3E38B8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E7DAF-6641-330F-FC9B-C219C6B2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33EB-D88F-4262-8DA9-92100D06FFF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5828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EFEF-83F2-28F3-C362-59C65080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F7376-7123-3D62-CE02-89A37D2B1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2D286-F190-A7DA-B09D-FD39336E0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1EC76-E3DF-AFDB-7CB5-3D1E544C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1BAF-CD52-4AE9-A5D5-AB584621754E}" type="datetimeFigureOut">
              <a:rPr lang="en-BE" smtClean="0"/>
              <a:t>01/20/2023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08066-C7E1-0996-299D-4600AECE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6DD17-CE30-DD8B-8177-FE25AE0D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33EB-D88F-4262-8DA9-92100D06FFF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4269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8B62-2AA9-B2F7-435F-75649E697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9BD2D-1807-9E25-672E-0AEDD2738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3BB3D-3CBB-05E0-D1DC-40BF2E012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9BFDD-96B6-464F-BB4A-3BD1FE76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1BAF-CD52-4AE9-A5D5-AB584621754E}" type="datetimeFigureOut">
              <a:rPr lang="en-BE" smtClean="0"/>
              <a:t>01/20/2023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119A0-7228-2339-2FC9-3EC4BEB0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21E5D-9237-C16B-1195-657E4027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33EB-D88F-4262-8DA9-92100D06FFF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3360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53A0E-B2DB-4480-C605-A7354C88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E0A29-9D68-48D1-9DC6-5A98D1342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1DB3C-D505-A871-1CBF-846347177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D1BAF-CD52-4AE9-A5D5-AB584621754E}" type="datetimeFigureOut">
              <a:rPr lang="en-BE" smtClean="0"/>
              <a:t>01/20/2023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925B5-EA47-5DE5-811F-781C20520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AA4F8-97E0-DBC2-FEEC-1ECD4F883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633EB-D88F-4262-8DA9-92100D06FFF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0173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C7D65ED-4AA1-4796-90AB-0B4A5EA81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788" y="1398327"/>
            <a:ext cx="12192000" cy="520434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4E5AC3-F216-E713-9C02-E452DABA7649}"/>
              </a:ext>
            </a:extLst>
          </p:cNvPr>
          <p:cNvCxnSpPr>
            <a:cxnSpLocks/>
          </p:cNvCxnSpPr>
          <p:nvPr/>
        </p:nvCxnSpPr>
        <p:spPr>
          <a:xfrm>
            <a:off x="2082868" y="803400"/>
            <a:ext cx="0" cy="33893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8AA05E-FF5B-39D1-5594-8A28F765C301}"/>
              </a:ext>
            </a:extLst>
          </p:cNvPr>
          <p:cNvCxnSpPr>
            <a:cxnSpLocks/>
          </p:cNvCxnSpPr>
          <p:nvPr/>
        </p:nvCxnSpPr>
        <p:spPr>
          <a:xfrm>
            <a:off x="3498657" y="803400"/>
            <a:ext cx="0" cy="33893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42E228-C9EE-420C-89A7-E6F1817C6394}"/>
              </a:ext>
            </a:extLst>
          </p:cNvPr>
          <p:cNvCxnSpPr>
            <a:cxnSpLocks/>
          </p:cNvCxnSpPr>
          <p:nvPr/>
        </p:nvCxnSpPr>
        <p:spPr>
          <a:xfrm flipH="1">
            <a:off x="682693" y="769876"/>
            <a:ext cx="11328052" cy="335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8ACA178-A9F5-4BD6-4410-49A63664E90A}"/>
              </a:ext>
            </a:extLst>
          </p:cNvPr>
          <p:cNvCxnSpPr>
            <a:cxnSpLocks/>
          </p:cNvCxnSpPr>
          <p:nvPr/>
        </p:nvCxnSpPr>
        <p:spPr>
          <a:xfrm>
            <a:off x="5628474" y="803400"/>
            <a:ext cx="0" cy="33893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93702C-E6CA-6933-4329-C2D3DEA265B5}"/>
              </a:ext>
            </a:extLst>
          </p:cNvPr>
          <p:cNvCxnSpPr>
            <a:cxnSpLocks/>
          </p:cNvCxnSpPr>
          <p:nvPr/>
        </p:nvCxnSpPr>
        <p:spPr>
          <a:xfrm>
            <a:off x="7753864" y="803400"/>
            <a:ext cx="0" cy="33893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A643C4-5502-BBD4-2D5E-FF364E716D38}"/>
              </a:ext>
            </a:extLst>
          </p:cNvPr>
          <p:cNvCxnSpPr>
            <a:cxnSpLocks/>
          </p:cNvCxnSpPr>
          <p:nvPr/>
        </p:nvCxnSpPr>
        <p:spPr>
          <a:xfrm>
            <a:off x="9146833" y="803400"/>
            <a:ext cx="0" cy="33893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B3F8EFC-321B-9C2C-2FBC-3E9364652B39}"/>
              </a:ext>
            </a:extLst>
          </p:cNvPr>
          <p:cNvCxnSpPr>
            <a:cxnSpLocks/>
          </p:cNvCxnSpPr>
          <p:nvPr/>
        </p:nvCxnSpPr>
        <p:spPr>
          <a:xfrm>
            <a:off x="9873094" y="803400"/>
            <a:ext cx="0" cy="33893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0A537D0-6718-6EC0-313C-74C335B89A19}"/>
              </a:ext>
            </a:extLst>
          </p:cNvPr>
          <p:cNvCxnSpPr>
            <a:cxnSpLocks/>
          </p:cNvCxnSpPr>
          <p:nvPr/>
        </p:nvCxnSpPr>
        <p:spPr>
          <a:xfrm>
            <a:off x="10603634" y="803400"/>
            <a:ext cx="0" cy="33893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C6330A0-5A80-081E-6871-B4FF787A5382}"/>
              </a:ext>
            </a:extLst>
          </p:cNvPr>
          <p:cNvCxnSpPr>
            <a:cxnSpLocks/>
          </p:cNvCxnSpPr>
          <p:nvPr/>
        </p:nvCxnSpPr>
        <p:spPr>
          <a:xfrm>
            <a:off x="12057499" y="769876"/>
            <a:ext cx="0" cy="342283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FD62F9F-FC95-3C20-D757-93B468279AB6}"/>
              </a:ext>
            </a:extLst>
          </p:cNvPr>
          <p:cNvSpPr txBox="1"/>
          <p:nvPr/>
        </p:nvSpPr>
        <p:spPr>
          <a:xfrm>
            <a:off x="1244867" y="742453"/>
            <a:ext cx="91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SRP373618</a:t>
            </a:r>
            <a:endParaRPr lang="en-BE" sz="12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5A4BEE-B0F9-6E9C-C5C5-160686B92CD7}"/>
              </a:ext>
            </a:extLst>
          </p:cNvPr>
          <p:cNvSpPr txBox="1"/>
          <p:nvPr/>
        </p:nvSpPr>
        <p:spPr>
          <a:xfrm>
            <a:off x="2683921" y="739205"/>
            <a:ext cx="91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b="1" dirty="0"/>
              <a:t>SRP186731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E55241-5068-C5E2-135F-04223299DEB1}"/>
              </a:ext>
            </a:extLst>
          </p:cNvPr>
          <p:cNvSpPr txBox="1"/>
          <p:nvPr/>
        </p:nvSpPr>
        <p:spPr>
          <a:xfrm>
            <a:off x="4804525" y="769876"/>
            <a:ext cx="91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SRP110041</a:t>
            </a:r>
            <a:endParaRPr lang="en-BE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7F3260-125D-BD30-E64F-DCAA1BA021C2}"/>
              </a:ext>
            </a:extLst>
          </p:cNvPr>
          <p:cNvSpPr txBox="1"/>
          <p:nvPr/>
        </p:nvSpPr>
        <p:spPr>
          <a:xfrm>
            <a:off x="6925441" y="739205"/>
            <a:ext cx="91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SRP290966</a:t>
            </a:r>
            <a:endParaRPr lang="en-BE" sz="1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00B808-65AC-4361-E363-ABE8310230F0}"/>
              </a:ext>
            </a:extLst>
          </p:cNvPr>
          <p:cNvSpPr txBox="1"/>
          <p:nvPr/>
        </p:nvSpPr>
        <p:spPr>
          <a:xfrm>
            <a:off x="8322188" y="730266"/>
            <a:ext cx="91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SRP119454</a:t>
            </a:r>
            <a:endParaRPr lang="en-BE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6F5CBC-ECB0-F363-0481-FC391308F112}"/>
              </a:ext>
            </a:extLst>
          </p:cNvPr>
          <p:cNvSpPr txBox="1"/>
          <p:nvPr/>
        </p:nvSpPr>
        <p:spPr>
          <a:xfrm>
            <a:off x="9099999" y="742870"/>
            <a:ext cx="912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SRP261071</a:t>
            </a:r>
            <a:endParaRPr lang="en-BE" sz="11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E31E05-8390-571C-6C29-AA6B33E48DF5}"/>
              </a:ext>
            </a:extLst>
          </p:cNvPr>
          <p:cNvSpPr txBox="1"/>
          <p:nvPr/>
        </p:nvSpPr>
        <p:spPr>
          <a:xfrm>
            <a:off x="9835736" y="742870"/>
            <a:ext cx="912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SRP065519</a:t>
            </a:r>
            <a:endParaRPr lang="en-BE" sz="11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A0CCAA-E75F-7D29-280E-E5C15DA9BF81}"/>
              </a:ext>
            </a:extLst>
          </p:cNvPr>
          <p:cNvSpPr txBox="1"/>
          <p:nvPr/>
        </p:nvSpPr>
        <p:spPr>
          <a:xfrm>
            <a:off x="11183455" y="736131"/>
            <a:ext cx="91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SRP230996</a:t>
            </a:r>
            <a:endParaRPr lang="en-BE" sz="1200" b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7A2485-0E65-4F38-8A45-1CE4946513DE}"/>
              </a:ext>
            </a:extLst>
          </p:cNvPr>
          <p:cNvCxnSpPr>
            <a:cxnSpLocks/>
          </p:cNvCxnSpPr>
          <p:nvPr/>
        </p:nvCxnSpPr>
        <p:spPr>
          <a:xfrm>
            <a:off x="682693" y="803400"/>
            <a:ext cx="0" cy="33893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15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Raphaël KIEKENS</dc:creator>
  <cp:lastModifiedBy>Raphaël KIEKENS</cp:lastModifiedBy>
  <cp:revision>7</cp:revision>
  <dcterms:created xsi:type="dcterms:W3CDTF">2022-12-18T22:31:11Z</dcterms:created>
  <dcterms:modified xsi:type="dcterms:W3CDTF">2023-01-20T12:34:48Z</dcterms:modified>
</cp:coreProperties>
</file>