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168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FF40A0"/>
    <a:srgbClr val="7295D3"/>
    <a:srgbClr val="FF2090"/>
    <a:srgbClr val="FF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1415"/>
            <a:ext cx="10363200" cy="423633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391116"/>
            <a:ext cx="9144000" cy="293782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84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843"/>
            <a:ext cx="2628900" cy="103119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843"/>
            <a:ext cx="7734300" cy="103119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0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9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3601"/>
            <a:ext cx="10515600" cy="506162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43113"/>
            <a:ext cx="10515600" cy="266179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627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39216"/>
            <a:ext cx="5181600" cy="77206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39216"/>
            <a:ext cx="5181600" cy="77206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82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846"/>
            <a:ext cx="10515600" cy="235195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2897"/>
            <a:ext cx="5157787" cy="146187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44769"/>
            <a:ext cx="5157787" cy="653758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2897"/>
            <a:ext cx="5183188" cy="146187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44769"/>
            <a:ext cx="5183188" cy="653758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655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54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70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1212"/>
            <a:ext cx="3932237" cy="283924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1997"/>
            <a:ext cx="6172200" cy="86473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0456"/>
            <a:ext cx="3932237" cy="67629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39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1212"/>
            <a:ext cx="3932237" cy="283924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1997"/>
            <a:ext cx="6172200" cy="86473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0456"/>
            <a:ext cx="3932237" cy="67629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7846"/>
            <a:ext cx="10515600" cy="235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39216"/>
            <a:ext cx="10515600" cy="772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78110"/>
            <a:ext cx="2743200" cy="647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194F-D9F6-4307-953B-1038D9F47E4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78110"/>
            <a:ext cx="4114800" cy="647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78110"/>
            <a:ext cx="2743200" cy="647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C787-A7E2-427C-9597-795AB103DC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604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>
            <a:extLst>
              <a:ext uri="{FF2B5EF4-FFF2-40B4-BE49-F238E27FC236}">
                <a16:creationId xmlns:a16="http://schemas.microsoft.com/office/drawing/2014/main" id="{F605779B-C1CD-3D86-D510-9DB71C5BE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3405" y="2417762"/>
            <a:ext cx="7734300" cy="8369300"/>
            <a:chOff x="1379" y="1439"/>
            <a:chExt cx="4872" cy="527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D3457DF3-836D-33F4-25A0-C1F44F67B0A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79" y="1439"/>
              <a:ext cx="4872" cy="4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2128BFB-3C9B-20D5-1EE3-2E6722A536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4508">
              <a:off x="2031" y="2672"/>
              <a:ext cx="49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Lj.DHDPS-B3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A5F41B2F-6701-7D87-673B-7466E6414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" y="2793"/>
              <a:ext cx="1255" cy="447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CE82F16-D48B-DAB0-AD79-600A62941A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32686">
              <a:off x="2450" y="2574"/>
              <a:ext cx="49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Lj.DHDPS-B4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4B2C7DA8-08D2-6CF5-4306-2CC784B69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42" y="2745"/>
              <a:ext cx="839" cy="485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1569FBFC-DC73-FB7D-D631-E9FBFC2991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93761">
              <a:off x="2739" y="2473"/>
              <a:ext cx="4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</a:rPr>
                <a:t>Lj.</a:t>
              </a:r>
              <a:r>
                <a:rPr lang="nl-BE" altLang="nl-BE" sz="1000" noProof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DHDPS-B2</a:t>
              </a:r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840C9F76-DFFB-47B1-C8A8-BD75685C8A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7" y="2692"/>
              <a:ext cx="584" cy="538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8CCE36F9-10CF-B22C-DB83-94B6B41C90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">
              <a:off x="3848" y="3204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29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A7CCF1CC-0AB2-BA2D-6023-169D620EA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1" y="3230"/>
              <a:ext cx="15" cy="10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8B87335-7C0F-4102-28E4-B8AF10A8EE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0000">
              <a:off x="3800" y="3311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57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661502D1-B091-DEB1-A1C7-28016D36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6" y="3240"/>
              <a:ext cx="115" cy="72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8A85EF66-2BE3-A64B-0E79-0880F02E42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70872">
              <a:off x="2667" y="2006"/>
              <a:ext cx="52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Mt.</a:t>
              </a:r>
              <a:r>
                <a:rPr lang="nl-BE" altLang="nl-BE" sz="1000" noProof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DHDPS-B4</a:t>
              </a: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E448906-5A87-E8EA-204D-5F40B24AF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4" y="2269"/>
              <a:ext cx="641" cy="802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9860548F-C949-D733-D94B-F8636355D8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14388">
              <a:off x="3066" y="2127"/>
              <a:ext cx="5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Ps.</a:t>
              </a:r>
              <a:r>
                <a:rPr lang="nl-BE" altLang="nl-BE" sz="1000" noProof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DHDPS-B3</a:t>
              </a: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8917E15B-5B40-537D-FA75-4D13EFD2A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62" y="2431"/>
              <a:ext cx="303" cy="640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9B7B4DE8-A2FA-2BD1-BD69-8652BBF90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480000">
              <a:off x="3819" y="3082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89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5E32AC7F-E055-18BE-6821-7A00012FE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5" y="3071"/>
              <a:ext cx="146" cy="241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655AA7-9B36-A015-077D-1D46962392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80000">
              <a:off x="3977" y="3299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96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C855B6C9-BBBC-C883-A694-08CE14630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1" y="3312"/>
              <a:ext cx="199" cy="187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4B4EB316-4146-0AC6-29D9-1FB51B87E3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58018">
              <a:off x="3381" y="2004"/>
              <a:ext cx="52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Mt.DHDPS-B1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9D0CEEA5-3E8A-1C3D-5EB2-9F6B6B9D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72" y="2311"/>
              <a:ext cx="98" cy="232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8C4AB7E7-9CAA-9FE9-6817-6D8A05FDCA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063460">
              <a:off x="3564" y="1717"/>
              <a:ext cx="5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Ps.</a:t>
              </a:r>
              <a:r>
                <a:rPr lang="nl-BE" altLang="nl-BE" sz="1000" noProof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DHDPS-B1</a:t>
              </a:r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ABAF78C3-B962-C5E3-D599-74A055BF2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9" y="2055"/>
              <a:ext cx="21" cy="488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B5F48F2-7C95-F0B5-9AA8-36E2A174B2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00000">
              <a:off x="3892" y="2602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536C4926-44C1-53C1-A0A0-7897ABC2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0" y="2543"/>
              <a:ext cx="240" cy="956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CFAA15F5-81A5-48D4-A10A-E7D763110A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20000">
              <a:off x="4070" y="3576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41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0F2D6FAC-7C16-1333-92AE-E3839CDDE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0" y="3499"/>
              <a:ext cx="29" cy="37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AC28671E-5725-6785-3E33-763E55E59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68544">
              <a:off x="3856" y="1855"/>
              <a:ext cx="52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Mt.</a:t>
              </a:r>
              <a:r>
                <a:rPr lang="nl-BE" altLang="nl-BE" sz="1000" noProof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DHDPS-B3</a:t>
              </a: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4D1386C6-3E06-676F-D04F-CE46371AD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5" y="2184"/>
              <a:ext cx="80" cy="493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E62CA59-6AA9-6056-A1C1-B3FEB9C661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811459">
              <a:off x="4090" y="2049"/>
              <a:ext cx="52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Mt.</a:t>
              </a:r>
              <a:r>
                <a:rPr lang="nl-BE" altLang="nl-BE" sz="1000" noProof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DHDPS-B2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4D93617C-68F7-F890-7DF6-CC80AC6F6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5" y="2384"/>
              <a:ext cx="54" cy="293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6F04011C-F090-580C-F0AB-65D46C6A48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60000">
              <a:off x="4173" y="2694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99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C71FB34B-2E7A-DBA4-A3FC-A133AB036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5" y="2677"/>
              <a:ext cx="10" cy="312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44" name="Rectangle 37">
              <a:extLst>
                <a:ext uri="{FF2B5EF4-FFF2-40B4-BE49-F238E27FC236}">
                  <a16:creationId xmlns:a16="http://schemas.microsoft.com/office/drawing/2014/main" id="{9E044BB3-2FD2-2901-809C-10D17CCCA0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640000">
              <a:off x="4368" y="2080"/>
              <a:ext cx="5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Ps.DHDPS-B2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45" name="Line 38">
              <a:extLst>
                <a:ext uri="{FF2B5EF4-FFF2-40B4-BE49-F238E27FC236}">
                  <a16:creationId xmlns:a16="http://schemas.microsoft.com/office/drawing/2014/main" id="{C98874A6-75FD-8E01-054A-017AE950C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5" y="2402"/>
              <a:ext cx="264" cy="587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1FBE0956-F2E1-7C07-9F72-0596D07480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740000">
              <a:off x="4132" y="3018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4B48DFED-093A-8016-38CF-3098554AD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2" y="2989"/>
              <a:ext cx="83" cy="495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E46B2404-D930-3378-6B86-79CE9D59DD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40000">
              <a:off x="4658" y="2165"/>
              <a:ext cx="49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Lj.DHDPS-B1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49" name="Line 42">
              <a:extLst>
                <a:ext uri="{FF2B5EF4-FFF2-40B4-BE49-F238E27FC236}">
                  <a16:creationId xmlns:a16="http://schemas.microsoft.com/office/drawing/2014/main" id="{C23C4165-9DB3-D2FD-2ED9-F7CB397B7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2" y="2462"/>
              <a:ext cx="524" cy="940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50" name="Rectangle 43">
              <a:extLst>
                <a:ext uri="{FF2B5EF4-FFF2-40B4-BE49-F238E27FC236}">
                  <a16:creationId xmlns:a16="http://schemas.microsoft.com/office/drawing/2014/main" id="{3FD9DC77-CACB-5B72-EA28-3BD3E0C6DE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540000">
              <a:off x="4683" y="2590"/>
              <a:ext cx="514" cy="97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Gm.DHDPS-B</a:t>
              </a:r>
              <a:endParaRPr kumimoji="0" lang="nl-BE" altLang="nl-BE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9CF900B3-D787-D9A0-5223-7FE858FE3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9" y="2872"/>
              <a:ext cx="315" cy="385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1B5B636-3798-AF53-CE81-E314A9DA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00000">
              <a:off x="5076" y="2608"/>
              <a:ext cx="47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Pv.DHDPS-B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E70138FD-52F4-9600-EEC4-22E35FBFE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" y="2844"/>
              <a:ext cx="232" cy="187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2AD05006-1AF4-CC93-A15A-82183654D4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80000">
              <a:off x="5164" y="2808"/>
              <a:ext cx="48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Vu.DHDPS-B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55" name="Line 48">
              <a:extLst>
                <a:ext uri="{FF2B5EF4-FFF2-40B4-BE49-F238E27FC236}">
                  <a16:creationId xmlns:a16="http://schemas.microsoft.com/office/drawing/2014/main" id="{1F46C092-4789-6FA6-7422-59FEB53F5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" y="2953"/>
              <a:ext cx="268" cy="78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BAEA3EFF-270F-593C-5978-38A0ED685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20000">
              <a:off x="4794" y="3092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7" name="Line 50">
              <a:extLst>
                <a:ext uri="{FF2B5EF4-FFF2-40B4-BE49-F238E27FC236}">
                  <a16:creationId xmlns:a16="http://schemas.microsoft.com/office/drawing/2014/main" id="{B1430D75-61E4-BADE-E4CE-D4E7D93F8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9" y="3031"/>
              <a:ext cx="429" cy="226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0AC2B297-AEFD-E5D5-5399-F8F6C1145F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80000">
              <a:off x="4417" y="3310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98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2D154363-C877-A9DB-E166-E667CFF23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2" y="3257"/>
              <a:ext cx="197" cy="145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C4453CCA-620F-E3AA-41D7-0061ABC66C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080000">
              <a:off x="4229" y="3454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82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Line 54">
              <a:extLst>
                <a:ext uri="{FF2B5EF4-FFF2-40B4-BE49-F238E27FC236}">
                  <a16:creationId xmlns:a16="http://schemas.microsoft.com/office/drawing/2014/main" id="{A625270E-FB22-9DB3-5525-2370DC8EF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2" y="3402"/>
              <a:ext cx="90" cy="82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8B7CACD3-FBEC-FA18-E7D8-D54A6EDCE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9" y="3484"/>
              <a:ext cx="33" cy="52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C5D247E-7A39-06CD-38E7-7DDC52BB55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54" y="3574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02D6E4B9-0B03-8420-B48F-D985C7646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9" y="3536"/>
              <a:ext cx="0" cy="614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099DF827-C9F0-940D-364E-2650A9BA8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80000">
              <a:off x="5563" y="3124"/>
              <a:ext cx="53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Pp.DHDPS-A1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67" name="Line 60">
              <a:extLst>
                <a:ext uri="{FF2B5EF4-FFF2-40B4-BE49-F238E27FC236}">
                  <a16:creationId xmlns:a16="http://schemas.microsoft.com/office/drawing/2014/main" id="{3DEDC196-6EB5-D830-CFD1-2078C7700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1" y="3398"/>
              <a:ext cx="523" cy="550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D5B39A86-3929-91DB-3596-637126502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00000">
              <a:off x="5719" y="3286"/>
              <a:ext cx="53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Pp.DHDPS-A2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69" name="Line 62">
              <a:extLst>
                <a:ext uri="{FF2B5EF4-FFF2-40B4-BE49-F238E27FC236}">
                  <a16:creationId xmlns:a16="http://schemas.microsoft.com/office/drawing/2014/main" id="{BB851399-A0C5-0F8F-DA55-3C6920667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1" y="3517"/>
              <a:ext cx="635" cy="431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BB5350D4-A280-480D-806F-9D87B9AB8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140000">
              <a:off x="4969" y="3918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1" name="Line 64">
              <a:extLst>
                <a:ext uri="{FF2B5EF4-FFF2-40B4-BE49-F238E27FC236}">
                  <a16:creationId xmlns:a16="http://schemas.microsoft.com/office/drawing/2014/main" id="{C350D0ED-71C7-78A1-7462-2937E0C52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8" y="3948"/>
              <a:ext cx="593" cy="504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72" name="Rectangle 65">
              <a:extLst>
                <a:ext uri="{FF2B5EF4-FFF2-40B4-BE49-F238E27FC236}">
                  <a16:creationId xmlns:a16="http://schemas.microsoft.com/office/drawing/2014/main" id="{48CBD43F-A089-231F-F902-E7E199F1F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60000">
              <a:off x="5643" y="3645"/>
              <a:ext cx="5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Sm.DHDPS-A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73" name="Line 66">
              <a:extLst>
                <a:ext uri="{FF2B5EF4-FFF2-40B4-BE49-F238E27FC236}">
                  <a16:creationId xmlns:a16="http://schemas.microsoft.com/office/drawing/2014/main" id="{54E46648-0101-1924-8509-54E71C0DB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8" y="3846"/>
              <a:ext cx="1132" cy="606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F00B009B-4E8B-CBBC-900D-ED88D1B1CB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40000">
              <a:off x="4413" y="4403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81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Line 68">
              <a:extLst>
                <a:ext uri="{FF2B5EF4-FFF2-40B4-BE49-F238E27FC236}">
                  <a16:creationId xmlns:a16="http://schemas.microsoft.com/office/drawing/2014/main" id="{EC52C03F-471A-122B-92E5-9A914197B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0" y="4452"/>
              <a:ext cx="108" cy="78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F4D18A9D-AFF0-9428-B583-99420A4BA8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100000">
              <a:off x="5314" y="4073"/>
              <a:ext cx="5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Pa.DHDPS-A1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F0E6EF17-15C3-903D-6C64-82AB3A1FF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4" y="4262"/>
              <a:ext cx="237" cy="108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D179E7B7-ADEB-A4E9-B575-07C55121B1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60000">
              <a:off x="5290" y="4270"/>
              <a:ext cx="5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Pa.DHDPS-A2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79" name="Line 72">
              <a:extLst>
                <a:ext uri="{FF2B5EF4-FFF2-40B4-BE49-F238E27FC236}">
                  <a16:creationId xmlns:a16="http://schemas.microsoft.com/office/drawing/2014/main" id="{4C30C614-8E64-9BB4-F224-8B2B08C72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4" y="4358"/>
              <a:ext cx="178" cy="12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53D1F261-64EE-429F-3A40-76491E0D39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60000">
              <a:off x="4967" y="4419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5E49D724-9BE5-C7E8-C5D0-8F6D72CE1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0" y="4370"/>
              <a:ext cx="664" cy="160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82" name="Rectangle 75">
              <a:extLst>
                <a:ext uri="{FF2B5EF4-FFF2-40B4-BE49-F238E27FC236}">
                  <a16:creationId xmlns:a16="http://schemas.microsoft.com/office/drawing/2014/main" id="{9B82CC1A-6301-D884-EEAE-C3B1D50B60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100000">
              <a:off x="4360" y="4580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95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C19A59FF-2367-1A92-4A34-C93E0ECA3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4530"/>
              <a:ext cx="215" cy="99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91AC38B0-0AF3-BE7C-FA20-E3D2586DA7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160000">
              <a:off x="5547" y="4590"/>
              <a:ext cx="5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Zm.DHDPS-A1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85" name="Line 78">
              <a:extLst>
                <a:ext uri="{FF2B5EF4-FFF2-40B4-BE49-F238E27FC236}">
                  <a16:creationId xmlns:a16="http://schemas.microsoft.com/office/drawing/2014/main" id="{31930A29-16D8-6D06-3455-3F31036F9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5" y="4778"/>
              <a:ext cx="186" cy="80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BCEBB1E9-B7FD-95F8-C57C-2FD3BCE853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00000">
              <a:off x="5589" y="4753"/>
              <a:ext cx="52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Sb.DHDPS-A1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FE3CC1B6-FC89-7DC8-DF34-AC126B6C5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5" y="4844"/>
              <a:ext cx="186" cy="14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535443E0-1B86-6F36-863B-6EFDD1D4E5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60000">
              <a:off x="5268" y="4781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99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B207CE8B-B723-E5AB-50D4-63CA724D5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1" y="4858"/>
              <a:ext cx="254" cy="61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043E15A3-8BA1-8E28-1F8E-33D102105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0000">
              <a:off x="5523" y="4951"/>
              <a:ext cx="5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Zm.DHDPS-A2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91" name="Line 84">
              <a:extLst>
                <a:ext uri="{FF2B5EF4-FFF2-40B4-BE49-F238E27FC236}">
                  <a16:creationId xmlns:a16="http://schemas.microsoft.com/office/drawing/2014/main" id="{3F51FA5E-A818-FB63-AF5A-FA7867376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8" y="4972"/>
              <a:ext cx="186" cy="19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BCEE1FCE-AB9C-6018-3AF7-63ABF61A5D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40000">
              <a:off x="5538" y="5120"/>
              <a:ext cx="52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Sb.DHDPS-A2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93" name="Line 86">
              <a:extLst>
                <a:ext uri="{FF2B5EF4-FFF2-40B4-BE49-F238E27FC236}">
                  <a16:creationId xmlns:a16="http://schemas.microsoft.com/office/drawing/2014/main" id="{8EC6DA9F-E0B0-F36C-B14D-AFE5164DF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8" y="4972"/>
              <a:ext cx="207" cy="95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760EB8B5-859B-34A1-298D-C43AFA12A2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5205" y="4987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99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5" name="Line 88">
              <a:extLst>
                <a:ext uri="{FF2B5EF4-FFF2-40B4-BE49-F238E27FC236}">
                  <a16:creationId xmlns:a16="http://schemas.microsoft.com/office/drawing/2014/main" id="{4F3ECFA1-1F86-C1E8-D7E7-E530974E5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4919"/>
              <a:ext cx="197" cy="53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A55A09F3-B9F9-057B-842F-836C8E811D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5026" y="4828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85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Line 90">
              <a:extLst>
                <a:ext uri="{FF2B5EF4-FFF2-40B4-BE49-F238E27FC236}">
                  <a16:creationId xmlns:a16="http://schemas.microsoft.com/office/drawing/2014/main" id="{4F996923-6BFE-4ADC-25EC-5E7795AD2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4918"/>
              <a:ext cx="107" cy="1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98" name="Rectangle 91">
              <a:extLst>
                <a:ext uri="{FF2B5EF4-FFF2-40B4-BE49-F238E27FC236}">
                  <a16:creationId xmlns:a16="http://schemas.microsoft.com/office/drawing/2014/main" id="{F8839BFA-29D7-5C25-ED83-CF353CD6E9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000">
              <a:off x="5250" y="5203"/>
              <a:ext cx="5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Oz.DHDPS-A1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99" name="Line 92">
              <a:extLst>
                <a:ext uri="{FF2B5EF4-FFF2-40B4-BE49-F238E27FC236}">
                  <a16:creationId xmlns:a16="http://schemas.microsoft.com/office/drawing/2014/main" id="{475DB0F6-C75D-CFD9-6989-36AA6088A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5008"/>
              <a:ext cx="149" cy="99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00" name="Rectangle 93">
              <a:extLst>
                <a:ext uri="{FF2B5EF4-FFF2-40B4-BE49-F238E27FC236}">
                  <a16:creationId xmlns:a16="http://schemas.microsoft.com/office/drawing/2014/main" id="{3A75A126-FCB5-2715-956B-B6B4334279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60000">
              <a:off x="5241" y="5425"/>
              <a:ext cx="5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Oz.DHDPS-A2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01" name="Line 94">
              <a:extLst>
                <a:ext uri="{FF2B5EF4-FFF2-40B4-BE49-F238E27FC236}">
                  <a16:creationId xmlns:a16="http://schemas.microsoft.com/office/drawing/2014/main" id="{7A74D700-CBDF-68ED-42B6-4AC544E0B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5008"/>
              <a:ext cx="198" cy="251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024B89B6-1ECC-4545-4191-A607233CFF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20000">
              <a:off x="4986" y="4984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86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3" name="Line 96">
              <a:extLst>
                <a:ext uri="{FF2B5EF4-FFF2-40B4-BE49-F238E27FC236}">
                  <a16:creationId xmlns:a16="http://schemas.microsoft.com/office/drawing/2014/main" id="{23F38982-C8D8-A996-DC9C-CF535F9BD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4918"/>
              <a:ext cx="101" cy="90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04" name="Rectangle 97">
              <a:extLst>
                <a:ext uri="{FF2B5EF4-FFF2-40B4-BE49-F238E27FC236}">
                  <a16:creationId xmlns:a16="http://schemas.microsoft.com/office/drawing/2014/main" id="{F6E049D5-D4F4-EEBA-6BBE-BCBBBE2E74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0000">
              <a:off x="4896" y="4806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9D2E9BE7-2EBC-12FB-61D9-8DBABD689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" y="4681"/>
              <a:ext cx="817" cy="237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06" name="Rectangle 99">
              <a:extLst>
                <a:ext uri="{FF2B5EF4-FFF2-40B4-BE49-F238E27FC236}">
                  <a16:creationId xmlns:a16="http://schemas.microsoft.com/office/drawing/2014/main" id="{3FF72CBA-F8A0-672F-B278-56565F52A1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27818">
              <a:off x="4808" y="5483"/>
              <a:ext cx="41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AtDHDPS1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07" name="Line 100">
              <a:extLst>
                <a:ext uri="{FF2B5EF4-FFF2-40B4-BE49-F238E27FC236}">
                  <a16:creationId xmlns:a16="http://schemas.microsoft.com/office/drawing/2014/main" id="{18384BBD-9619-66EF-FD04-F91112735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5074"/>
              <a:ext cx="363" cy="300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08" name="Rectangle 101">
              <a:extLst>
                <a:ext uri="{FF2B5EF4-FFF2-40B4-BE49-F238E27FC236}">
                  <a16:creationId xmlns:a16="http://schemas.microsoft.com/office/drawing/2014/main" id="{EF2E12A5-8A5E-E3FC-43F0-F559079A5A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99048">
              <a:off x="4584" y="5519"/>
              <a:ext cx="41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AtDHDPS2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09" name="Line 102">
              <a:extLst>
                <a:ext uri="{FF2B5EF4-FFF2-40B4-BE49-F238E27FC236}">
                  <a16:creationId xmlns:a16="http://schemas.microsoft.com/office/drawing/2014/main" id="{8ECF2A5E-B17A-07EF-830F-74FB21297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5074"/>
              <a:ext cx="194" cy="296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10" name="Rectangle 103">
              <a:extLst>
                <a:ext uri="{FF2B5EF4-FFF2-40B4-BE49-F238E27FC236}">
                  <a16:creationId xmlns:a16="http://schemas.microsoft.com/office/drawing/2014/main" id="{DC332404-E499-1B21-9E4F-CF05D4B946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4422" y="4941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1" name="Line 104">
              <a:extLst>
                <a:ext uri="{FF2B5EF4-FFF2-40B4-BE49-F238E27FC236}">
                  <a16:creationId xmlns:a16="http://schemas.microsoft.com/office/drawing/2014/main" id="{07E59F16-D3C6-F748-C5C9-F10A9C037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4715"/>
              <a:ext cx="316" cy="359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30047C81-DBB3-203F-DCF1-CA072717C3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65869">
              <a:off x="4362" y="5762"/>
              <a:ext cx="5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Ac.DHDPS-A1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13" name="Line 106">
              <a:extLst>
                <a:ext uri="{FF2B5EF4-FFF2-40B4-BE49-F238E27FC236}">
                  <a16:creationId xmlns:a16="http://schemas.microsoft.com/office/drawing/2014/main" id="{48316A57-CA50-6058-8706-35A29D42E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3" y="5496"/>
              <a:ext cx="57" cy="83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56A19B48-7098-61FB-07A1-D5652D770B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796258">
              <a:off x="4226" y="5843"/>
              <a:ext cx="5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Ac.DHDPS-A2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15" name="Line 108">
              <a:extLst>
                <a:ext uri="{FF2B5EF4-FFF2-40B4-BE49-F238E27FC236}">
                  <a16:creationId xmlns:a16="http://schemas.microsoft.com/office/drawing/2014/main" id="{A550AB4B-EBCB-6627-0E0B-1E016F507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3" y="5496"/>
              <a:ext cx="26" cy="128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7FD86FB-CB33-BD84-E067-53AD5E9AC0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60000">
              <a:off x="4393" y="5364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7" name="Line 110">
              <a:extLst>
                <a:ext uri="{FF2B5EF4-FFF2-40B4-BE49-F238E27FC236}">
                  <a16:creationId xmlns:a16="http://schemas.microsoft.com/office/drawing/2014/main" id="{50CE1273-A843-B7F5-3E9D-40848BC44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" y="4963"/>
              <a:ext cx="231" cy="533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18" name="Rectangle 111">
              <a:extLst>
                <a:ext uri="{FF2B5EF4-FFF2-40B4-BE49-F238E27FC236}">
                  <a16:creationId xmlns:a16="http://schemas.microsoft.com/office/drawing/2014/main" id="{42D22DD4-AA40-2F57-82F2-707376821F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960000">
              <a:off x="3977" y="5651"/>
              <a:ext cx="49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Vv.DHDPS-A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19" name="Line 112">
              <a:extLst>
                <a:ext uri="{FF2B5EF4-FFF2-40B4-BE49-F238E27FC236}">
                  <a16:creationId xmlns:a16="http://schemas.microsoft.com/office/drawing/2014/main" id="{587531A6-F08A-E85C-062F-CA978131F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" y="4963"/>
              <a:ext cx="30" cy="499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20" name="Rectangle 113">
              <a:extLst>
                <a:ext uri="{FF2B5EF4-FFF2-40B4-BE49-F238E27FC236}">
                  <a16:creationId xmlns:a16="http://schemas.microsoft.com/office/drawing/2014/main" id="{C32E70A0-7D22-9134-1741-872A8CCB68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440000">
              <a:off x="4198" y="4854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80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1" name="Line 114">
              <a:extLst>
                <a:ext uri="{FF2B5EF4-FFF2-40B4-BE49-F238E27FC236}">
                  <a16:creationId xmlns:a16="http://schemas.microsoft.com/office/drawing/2014/main" id="{1A3A7703-F5E0-F868-6FDC-2577D7910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9" y="4883"/>
              <a:ext cx="23" cy="80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22" name="Rectangle 115">
              <a:extLst>
                <a:ext uri="{FF2B5EF4-FFF2-40B4-BE49-F238E27FC236}">
                  <a16:creationId xmlns:a16="http://schemas.microsoft.com/office/drawing/2014/main" id="{8DA3EBDF-7D04-9B04-CDCF-6B57A4BBD5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740000">
              <a:off x="3752" y="5711"/>
              <a:ext cx="5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Eg.DHDPS-A1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23" name="Line 116">
              <a:extLst>
                <a:ext uri="{FF2B5EF4-FFF2-40B4-BE49-F238E27FC236}">
                  <a16:creationId xmlns:a16="http://schemas.microsoft.com/office/drawing/2014/main" id="{9D14E018-5226-59A8-26EA-CDC257069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9" y="4883"/>
              <a:ext cx="100" cy="613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25" name="Line 118">
              <a:extLst>
                <a:ext uri="{FF2B5EF4-FFF2-40B4-BE49-F238E27FC236}">
                  <a16:creationId xmlns:a16="http://schemas.microsoft.com/office/drawing/2014/main" id="{63568CB0-09CB-36AB-DFF9-F630FC170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" y="4763"/>
              <a:ext cx="19" cy="120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26" name="Rectangle 119">
              <a:extLst>
                <a:ext uri="{FF2B5EF4-FFF2-40B4-BE49-F238E27FC236}">
                  <a16:creationId xmlns:a16="http://schemas.microsoft.com/office/drawing/2014/main" id="{0D8C5D21-B03A-12FF-628A-A3484652D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220000">
              <a:off x="3561" y="5577"/>
              <a:ext cx="50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Pt.DHDPS-A1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27" name="Line 120">
              <a:extLst>
                <a:ext uri="{FF2B5EF4-FFF2-40B4-BE49-F238E27FC236}">
                  <a16:creationId xmlns:a16="http://schemas.microsoft.com/office/drawing/2014/main" id="{8DEB0811-678D-72C4-DD67-53E8AE155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9" y="5146"/>
              <a:ext cx="72" cy="234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28" name="Rectangle 121">
              <a:extLst>
                <a:ext uri="{FF2B5EF4-FFF2-40B4-BE49-F238E27FC236}">
                  <a16:creationId xmlns:a16="http://schemas.microsoft.com/office/drawing/2014/main" id="{F84357E6-0308-F377-9D98-10D32C3841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40000">
              <a:off x="3339" y="5620"/>
              <a:ext cx="50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Pt.DHDPS-A2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29" name="Line 122">
              <a:extLst>
                <a:ext uri="{FF2B5EF4-FFF2-40B4-BE49-F238E27FC236}">
                  <a16:creationId xmlns:a16="http://schemas.microsoft.com/office/drawing/2014/main" id="{6005EC63-86D7-4F00-E644-37D66FC87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0" y="5146"/>
              <a:ext cx="221" cy="319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710F2F0B-7F48-D93D-CCF5-A32D79FBAD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700000">
              <a:off x="3923" y="4980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1" name="Line 124">
              <a:extLst>
                <a:ext uri="{FF2B5EF4-FFF2-40B4-BE49-F238E27FC236}">
                  <a16:creationId xmlns:a16="http://schemas.microsoft.com/office/drawing/2014/main" id="{9C1E4400-BFF0-DD66-42D8-39F932D9E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1" y="4763"/>
              <a:ext cx="179" cy="383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32" name="Rectangle 125">
              <a:extLst>
                <a:ext uri="{FF2B5EF4-FFF2-40B4-BE49-F238E27FC236}">
                  <a16:creationId xmlns:a16="http://schemas.microsoft.com/office/drawing/2014/main" id="{CBE2C5F6-31C2-416C-3102-3043437A98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320000">
              <a:off x="4198" y="4634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38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3" name="Line 126">
              <a:extLst>
                <a:ext uri="{FF2B5EF4-FFF2-40B4-BE49-F238E27FC236}">
                  <a16:creationId xmlns:a16="http://schemas.microsoft.com/office/drawing/2014/main" id="{EB782008-999E-B928-B84A-D9D66D924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0" y="4732"/>
              <a:ext cx="1" cy="31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34" name="Rectangle 127">
              <a:extLst>
                <a:ext uri="{FF2B5EF4-FFF2-40B4-BE49-F238E27FC236}">
                  <a16:creationId xmlns:a16="http://schemas.microsoft.com/office/drawing/2014/main" id="{9235DB52-A01B-E5D4-9A9E-B884841C11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20000">
              <a:off x="3059" y="5400"/>
              <a:ext cx="53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Mt.DHDPS-A1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35" name="Line 128">
              <a:extLst>
                <a:ext uri="{FF2B5EF4-FFF2-40B4-BE49-F238E27FC236}">
                  <a16:creationId xmlns:a16="http://schemas.microsoft.com/office/drawing/2014/main" id="{6D281439-75A7-7017-8E74-C9307C610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5073"/>
              <a:ext cx="57" cy="136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36" name="Rectangle 129">
              <a:extLst>
                <a:ext uri="{FF2B5EF4-FFF2-40B4-BE49-F238E27FC236}">
                  <a16:creationId xmlns:a16="http://schemas.microsoft.com/office/drawing/2014/main" id="{5A6CE080-08D3-A6DD-86D3-D4F1546EC5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60000">
              <a:off x="2871" y="5412"/>
              <a:ext cx="53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Mt.DHDPS-A2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37" name="Line 130">
              <a:extLst>
                <a:ext uri="{FF2B5EF4-FFF2-40B4-BE49-F238E27FC236}">
                  <a16:creationId xmlns:a16="http://schemas.microsoft.com/office/drawing/2014/main" id="{8B9B940B-159D-1F2E-9045-DF76055F2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5073"/>
              <a:ext cx="176" cy="201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38" name="Rectangle 131">
              <a:extLst>
                <a:ext uri="{FF2B5EF4-FFF2-40B4-BE49-F238E27FC236}">
                  <a16:creationId xmlns:a16="http://schemas.microsoft.com/office/drawing/2014/main" id="{25F7EDBB-E3A1-6D1E-DD41-0AFCBF4606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60000">
              <a:off x="3581" y="4991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55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9" name="Line 132">
              <a:extLst>
                <a:ext uri="{FF2B5EF4-FFF2-40B4-BE49-F238E27FC236}">
                  <a16:creationId xmlns:a16="http://schemas.microsoft.com/office/drawing/2014/main" id="{5B43A0C2-D301-A3F2-1D34-A7F10A6FA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0" y="5047"/>
              <a:ext cx="16" cy="26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40" name="Rectangle 133">
              <a:extLst>
                <a:ext uri="{FF2B5EF4-FFF2-40B4-BE49-F238E27FC236}">
                  <a16:creationId xmlns:a16="http://schemas.microsoft.com/office/drawing/2014/main" id="{29CC2B28-B920-A1BB-E7FA-294C80C130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0000">
              <a:off x="2833" y="5260"/>
              <a:ext cx="47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Ps.DHDPS-A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41" name="Line 134">
              <a:extLst>
                <a:ext uri="{FF2B5EF4-FFF2-40B4-BE49-F238E27FC236}">
                  <a16:creationId xmlns:a16="http://schemas.microsoft.com/office/drawing/2014/main" id="{A70DEFF9-CD26-2ED4-3AA7-9D2EE8596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6" y="5047"/>
              <a:ext cx="230" cy="144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42" name="Rectangle 135">
              <a:extLst>
                <a:ext uri="{FF2B5EF4-FFF2-40B4-BE49-F238E27FC236}">
                  <a16:creationId xmlns:a16="http://schemas.microsoft.com/office/drawing/2014/main" id="{14CB7004-4B14-A7FE-DA11-B48C18C777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00000">
              <a:off x="3508" y="4903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99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" name="Line 136">
              <a:extLst>
                <a:ext uri="{FF2B5EF4-FFF2-40B4-BE49-F238E27FC236}">
                  <a16:creationId xmlns:a16="http://schemas.microsoft.com/office/drawing/2014/main" id="{889AA0CC-FB9A-E505-F66F-76FC2776B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6" y="4856"/>
              <a:ext cx="161" cy="191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44" name="Rectangle 137">
              <a:extLst>
                <a:ext uri="{FF2B5EF4-FFF2-40B4-BE49-F238E27FC236}">
                  <a16:creationId xmlns:a16="http://schemas.microsoft.com/office/drawing/2014/main" id="{F4C42AA8-0F86-9F39-1FA7-C453177822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160000">
              <a:off x="2735" y="5088"/>
              <a:ext cx="46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Lj.DHDPS-A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45" name="Line 138">
              <a:extLst>
                <a:ext uri="{FF2B5EF4-FFF2-40B4-BE49-F238E27FC236}">
                  <a16:creationId xmlns:a16="http://schemas.microsoft.com/office/drawing/2014/main" id="{F90E0FA5-2DC5-4DD4-3744-A176299A3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7" y="4853"/>
              <a:ext cx="462" cy="206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46" name="Rectangle 139">
              <a:extLst>
                <a:ext uri="{FF2B5EF4-FFF2-40B4-BE49-F238E27FC236}">
                  <a16:creationId xmlns:a16="http://schemas.microsoft.com/office/drawing/2014/main" id="{5B14C5C4-CA3F-AE64-2154-BAC7D3DC1E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60000">
              <a:off x="2774" y="4863"/>
              <a:ext cx="48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Pv.DHDPS-A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47" name="Line 140">
              <a:extLst>
                <a:ext uri="{FF2B5EF4-FFF2-40B4-BE49-F238E27FC236}">
                  <a16:creationId xmlns:a16="http://schemas.microsoft.com/office/drawing/2014/main" id="{17F6B52F-2BE1-C04C-2AA2-BA1920CAE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7" y="4840"/>
              <a:ext cx="159" cy="37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48" name="Rectangle 141">
              <a:extLst>
                <a:ext uri="{FF2B5EF4-FFF2-40B4-BE49-F238E27FC236}">
                  <a16:creationId xmlns:a16="http://schemas.microsoft.com/office/drawing/2014/main" id="{767CB137-7ED8-F05B-A019-B8A6017043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">
              <a:off x="2721" y="4718"/>
              <a:ext cx="5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Vu.DHDPS-A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49" name="Line 142">
              <a:extLst>
                <a:ext uri="{FF2B5EF4-FFF2-40B4-BE49-F238E27FC236}">
                  <a16:creationId xmlns:a16="http://schemas.microsoft.com/office/drawing/2014/main" id="{B5A2AE99-EFD5-EF19-D5A5-6D515297B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8" y="4817"/>
              <a:ext cx="198" cy="23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50" name="Rectangle 143">
              <a:extLst>
                <a:ext uri="{FF2B5EF4-FFF2-40B4-BE49-F238E27FC236}">
                  <a16:creationId xmlns:a16="http://schemas.microsoft.com/office/drawing/2014/main" id="{16720772-E424-C2B7-C40E-7334EDAFDC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60000">
              <a:off x="3475" y="4867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94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1" name="Line 144">
              <a:extLst>
                <a:ext uri="{FF2B5EF4-FFF2-40B4-BE49-F238E27FC236}">
                  <a16:creationId xmlns:a16="http://schemas.microsoft.com/office/drawing/2014/main" id="{D9724BBF-0F07-F8CF-6D1B-7D8F74EFA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4831"/>
              <a:ext cx="131" cy="9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52" name="Rectangle 145">
              <a:extLst>
                <a:ext uri="{FF2B5EF4-FFF2-40B4-BE49-F238E27FC236}">
                  <a16:creationId xmlns:a16="http://schemas.microsoft.com/office/drawing/2014/main" id="{7E51CA41-F036-52B3-8F40-25D20C506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40000">
              <a:off x="2747" y="4555"/>
              <a:ext cx="590" cy="97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Gm.DHDPS-A1</a:t>
              </a:r>
              <a:endParaRPr kumimoji="0" lang="nl-BE" altLang="nl-BE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53" name="Line 146">
              <a:extLst>
                <a:ext uri="{FF2B5EF4-FFF2-40B4-BE49-F238E27FC236}">
                  <a16:creationId xmlns:a16="http://schemas.microsoft.com/office/drawing/2014/main" id="{6E5AB4ED-2535-C0D4-1ED8-C409DA412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9" y="4723"/>
              <a:ext cx="91" cy="31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54" name="Rectangle 147">
              <a:extLst>
                <a:ext uri="{FF2B5EF4-FFF2-40B4-BE49-F238E27FC236}">
                  <a16:creationId xmlns:a16="http://schemas.microsoft.com/office/drawing/2014/main" id="{1E4A4818-B161-DA6E-F58C-3078868FD3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69670">
              <a:off x="2909" y="4341"/>
              <a:ext cx="590" cy="97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Gm.DHDPS-A2</a:t>
              </a:r>
              <a:endParaRPr kumimoji="0" lang="nl-BE" altLang="nl-BE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55" name="Line 148">
              <a:extLst>
                <a:ext uri="{FF2B5EF4-FFF2-40B4-BE49-F238E27FC236}">
                  <a16:creationId xmlns:a16="http://schemas.microsoft.com/office/drawing/2014/main" id="{2461BF6E-BABA-3A32-0333-F1B7ACA7F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2" y="4649"/>
              <a:ext cx="28" cy="105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56" name="Rectangle 149">
              <a:extLst>
                <a:ext uri="{FF2B5EF4-FFF2-40B4-BE49-F238E27FC236}">
                  <a16:creationId xmlns:a16="http://schemas.microsoft.com/office/drawing/2014/main" id="{218F32B8-CEA2-5E98-C053-B100E924B9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0000">
              <a:off x="3479" y="4715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99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7" name="Line 150">
              <a:extLst>
                <a:ext uri="{FF2B5EF4-FFF2-40B4-BE49-F238E27FC236}">
                  <a16:creationId xmlns:a16="http://schemas.microsoft.com/office/drawing/2014/main" id="{A5A1F74B-4072-A52A-5B69-9CB1141E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0" y="4754"/>
              <a:ext cx="137" cy="77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58" name="Rectangle 151">
              <a:extLst>
                <a:ext uri="{FF2B5EF4-FFF2-40B4-BE49-F238E27FC236}">
                  <a16:creationId xmlns:a16="http://schemas.microsoft.com/office/drawing/2014/main" id="{BCB1B26E-2EF8-3487-B5B3-9DE1127DE1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3610" y="4760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93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9" name="Line 152">
              <a:extLst>
                <a:ext uri="{FF2B5EF4-FFF2-40B4-BE49-F238E27FC236}">
                  <a16:creationId xmlns:a16="http://schemas.microsoft.com/office/drawing/2014/main" id="{1C6F3139-885B-D5C1-7A18-49B773431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7" y="4831"/>
              <a:ext cx="102" cy="22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61" name="Line 154">
              <a:extLst>
                <a:ext uri="{FF2B5EF4-FFF2-40B4-BE49-F238E27FC236}">
                  <a16:creationId xmlns:a16="http://schemas.microsoft.com/office/drawing/2014/main" id="{29014733-00FE-79E0-0386-8577E6952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9" y="4853"/>
              <a:ext cx="38" cy="3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62" name="Rectangle 155">
              <a:extLst>
                <a:ext uri="{FF2B5EF4-FFF2-40B4-BE49-F238E27FC236}">
                  <a16:creationId xmlns:a16="http://schemas.microsoft.com/office/drawing/2014/main" id="{3E8FC701-CE1A-3E2C-DCD9-B0D1163A2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3758" y="4857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3" name="Line 156">
              <a:extLst>
                <a:ext uri="{FF2B5EF4-FFF2-40B4-BE49-F238E27FC236}">
                  <a16:creationId xmlns:a16="http://schemas.microsoft.com/office/drawing/2014/main" id="{DC56E636-D695-00F6-4E29-6C472DA31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" y="4732"/>
              <a:ext cx="474" cy="124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64" name="Rectangle 157">
              <a:extLst>
                <a:ext uri="{FF2B5EF4-FFF2-40B4-BE49-F238E27FC236}">
                  <a16:creationId xmlns:a16="http://schemas.microsoft.com/office/drawing/2014/main" id="{9140BC40-17FB-34DF-0AFB-458E876B26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60000">
              <a:off x="4182" y="454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Line 158">
              <a:extLst>
                <a:ext uri="{FF2B5EF4-FFF2-40B4-BE49-F238E27FC236}">
                  <a16:creationId xmlns:a16="http://schemas.microsoft.com/office/drawing/2014/main" id="{3C1DDA6F-2C76-8E07-B59F-F7129EC85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1" y="4715"/>
              <a:ext cx="15" cy="17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66" name="Rectangle 159">
              <a:extLst>
                <a:ext uri="{FF2B5EF4-FFF2-40B4-BE49-F238E27FC236}">
                  <a16:creationId xmlns:a16="http://schemas.microsoft.com/office/drawing/2014/main" id="{1B4E6B4B-F998-539A-D214-3E00D77E80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>
              <a:off x="4178" y="452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Line 160">
              <a:extLst>
                <a:ext uri="{FF2B5EF4-FFF2-40B4-BE49-F238E27FC236}">
                  <a16:creationId xmlns:a16="http://schemas.microsoft.com/office/drawing/2014/main" id="{5B041FB9-467E-C4D3-FE50-B9F40991B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4681"/>
              <a:ext cx="21" cy="34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69" name="Line 162">
              <a:extLst>
                <a:ext uri="{FF2B5EF4-FFF2-40B4-BE49-F238E27FC236}">
                  <a16:creationId xmlns:a16="http://schemas.microsoft.com/office/drawing/2014/main" id="{F388D587-8450-EBB3-B26D-72B730839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7" y="4629"/>
              <a:ext cx="8" cy="52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70" name="Rectangle 163">
              <a:extLst>
                <a:ext uri="{FF2B5EF4-FFF2-40B4-BE49-F238E27FC236}">
                  <a16:creationId xmlns:a16="http://schemas.microsoft.com/office/drawing/2014/main" id="{857CFCA7-96B0-925B-B66D-F21D90EA7C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620000">
              <a:off x="4205" y="4523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99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1" name="Line 164">
              <a:extLst>
                <a:ext uri="{FF2B5EF4-FFF2-40B4-BE49-F238E27FC236}">
                  <a16:creationId xmlns:a16="http://schemas.microsoft.com/office/drawing/2014/main" id="{38B03A3F-71D0-F9DA-C349-ADAA6A3B5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4322"/>
              <a:ext cx="66" cy="307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72" name="Rectangle 165">
              <a:extLst>
                <a:ext uri="{FF2B5EF4-FFF2-40B4-BE49-F238E27FC236}">
                  <a16:creationId xmlns:a16="http://schemas.microsoft.com/office/drawing/2014/main" id="{94321633-5F52-82EB-8B28-9DB38BF108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483" y="3604"/>
              <a:ext cx="5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Eg.DHDPS-A2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73" name="Line 166">
              <a:extLst>
                <a:ext uri="{FF2B5EF4-FFF2-40B4-BE49-F238E27FC236}">
                  <a16:creationId xmlns:a16="http://schemas.microsoft.com/office/drawing/2014/main" id="{7ECFB1D4-F031-06C7-4BBE-C09F9245E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2" y="3713"/>
              <a:ext cx="1055" cy="157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74" name="Rectangle 167">
              <a:extLst>
                <a:ext uri="{FF2B5EF4-FFF2-40B4-BE49-F238E27FC236}">
                  <a16:creationId xmlns:a16="http://schemas.microsoft.com/office/drawing/2014/main" id="{3A7787E5-407A-C5D7-6EBC-BFAD4CB519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80000">
              <a:off x="2242" y="3553"/>
              <a:ext cx="5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Eg.DHDPS-A4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75" name="Line 168">
              <a:extLst>
                <a:ext uri="{FF2B5EF4-FFF2-40B4-BE49-F238E27FC236}">
                  <a16:creationId xmlns:a16="http://schemas.microsoft.com/office/drawing/2014/main" id="{82F6FFA8-3E9B-2158-A1E6-DDEF6C9CC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7" y="3730"/>
              <a:ext cx="320" cy="140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76" name="Rectangle 169">
              <a:extLst>
                <a:ext uri="{FF2B5EF4-FFF2-40B4-BE49-F238E27FC236}">
                  <a16:creationId xmlns:a16="http://schemas.microsoft.com/office/drawing/2014/main" id="{AB8C613B-21E5-3276-D0E7-79B6B83D0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">
              <a:off x="3095" y="3928"/>
              <a:ext cx="7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99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7" name="Line 170">
              <a:extLst>
                <a:ext uri="{FF2B5EF4-FFF2-40B4-BE49-F238E27FC236}">
                  <a16:creationId xmlns:a16="http://schemas.microsoft.com/office/drawing/2014/main" id="{577B53B0-E82C-3B51-8BC5-BC17F6F43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7" y="3870"/>
              <a:ext cx="377" cy="124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78" name="Rectangle 171">
              <a:extLst>
                <a:ext uri="{FF2B5EF4-FFF2-40B4-BE49-F238E27FC236}">
                  <a16:creationId xmlns:a16="http://schemas.microsoft.com/office/drawing/2014/main" id="{24068E7D-D67C-A358-497E-20B78B793A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">
              <a:off x="2331" y="3288"/>
              <a:ext cx="5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0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Eg.DHDPS-A3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  <p:sp>
          <p:nvSpPr>
            <p:cNvPr id="179" name="Line 172">
              <a:extLst>
                <a:ext uri="{FF2B5EF4-FFF2-40B4-BE49-F238E27FC236}">
                  <a16:creationId xmlns:a16="http://schemas.microsoft.com/office/drawing/2014/main" id="{FD49644A-ADF0-B8D3-C7DA-A31114971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01" y="3515"/>
              <a:ext cx="643" cy="479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80" name="Rectangle 173">
              <a:extLst>
                <a:ext uri="{FF2B5EF4-FFF2-40B4-BE49-F238E27FC236}">
                  <a16:creationId xmlns:a16="http://schemas.microsoft.com/office/drawing/2014/main" id="{E1F5BE18-3239-8FE1-C61B-D4D7D3CBC6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0000">
              <a:off x="3457" y="4069"/>
              <a:ext cx="11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8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100</a:t>
              </a:r>
              <a:endParaRPr kumimoji="0" lang="nl-BE" altLang="nl-BE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1" name="Line 174">
              <a:extLst>
                <a:ext uri="{FF2B5EF4-FFF2-40B4-BE49-F238E27FC236}">
                  <a16:creationId xmlns:a16="http://schemas.microsoft.com/office/drawing/2014/main" id="{E757F5D0-E135-2969-B185-29B5EE513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4" y="3994"/>
              <a:ext cx="695" cy="328"/>
            </a:xfrm>
            <a:prstGeom prst="line">
              <a:avLst/>
            </a:prstGeom>
            <a:noFill/>
            <a:ln w="19050" cap="rnd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82" name="Line 175">
              <a:extLst>
                <a:ext uri="{FF2B5EF4-FFF2-40B4-BE49-F238E27FC236}">
                  <a16:creationId xmlns:a16="http://schemas.microsoft.com/office/drawing/2014/main" id="{ECA94AE8-5774-3243-FF16-BF48AF074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4150"/>
              <a:ext cx="0" cy="172"/>
            </a:xfrm>
            <a:prstGeom prst="line">
              <a:avLst/>
            </a:prstGeom>
            <a:noFill/>
            <a:ln w="19050" cap="rnd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83" name="Line 176">
              <a:extLst>
                <a:ext uri="{FF2B5EF4-FFF2-40B4-BE49-F238E27FC236}">
                  <a16:creationId xmlns:a16="http://schemas.microsoft.com/office/drawing/2014/main" id="{1F31476F-B601-C56F-D226-22AC1A104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9" y="6569"/>
              <a:ext cx="413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84" name="Line 177">
              <a:extLst>
                <a:ext uri="{FF2B5EF4-FFF2-40B4-BE49-F238E27FC236}">
                  <a16:creationId xmlns:a16="http://schemas.microsoft.com/office/drawing/2014/main" id="{2695B3DA-DDC5-40A1-C90D-599EBE0EE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9" y="6545"/>
              <a:ext cx="0" cy="4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85" name="Line 178">
              <a:extLst>
                <a:ext uri="{FF2B5EF4-FFF2-40B4-BE49-F238E27FC236}">
                  <a16:creationId xmlns:a16="http://schemas.microsoft.com/office/drawing/2014/main" id="{269ED1F6-CA13-E2A5-D20F-D5FBEE6D8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2" y="6545"/>
              <a:ext cx="0" cy="4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 noProof="1"/>
            </a:p>
          </p:txBody>
        </p:sp>
        <p:sp>
          <p:nvSpPr>
            <p:cNvPr id="186" name="Rectangle 179">
              <a:extLst>
                <a:ext uri="{FF2B5EF4-FFF2-40B4-BE49-F238E27FC236}">
                  <a16:creationId xmlns:a16="http://schemas.microsoft.com/office/drawing/2014/main" id="{C28620B8-83DB-F4F0-1D1D-85CAE12EB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2" y="6595"/>
              <a:ext cx="2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20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0.050</a:t>
              </a:r>
              <a:endParaRPr kumimoji="0" lang="nl-BE" altLang="nl-BE" sz="12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endParaRPr>
            </a:p>
          </p:txBody>
        </p:sp>
      </p:grpSp>
      <p:sp>
        <p:nvSpPr>
          <p:cNvPr id="187" name="Boog 186">
            <a:extLst>
              <a:ext uri="{FF2B5EF4-FFF2-40B4-BE49-F238E27FC236}">
                <a16:creationId xmlns:a16="http://schemas.microsoft.com/office/drawing/2014/main" id="{C390530C-C767-FFE2-D199-0FFC549F06E0}"/>
              </a:ext>
            </a:extLst>
          </p:cNvPr>
          <p:cNvSpPr/>
          <p:nvPr/>
        </p:nvSpPr>
        <p:spPr>
          <a:xfrm>
            <a:off x="2484444" y="2184400"/>
            <a:ext cx="6521979" cy="3073463"/>
          </a:xfrm>
          <a:prstGeom prst="arc">
            <a:avLst>
              <a:gd name="adj1" fmla="val 10139017"/>
              <a:gd name="adj2" fmla="val 8222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188" name="Rectangle 37">
            <a:extLst>
              <a:ext uri="{FF2B5EF4-FFF2-40B4-BE49-F238E27FC236}">
                <a16:creationId xmlns:a16="http://schemas.microsoft.com/office/drawing/2014/main" id="{0826C8B2-2D4B-5D0B-5A1C-09FEF08D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640" y="1899969"/>
            <a:ext cx="12455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noProof="1">
                <a:ln>
                  <a:noFill/>
                </a:ln>
                <a:solidFill>
                  <a:srgbClr val="7295D3"/>
                </a:solidFill>
                <a:effectLst/>
                <a:latin typeface="Palatino Linotype" panose="02040502050505030304" pitchFamily="18" charset="0"/>
              </a:rPr>
              <a:t>DHDPS B-type</a:t>
            </a:r>
          </a:p>
        </p:txBody>
      </p:sp>
      <p:sp>
        <p:nvSpPr>
          <p:cNvPr id="189" name="Boog 188">
            <a:extLst>
              <a:ext uri="{FF2B5EF4-FFF2-40B4-BE49-F238E27FC236}">
                <a16:creationId xmlns:a16="http://schemas.microsoft.com/office/drawing/2014/main" id="{B0664BFB-FEC9-4232-FEF9-B08E3BED449C}"/>
              </a:ext>
            </a:extLst>
          </p:cNvPr>
          <p:cNvSpPr/>
          <p:nvPr/>
        </p:nvSpPr>
        <p:spPr>
          <a:xfrm rot="11757580">
            <a:off x="1752788" y="2903609"/>
            <a:ext cx="8207787" cy="7681875"/>
          </a:xfrm>
          <a:prstGeom prst="arc">
            <a:avLst>
              <a:gd name="adj1" fmla="val 8104829"/>
              <a:gd name="adj2" fmla="val 960529"/>
            </a:avLst>
          </a:prstGeom>
          <a:ln>
            <a:solidFill>
              <a:srgbClr val="FF2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191" name="Rectangle 37">
            <a:extLst>
              <a:ext uri="{FF2B5EF4-FFF2-40B4-BE49-F238E27FC236}">
                <a16:creationId xmlns:a16="http://schemas.microsoft.com/office/drawing/2014/main" id="{1F3BB4B0-5764-E2A9-CF23-B92C4BE9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0" y="10751414"/>
            <a:ext cx="12663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noProof="1">
                <a:ln>
                  <a:noFill/>
                </a:ln>
                <a:solidFill>
                  <a:srgbClr val="FF0080"/>
                </a:solidFill>
                <a:effectLst/>
                <a:latin typeface="Palatino Linotype" panose="02040502050505030304" pitchFamily="18" charset="0"/>
              </a:rPr>
              <a:t>DHDPS A-type</a:t>
            </a:r>
          </a:p>
        </p:txBody>
      </p:sp>
    </p:spTree>
    <p:extLst>
      <p:ext uri="{BB962C8B-B14F-4D97-AF65-F5344CB8AC3E}">
        <p14:creationId xmlns:p14="http://schemas.microsoft.com/office/powerpoint/2010/main" val="9476910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</Words>
  <Application>Microsoft Office PowerPoint</Application>
  <PresentationFormat>Aangepast</PresentationFormat>
  <Paragraphs>82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Palatino Linotype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PLAN</dc:creator>
  <cp:lastModifiedBy>Raphaël KIEKENS</cp:lastModifiedBy>
  <cp:revision>10</cp:revision>
  <dcterms:created xsi:type="dcterms:W3CDTF">2022-06-13T20:53:45Z</dcterms:created>
  <dcterms:modified xsi:type="dcterms:W3CDTF">2022-12-14T22:51:14Z</dcterms:modified>
</cp:coreProperties>
</file>