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4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6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9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5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19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66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05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2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98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8CE6-96DC-4E69-B5E0-761369C1EE29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0354-9849-4693-B5C7-66A44B0A9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3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jpe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D329B42A-141B-C847-B0A3-37046DC7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8" t="34215" r="22054" b="342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"/>
          <p:cNvSpPr>
            <a:spLocks noGrp="1"/>
          </p:cNvSpPr>
          <p:nvPr>
            <p:ph/>
          </p:nvPr>
        </p:nvSpPr>
        <p:spPr>
          <a:xfrm>
            <a:off x="2743200" y="2160014"/>
            <a:ext cx="6473952" cy="107899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3600" i="0" b="1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COMPORTAMENTO DIÁRIO DA ARRECADAÇÃO IPVA E ITCD</a:t>
            </a:r>
          </a:p>
        </p:txBody>
      </p:sp>
      <p:sp>
        <p:nvSpPr>
          <p:cNvPr id="6" name=""/>
          <p:cNvSpPr>
            <a:spLocks noGrp="1"/>
          </p:cNvSpPr>
          <p:nvPr>
            <p:ph/>
          </p:nvPr>
        </p:nvSpPr>
        <p:spPr>
          <a:xfrm>
            <a:off x="4572000" y="3383280"/>
            <a:ext cx="8229600" cy="731520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0" u="none">
                <a:solidFill>
                  <a:srgbClr val="383838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Última atualização - 29/11/22</a:t>
            </a:r>
          </a:p>
        </p:txBody>
      </p:sp>
    </p:spTree>
    <p:extLst>
      <p:ext uri="{BB962C8B-B14F-4D97-AF65-F5344CB8AC3E}">
        <p14:creationId xmlns:p14="http://schemas.microsoft.com/office/powerpoint/2010/main" val="245971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1.5 - Comparativo entre o mês corrente, mês anterior e mês do ano anterior</a:t>
            </a:r>
          </a:p>
        </p:txBody>
      </p:sp>
      <p:sp>
        <p:nvSpPr>
          <p:cNvPr id="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9</a:t>
            </a:r>
          </a:p>
        </p:txBody>
      </p:sp>
      <p:grpSp xmlns:pic="http://schemas.openxmlformats.org/drawingml/2006/picture">
        <p:nvGrpSpPr>
          <p:cNvPr id="6" name="88"/>
          <p:cNvGrpSpPr/>
          <p:nvPr/>
        </p:nvGrpSpPr>
        <p:grpSpPr>
          <a:xfrm>
            <a:off x="457200" y="914400"/>
            <a:ext cx="5486400" cy="2743200"/>
            <a:chOff x="45720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7" name="rc3"/>
            <p:cNvSpPr/>
            <p:nvPr/>
          </p:nvSpPr>
          <p:spPr>
            <a:xfrm>
              <a:off x="45720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4"/>
            <p:cNvSpPr/>
            <p:nvPr/>
          </p:nvSpPr>
          <p:spPr>
            <a:xfrm>
              <a:off x="45720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5"/>
            <p:cNvSpPr/>
            <p:nvPr/>
          </p:nvSpPr>
          <p:spPr>
            <a:xfrm>
              <a:off x="1085538" y="12356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6"/>
            <p:cNvSpPr/>
            <p:nvPr/>
          </p:nvSpPr>
          <p:spPr>
            <a:xfrm>
              <a:off x="1085538" y="299963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7"/>
            <p:cNvSpPr/>
            <p:nvPr/>
          </p:nvSpPr>
          <p:spPr>
            <a:xfrm>
              <a:off x="1085538" y="259733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8"/>
            <p:cNvSpPr/>
            <p:nvPr/>
          </p:nvSpPr>
          <p:spPr>
            <a:xfrm>
              <a:off x="1085538" y="219503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9"/>
            <p:cNvSpPr/>
            <p:nvPr/>
          </p:nvSpPr>
          <p:spPr>
            <a:xfrm>
              <a:off x="1085538" y="1792737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0"/>
            <p:cNvSpPr/>
            <p:nvPr/>
          </p:nvSpPr>
          <p:spPr>
            <a:xfrm>
              <a:off x="1085538" y="1390437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1"/>
            <p:cNvSpPr/>
            <p:nvPr/>
          </p:nvSpPr>
          <p:spPr>
            <a:xfrm>
              <a:off x="1085538" y="320078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2"/>
            <p:cNvSpPr/>
            <p:nvPr/>
          </p:nvSpPr>
          <p:spPr>
            <a:xfrm>
              <a:off x="1085538" y="279848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3"/>
            <p:cNvSpPr/>
            <p:nvPr/>
          </p:nvSpPr>
          <p:spPr>
            <a:xfrm>
              <a:off x="1085538" y="239618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4"/>
            <p:cNvSpPr/>
            <p:nvPr/>
          </p:nvSpPr>
          <p:spPr>
            <a:xfrm>
              <a:off x="1085538" y="1993887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5"/>
            <p:cNvSpPr/>
            <p:nvPr/>
          </p:nvSpPr>
          <p:spPr>
            <a:xfrm>
              <a:off x="1085538" y="1591587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6"/>
            <p:cNvSpPr/>
            <p:nvPr/>
          </p:nvSpPr>
          <p:spPr>
            <a:xfrm>
              <a:off x="1250885" y="1325885"/>
              <a:ext cx="3196711" cy="1714419"/>
            </a:xfrm>
            <a:custGeom>
              <a:avLst/>
              <a:pathLst>
                <a:path w="3196711" h="1714419">
                  <a:moveTo>
                    <a:pt x="0" y="1714419"/>
                  </a:moveTo>
                  <a:lnTo>
                    <a:pt x="110231" y="1572859"/>
                  </a:lnTo>
                  <a:lnTo>
                    <a:pt x="220462" y="1572859"/>
                  </a:lnTo>
                  <a:lnTo>
                    <a:pt x="330694" y="1572859"/>
                  </a:lnTo>
                  <a:lnTo>
                    <a:pt x="440925" y="1417285"/>
                  </a:lnTo>
                  <a:lnTo>
                    <a:pt x="551157" y="1320064"/>
                  </a:lnTo>
                  <a:lnTo>
                    <a:pt x="661388" y="1320064"/>
                  </a:lnTo>
                  <a:lnTo>
                    <a:pt x="771619" y="1202536"/>
                  </a:lnTo>
                  <a:lnTo>
                    <a:pt x="881851" y="1116021"/>
                  </a:lnTo>
                  <a:lnTo>
                    <a:pt x="992082" y="1116021"/>
                  </a:lnTo>
                  <a:lnTo>
                    <a:pt x="1102314" y="1116021"/>
                  </a:lnTo>
                  <a:lnTo>
                    <a:pt x="1212545" y="988290"/>
                  </a:lnTo>
                  <a:lnTo>
                    <a:pt x="1322777" y="909877"/>
                  </a:lnTo>
                  <a:lnTo>
                    <a:pt x="1433008" y="835703"/>
                  </a:lnTo>
                  <a:lnTo>
                    <a:pt x="1543239" y="758428"/>
                  </a:lnTo>
                  <a:lnTo>
                    <a:pt x="1653471" y="705644"/>
                  </a:lnTo>
                  <a:lnTo>
                    <a:pt x="1763702" y="705644"/>
                  </a:lnTo>
                  <a:lnTo>
                    <a:pt x="1873934" y="705644"/>
                  </a:lnTo>
                  <a:lnTo>
                    <a:pt x="1984165" y="620317"/>
                  </a:lnTo>
                  <a:lnTo>
                    <a:pt x="2094396" y="555975"/>
                  </a:lnTo>
                  <a:lnTo>
                    <a:pt x="2204628" y="495689"/>
                  </a:lnTo>
                  <a:lnTo>
                    <a:pt x="2314859" y="439986"/>
                  </a:lnTo>
                  <a:lnTo>
                    <a:pt x="2425091" y="380323"/>
                  </a:lnTo>
                  <a:lnTo>
                    <a:pt x="2535322" y="380323"/>
                  </a:lnTo>
                  <a:lnTo>
                    <a:pt x="2645554" y="380323"/>
                  </a:lnTo>
                  <a:lnTo>
                    <a:pt x="2755785" y="282535"/>
                  </a:lnTo>
                  <a:lnTo>
                    <a:pt x="2866016" y="220065"/>
                  </a:lnTo>
                  <a:lnTo>
                    <a:pt x="2976248" y="154151"/>
                  </a:lnTo>
                  <a:lnTo>
                    <a:pt x="3086479" y="92487"/>
                  </a:lnTo>
                  <a:lnTo>
                    <a:pt x="3196711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7"/>
            <p:cNvSpPr/>
            <p:nvPr/>
          </p:nvSpPr>
          <p:spPr>
            <a:xfrm>
              <a:off x="1250885" y="1627411"/>
              <a:ext cx="3306942" cy="1467999"/>
            </a:xfrm>
            <a:custGeom>
              <a:avLst/>
              <a:pathLst>
                <a:path w="3306942" h="1467999">
                  <a:moveTo>
                    <a:pt x="0" y="1467999"/>
                  </a:moveTo>
                  <a:lnTo>
                    <a:pt x="110231" y="1394395"/>
                  </a:lnTo>
                  <a:lnTo>
                    <a:pt x="220462" y="1312506"/>
                  </a:lnTo>
                  <a:lnTo>
                    <a:pt x="330694" y="1239909"/>
                  </a:lnTo>
                  <a:lnTo>
                    <a:pt x="440925" y="1164033"/>
                  </a:lnTo>
                  <a:lnTo>
                    <a:pt x="551157" y="1164033"/>
                  </a:lnTo>
                  <a:lnTo>
                    <a:pt x="661388" y="1164033"/>
                  </a:lnTo>
                  <a:lnTo>
                    <a:pt x="771619" y="1043978"/>
                  </a:lnTo>
                  <a:lnTo>
                    <a:pt x="881851" y="972737"/>
                  </a:lnTo>
                  <a:lnTo>
                    <a:pt x="992082" y="898690"/>
                  </a:lnTo>
                  <a:lnTo>
                    <a:pt x="1102314" y="838678"/>
                  </a:lnTo>
                  <a:lnTo>
                    <a:pt x="1212545" y="779101"/>
                  </a:lnTo>
                  <a:lnTo>
                    <a:pt x="1322777" y="779101"/>
                  </a:lnTo>
                  <a:lnTo>
                    <a:pt x="1433008" y="779101"/>
                  </a:lnTo>
                  <a:lnTo>
                    <a:pt x="1543239" y="712795"/>
                  </a:lnTo>
                  <a:lnTo>
                    <a:pt x="1653471" y="660568"/>
                  </a:lnTo>
                  <a:lnTo>
                    <a:pt x="1763702" y="610412"/>
                  </a:lnTo>
                  <a:lnTo>
                    <a:pt x="1873934" y="565754"/>
                  </a:lnTo>
                  <a:lnTo>
                    <a:pt x="1984165" y="524801"/>
                  </a:lnTo>
                  <a:lnTo>
                    <a:pt x="2094396" y="524801"/>
                  </a:lnTo>
                  <a:lnTo>
                    <a:pt x="2204628" y="524801"/>
                  </a:lnTo>
                  <a:lnTo>
                    <a:pt x="2314859" y="455979"/>
                  </a:lnTo>
                  <a:lnTo>
                    <a:pt x="2425091" y="409052"/>
                  </a:lnTo>
                  <a:lnTo>
                    <a:pt x="2535322" y="359877"/>
                  </a:lnTo>
                  <a:lnTo>
                    <a:pt x="2645554" y="304704"/>
                  </a:lnTo>
                  <a:lnTo>
                    <a:pt x="2755785" y="251450"/>
                  </a:lnTo>
                  <a:lnTo>
                    <a:pt x="2866016" y="251450"/>
                  </a:lnTo>
                  <a:lnTo>
                    <a:pt x="2976248" y="251450"/>
                  </a:lnTo>
                  <a:lnTo>
                    <a:pt x="3086479" y="164778"/>
                  </a:lnTo>
                  <a:lnTo>
                    <a:pt x="3196711" y="92685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8"/>
            <p:cNvSpPr/>
            <p:nvPr/>
          </p:nvSpPr>
          <p:spPr>
            <a:xfrm>
              <a:off x="1250885" y="1562266"/>
              <a:ext cx="3196711" cy="1568784"/>
            </a:xfrm>
            <a:custGeom>
              <a:avLst/>
              <a:pathLst>
                <a:path w="3196711" h="1568784">
                  <a:moveTo>
                    <a:pt x="0" y="1568784"/>
                  </a:moveTo>
                  <a:lnTo>
                    <a:pt x="110231" y="1494101"/>
                  </a:lnTo>
                  <a:lnTo>
                    <a:pt x="220462" y="1421527"/>
                  </a:lnTo>
                  <a:lnTo>
                    <a:pt x="330694" y="1421527"/>
                  </a:lnTo>
                  <a:lnTo>
                    <a:pt x="440925" y="1421527"/>
                  </a:lnTo>
                  <a:lnTo>
                    <a:pt x="551157" y="1317407"/>
                  </a:lnTo>
                  <a:lnTo>
                    <a:pt x="661388" y="1317407"/>
                  </a:lnTo>
                  <a:lnTo>
                    <a:pt x="771619" y="1182621"/>
                  </a:lnTo>
                  <a:lnTo>
                    <a:pt x="881851" y="924713"/>
                  </a:lnTo>
                  <a:lnTo>
                    <a:pt x="992082" y="856324"/>
                  </a:lnTo>
                  <a:lnTo>
                    <a:pt x="1102314" y="856324"/>
                  </a:lnTo>
                  <a:lnTo>
                    <a:pt x="1212545" y="856324"/>
                  </a:lnTo>
                  <a:lnTo>
                    <a:pt x="1322777" y="769500"/>
                  </a:lnTo>
                  <a:lnTo>
                    <a:pt x="1433008" y="711723"/>
                  </a:lnTo>
                  <a:lnTo>
                    <a:pt x="1543239" y="660524"/>
                  </a:lnTo>
                  <a:lnTo>
                    <a:pt x="1653471" y="609755"/>
                  </a:lnTo>
                  <a:lnTo>
                    <a:pt x="1763702" y="563473"/>
                  </a:lnTo>
                  <a:lnTo>
                    <a:pt x="1873934" y="563473"/>
                  </a:lnTo>
                  <a:lnTo>
                    <a:pt x="1984165" y="563473"/>
                  </a:lnTo>
                  <a:lnTo>
                    <a:pt x="2094396" y="495397"/>
                  </a:lnTo>
                  <a:lnTo>
                    <a:pt x="2204628" y="448362"/>
                  </a:lnTo>
                  <a:lnTo>
                    <a:pt x="2314859" y="401823"/>
                  </a:lnTo>
                  <a:lnTo>
                    <a:pt x="2425091" y="357991"/>
                  </a:lnTo>
                  <a:lnTo>
                    <a:pt x="2535322" y="315052"/>
                  </a:lnTo>
                  <a:lnTo>
                    <a:pt x="2645554" y="315052"/>
                  </a:lnTo>
                  <a:lnTo>
                    <a:pt x="2755785" y="315052"/>
                  </a:lnTo>
                  <a:lnTo>
                    <a:pt x="2866016" y="240141"/>
                  </a:lnTo>
                  <a:lnTo>
                    <a:pt x="2976248" y="187590"/>
                  </a:lnTo>
                  <a:lnTo>
                    <a:pt x="3086479" y="127881"/>
                  </a:lnTo>
                  <a:lnTo>
                    <a:pt x="3196711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9"/>
            <p:cNvSpPr/>
            <p:nvPr/>
          </p:nvSpPr>
          <p:spPr>
            <a:xfrm>
              <a:off x="1085538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0"/>
            <p:cNvSpPr/>
            <p:nvPr/>
          </p:nvSpPr>
          <p:spPr>
            <a:xfrm>
              <a:off x="949408" y="3155304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1"/>
            <p:cNvSpPr/>
            <p:nvPr/>
          </p:nvSpPr>
          <p:spPr>
            <a:xfrm>
              <a:off x="780042" y="2753004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26" name="tx22"/>
            <p:cNvSpPr/>
            <p:nvPr/>
          </p:nvSpPr>
          <p:spPr>
            <a:xfrm>
              <a:off x="712236" y="235070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7" name="tx23"/>
            <p:cNvSpPr/>
            <p:nvPr/>
          </p:nvSpPr>
          <p:spPr>
            <a:xfrm>
              <a:off x="712236" y="194840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150M</a:t>
              </a:r>
            </a:p>
          </p:txBody>
        </p:sp>
        <p:sp>
          <p:nvSpPr>
            <p:cNvPr id="28" name="tx24"/>
            <p:cNvSpPr/>
            <p:nvPr/>
          </p:nvSpPr>
          <p:spPr>
            <a:xfrm>
              <a:off x="712236" y="154610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9" name="pl25"/>
            <p:cNvSpPr/>
            <p:nvPr/>
          </p:nvSpPr>
          <p:spPr>
            <a:xfrm>
              <a:off x="1047581" y="32007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6"/>
            <p:cNvSpPr/>
            <p:nvPr/>
          </p:nvSpPr>
          <p:spPr>
            <a:xfrm>
              <a:off x="1047581" y="27984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7"/>
            <p:cNvSpPr/>
            <p:nvPr/>
          </p:nvSpPr>
          <p:spPr>
            <a:xfrm>
              <a:off x="1047581" y="23961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8"/>
            <p:cNvSpPr/>
            <p:nvPr/>
          </p:nvSpPr>
          <p:spPr>
            <a:xfrm>
              <a:off x="1047581" y="19938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9"/>
            <p:cNvSpPr/>
            <p:nvPr/>
          </p:nvSpPr>
          <p:spPr>
            <a:xfrm>
              <a:off x="1047581" y="159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0"/>
            <p:cNvSpPr/>
            <p:nvPr/>
          </p:nvSpPr>
          <p:spPr>
            <a:xfrm>
              <a:off x="1085538" y="32213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1"/>
            <p:cNvSpPr/>
            <p:nvPr/>
          </p:nvSpPr>
          <p:spPr>
            <a:xfrm>
              <a:off x="1140654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2"/>
            <p:cNvSpPr/>
            <p:nvPr/>
          </p:nvSpPr>
          <p:spPr>
            <a:xfrm>
              <a:off x="224296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3"/>
            <p:cNvSpPr/>
            <p:nvPr/>
          </p:nvSpPr>
          <p:spPr>
            <a:xfrm>
              <a:off x="3345282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4"/>
            <p:cNvSpPr/>
            <p:nvPr/>
          </p:nvSpPr>
          <p:spPr>
            <a:xfrm>
              <a:off x="444759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5"/>
            <p:cNvSpPr/>
            <p:nvPr/>
          </p:nvSpPr>
          <p:spPr>
            <a:xfrm>
              <a:off x="1106751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36"/>
            <p:cNvSpPr/>
            <p:nvPr/>
          </p:nvSpPr>
          <p:spPr>
            <a:xfrm>
              <a:off x="217516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37"/>
            <p:cNvSpPr/>
            <p:nvPr/>
          </p:nvSpPr>
          <p:spPr>
            <a:xfrm>
              <a:off x="3277476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38"/>
            <p:cNvSpPr/>
            <p:nvPr/>
          </p:nvSpPr>
          <p:spPr>
            <a:xfrm>
              <a:off x="4379791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39"/>
            <p:cNvSpPr/>
            <p:nvPr/>
          </p:nvSpPr>
          <p:spPr>
            <a:xfrm>
              <a:off x="2480866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44" name="tx40"/>
            <p:cNvSpPr/>
            <p:nvPr/>
          </p:nvSpPr>
          <p:spPr>
            <a:xfrm rot="-5400000">
              <a:off x="-246446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5" name="rc41"/>
            <p:cNvSpPr/>
            <p:nvPr/>
          </p:nvSpPr>
          <p:spPr>
            <a:xfrm>
              <a:off x="487500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2"/>
            <p:cNvSpPr/>
            <p:nvPr/>
          </p:nvSpPr>
          <p:spPr>
            <a:xfrm>
              <a:off x="488765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7" name="pl43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4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5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6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7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8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9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0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1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2"/>
            <p:cNvSpPr/>
            <p:nvPr/>
          </p:nvSpPr>
          <p:spPr>
            <a:xfrm>
              <a:off x="514357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57" name="tx53"/>
            <p:cNvSpPr/>
            <p:nvPr/>
          </p:nvSpPr>
          <p:spPr>
            <a:xfrm>
              <a:off x="514357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58" name="tx54"/>
            <p:cNvSpPr/>
            <p:nvPr/>
          </p:nvSpPr>
          <p:spPr>
            <a:xfrm>
              <a:off x="514357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59" name="tx55"/>
            <p:cNvSpPr/>
            <p:nvPr/>
          </p:nvSpPr>
          <p:spPr>
            <a:xfrm>
              <a:off x="1085538" y="988172"/>
              <a:ext cx="76232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setembro</a:t>
              </a:r>
            </a:p>
          </p:txBody>
        </p:sp>
      </p:grpSp>
      <p:grpSp xmlns:pic="http://schemas.openxmlformats.org/drawingml/2006/picture">
        <p:nvGrpSpPr>
          <p:cNvPr id="60" name="88"/>
          <p:cNvGrpSpPr/>
          <p:nvPr/>
        </p:nvGrpSpPr>
        <p:grpSpPr>
          <a:xfrm>
            <a:off x="6492240" y="914400"/>
            <a:ext cx="5486400" cy="2743200"/>
            <a:chOff x="649224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61" name="rc3"/>
            <p:cNvSpPr/>
            <p:nvPr/>
          </p:nvSpPr>
          <p:spPr>
            <a:xfrm>
              <a:off x="649224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4"/>
            <p:cNvSpPr/>
            <p:nvPr/>
          </p:nvSpPr>
          <p:spPr>
            <a:xfrm>
              <a:off x="649224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5"/>
            <p:cNvSpPr/>
            <p:nvPr/>
          </p:nvSpPr>
          <p:spPr>
            <a:xfrm>
              <a:off x="7120578" y="12356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"/>
            <p:cNvSpPr/>
            <p:nvPr/>
          </p:nvSpPr>
          <p:spPr>
            <a:xfrm>
              <a:off x="7120578" y="2803901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5" name="pl7"/>
            <p:cNvSpPr/>
            <p:nvPr/>
          </p:nvSpPr>
          <p:spPr>
            <a:xfrm>
              <a:off x="7120578" y="2149602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6" name="pl8"/>
            <p:cNvSpPr/>
            <p:nvPr/>
          </p:nvSpPr>
          <p:spPr>
            <a:xfrm>
              <a:off x="7120578" y="1495304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7" name="pl9"/>
            <p:cNvSpPr/>
            <p:nvPr/>
          </p:nvSpPr>
          <p:spPr>
            <a:xfrm>
              <a:off x="7120578" y="31310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8" name="pl10"/>
            <p:cNvSpPr/>
            <p:nvPr/>
          </p:nvSpPr>
          <p:spPr>
            <a:xfrm>
              <a:off x="7120578" y="2476752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9" name="pl11"/>
            <p:cNvSpPr/>
            <p:nvPr/>
          </p:nvSpPr>
          <p:spPr>
            <a:xfrm>
              <a:off x="7120578" y="1822453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70" name="pl12"/>
            <p:cNvSpPr/>
            <p:nvPr/>
          </p:nvSpPr>
          <p:spPr>
            <a:xfrm>
              <a:off x="7285925" y="1325885"/>
              <a:ext cx="3306942" cy="1805165"/>
            </a:xfrm>
            <a:custGeom>
              <a:avLst/>
              <a:pathLst>
                <a:path w="3306942" h="1805165">
                  <a:moveTo>
                    <a:pt x="0" y="1805165"/>
                  </a:moveTo>
                  <a:lnTo>
                    <a:pt x="114032" y="1805165"/>
                  </a:lnTo>
                  <a:lnTo>
                    <a:pt x="228065" y="1664082"/>
                  </a:lnTo>
                  <a:lnTo>
                    <a:pt x="342097" y="1552578"/>
                  </a:lnTo>
                  <a:lnTo>
                    <a:pt x="456130" y="1386182"/>
                  </a:lnTo>
                  <a:lnTo>
                    <a:pt x="570162" y="1224593"/>
                  </a:lnTo>
                  <a:lnTo>
                    <a:pt x="684195" y="1073960"/>
                  </a:lnTo>
                  <a:lnTo>
                    <a:pt x="798227" y="1073960"/>
                  </a:lnTo>
                  <a:lnTo>
                    <a:pt x="912260" y="1073960"/>
                  </a:lnTo>
                  <a:lnTo>
                    <a:pt x="1026292" y="923570"/>
                  </a:lnTo>
                  <a:lnTo>
                    <a:pt x="1140325" y="839169"/>
                  </a:lnTo>
                  <a:lnTo>
                    <a:pt x="1254357" y="839169"/>
                  </a:lnTo>
                  <a:lnTo>
                    <a:pt x="1368390" y="743436"/>
                  </a:lnTo>
                  <a:lnTo>
                    <a:pt x="1482422" y="666808"/>
                  </a:lnTo>
                  <a:lnTo>
                    <a:pt x="1596455" y="666808"/>
                  </a:lnTo>
                  <a:lnTo>
                    <a:pt x="1710487" y="666808"/>
                  </a:lnTo>
                  <a:lnTo>
                    <a:pt x="1824520" y="553611"/>
                  </a:lnTo>
                  <a:lnTo>
                    <a:pt x="1938552" y="491869"/>
                  </a:lnTo>
                  <a:lnTo>
                    <a:pt x="2052585" y="428987"/>
                  </a:lnTo>
                  <a:lnTo>
                    <a:pt x="2166617" y="371699"/>
                  </a:lnTo>
                  <a:lnTo>
                    <a:pt x="2280650" y="320075"/>
                  </a:lnTo>
                  <a:lnTo>
                    <a:pt x="2394682" y="320075"/>
                  </a:lnTo>
                  <a:lnTo>
                    <a:pt x="2508715" y="320075"/>
                  </a:lnTo>
                  <a:lnTo>
                    <a:pt x="2622747" y="265740"/>
                  </a:lnTo>
                  <a:lnTo>
                    <a:pt x="2736780" y="205431"/>
                  </a:lnTo>
                  <a:lnTo>
                    <a:pt x="2850812" y="134895"/>
                  </a:lnTo>
                  <a:lnTo>
                    <a:pt x="2964845" y="73067"/>
                  </a:lnTo>
                  <a:lnTo>
                    <a:pt x="3078877" y="0"/>
                  </a:lnTo>
                  <a:lnTo>
                    <a:pt x="3192910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13"/>
            <p:cNvSpPr/>
            <p:nvPr/>
          </p:nvSpPr>
          <p:spPr>
            <a:xfrm>
              <a:off x="7285925" y="1606385"/>
              <a:ext cx="3306942" cy="1394161"/>
            </a:xfrm>
            <a:custGeom>
              <a:avLst/>
              <a:pathLst>
                <a:path w="3306942" h="1394161">
                  <a:moveTo>
                    <a:pt x="0" y="1394161"/>
                  </a:moveTo>
                  <a:lnTo>
                    <a:pt x="114032" y="1279046"/>
                  </a:lnTo>
                  <a:lnTo>
                    <a:pt x="228065" y="1279046"/>
                  </a:lnTo>
                  <a:lnTo>
                    <a:pt x="342097" y="1279046"/>
                  </a:lnTo>
                  <a:lnTo>
                    <a:pt x="456130" y="1152533"/>
                  </a:lnTo>
                  <a:lnTo>
                    <a:pt x="570162" y="1073473"/>
                  </a:lnTo>
                  <a:lnTo>
                    <a:pt x="684195" y="1073473"/>
                  </a:lnTo>
                  <a:lnTo>
                    <a:pt x="798227" y="977899"/>
                  </a:lnTo>
                  <a:lnTo>
                    <a:pt x="912260" y="907546"/>
                  </a:lnTo>
                  <a:lnTo>
                    <a:pt x="1026292" y="907546"/>
                  </a:lnTo>
                  <a:lnTo>
                    <a:pt x="1140325" y="907546"/>
                  </a:lnTo>
                  <a:lnTo>
                    <a:pt x="1254357" y="803676"/>
                  </a:lnTo>
                  <a:lnTo>
                    <a:pt x="1368390" y="739910"/>
                  </a:lnTo>
                  <a:lnTo>
                    <a:pt x="1482422" y="679592"/>
                  </a:lnTo>
                  <a:lnTo>
                    <a:pt x="1596455" y="616752"/>
                  </a:lnTo>
                  <a:lnTo>
                    <a:pt x="1710487" y="573828"/>
                  </a:lnTo>
                  <a:lnTo>
                    <a:pt x="1824520" y="573828"/>
                  </a:lnTo>
                  <a:lnTo>
                    <a:pt x="1938552" y="573828"/>
                  </a:lnTo>
                  <a:lnTo>
                    <a:pt x="2052585" y="504440"/>
                  </a:lnTo>
                  <a:lnTo>
                    <a:pt x="2166617" y="452118"/>
                  </a:lnTo>
                  <a:lnTo>
                    <a:pt x="2280650" y="403094"/>
                  </a:lnTo>
                  <a:lnTo>
                    <a:pt x="2394682" y="357796"/>
                  </a:lnTo>
                  <a:lnTo>
                    <a:pt x="2508715" y="309278"/>
                  </a:lnTo>
                  <a:lnTo>
                    <a:pt x="2622747" y="309278"/>
                  </a:lnTo>
                  <a:lnTo>
                    <a:pt x="2736780" y="309278"/>
                  </a:lnTo>
                  <a:lnTo>
                    <a:pt x="2850812" y="229757"/>
                  </a:lnTo>
                  <a:lnTo>
                    <a:pt x="2964845" y="178957"/>
                  </a:lnTo>
                  <a:lnTo>
                    <a:pt x="3078877" y="125355"/>
                  </a:lnTo>
                  <a:lnTo>
                    <a:pt x="3192910" y="7521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14"/>
            <p:cNvSpPr/>
            <p:nvPr/>
          </p:nvSpPr>
          <p:spPr>
            <a:xfrm>
              <a:off x="7285925" y="1838647"/>
              <a:ext cx="3306942" cy="1243407"/>
            </a:xfrm>
            <a:custGeom>
              <a:avLst/>
              <a:pathLst>
                <a:path w="3306942" h="1243407">
                  <a:moveTo>
                    <a:pt x="0" y="1243407"/>
                  </a:moveTo>
                  <a:lnTo>
                    <a:pt x="114032" y="1243407"/>
                  </a:lnTo>
                  <a:lnTo>
                    <a:pt x="228065" y="1243407"/>
                  </a:lnTo>
                  <a:lnTo>
                    <a:pt x="342097" y="1155043"/>
                  </a:lnTo>
                  <a:lnTo>
                    <a:pt x="456130" y="1081186"/>
                  </a:lnTo>
                  <a:lnTo>
                    <a:pt x="570162" y="987724"/>
                  </a:lnTo>
                  <a:lnTo>
                    <a:pt x="684195" y="800948"/>
                  </a:lnTo>
                  <a:lnTo>
                    <a:pt x="798227" y="747950"/>
                  </a:lnTo>
                  <a:lnTo>
                    <a:pt x="912260" y="747950"/>
                  </a:lnTo>
                  <a:lnTo>
                    <a:pt x="1026292" y="747950"/>
                  </a:lnTo>
                  <a:lnTo>
                    <a:pt x="1140325" y="692368"/>
                  </a:lnTo>
                  <a:lnTo>
                    <a:pt x="1254357" y="692368"/>
                  </a:lnTo>
                  <a:lnTo>
                    <a:pt x="1368390" y="634611"/>
                  </a:lnTo>
                  <a:lnTo>
                    <a:pt x="1482422" y="588730"/>
                  </a:lnTo>
                  <a:lnTo>
                    <a:pt x="1596455" y="546349"/>
                  </a:lnTo>
                  <a:lnTo>
                    <a:pt x="1710487" y="546349"/>
                  </a:lnTo>
                  <a:lnTo>
                    <a:pt x="1824520" y="546349"/>
                  </a:lnTo>
                  <a:lnTo>
                    <a:pt x="1938552" y="489972"/>
                  </a:lnTo>
                  <a:lnTo>
                    <a:pt x="2052585" y="449059"/>
                  </a:lnTo>
                  <a:lnTo>
                    <a:pt x="2166617" y="407857"/>
                  </a:lnTo>
                  <a:lnTo>
                    <a:pt x="2280650" y="367607"/>
                  </a:lnTo>
                  <a:lnTo>
                    <a:pt x="2394682" y="327308"/>
                  </a:lnTo>
                  <a:lnTo>
                    <a:pt x="2508715" y="327308"/>
                  </a:lnTo>
                  <a:lnTo>
                    <a:pt x="2622747" y="327308"/>
                  </a:lnTo>
                  <a:lnTo>
                    <a:pt x="2736780" y="260452"/>
                  </a:lnTo>
                  <a:lnTo>
                    <a:pt x="2850812" y="210413"/>
                  </a:lnTo>
                  <a:lnTo>
                    <a:pt x="2964845" y="155924"/>
                  </a:lnTo>
                  <a:lnTo>
                    <a:pt x="3078877" y="63624"/>
                  </a:lnTo>
                  <a:lnTo>
                    <a:pt x="3192910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15"/>
            <p:cNvSpPr/>
            <p:nvPr/>
          </p:nvSpPr>
          <p:spPr>
            <a:xfrm>
              <a:off x="7120578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16"/>
            <p:cNvSpPr/>
            <p:nvPr/>
          </p:nvSpPr>
          <p:spPr>
            <a:xfrm>
              <a:off x="6984448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17"/>
            <p:cNvSpPr/>
            <p:nvPr/>
          </p:nvSpPr>
          <p:spPr>
            <a:xfrm>
              <a:off x="6747276" y="243127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76" name="tx18"/>
            <p:cNvSpPr/>
            <p:nvPr/>
          </p:nvSpPr>
          <p:spPr>
            <a:xfrm>
              <a:off x="6747276" y="177697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77" name="pl19"/>
            <p:cNvSpPr/>
            <p:nvPr/>
          </p:nvSpPr>
          <p:spPr>
            <a:xfrm>
              <a:off x="7082621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20"/>
            <p:cNvSpPr/>
            <p:nvPr/>
          </p:nvSpPr>
          <p:spPr>
            <a:xfrm>
              <a:off x="7082621" y="24767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21"/>
            <p:cNvSpPr/>
            <p:nvPr/>
          </p:nvSpPr>
          <p:spPr>
            <a:xfrm>
              <a:off x="7082621" y="18224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22"/>
            <p:cNvSpPr/>
            <p:nvPr/>
          </p:nvSpPr>
          <p:spPr>
            <a:xfrm>
              <a:off x="7120578" y="32213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23"/>
            <p:cNvSpPr/>
            <p:nvPr/>
          </p:nvSpPr>
          <p:spPr>
            <a:xfrm>
              <a:off x="7171893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24"/>
            <p:cNvSpPr/>
            <p:nvPr/>
          </p:nvSpPr>
          <p:spPr>
            <a:xfrm>
              <a:off x="831221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25"/>
            <p:cNvSpPr/>
            <p:nvPr/>
          </p:nvSpPr>
          <p:spPr>
            <a:xfrm>
              <a:off x="9452543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26"/>
            <p:cNvSpPr/>
            <p:nvPr/>
          </p:nvSpPr>
          <p:spPr>
            <a:xfrm>
              <a:off x="1059286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27"/>
            <p:cNvSpPr/>
            <p:nvPr/>
          </p:nvSpPr>
          <p:spPr>
            <a:xfrm>
              <a:off x="7137990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28"/>
            <p:cNvSpPr/>
            <p:nvPr/>
          </p:nvSpPr>
          <p:spPr>
            <a:xfrm>
              <a:off x="824441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7" name="tx29"/>
            <p:cNvSpPr/>
            <p:nvPr/>
          </p:nvSpPr>
          <p:spPr>
            <a:xfrm>
              <a:off x="9384737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8" name="tx30"/>
            <p:cNvSpPr/>
            <p:nvPr/>
          </p:nvSpPr>
          <p:spPr>
            <a:xfrm>
              <a:off x="10525062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31"/>
            <p:cNvSpPr/>
            <p:nvPr/>
          </p:nvSpPr>
          <p:spPr>
            <a:xfrm>
              <a:off x="8515906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90" name="tx32"/>
            <p:cNvSpPr/>
            <p:nvPr/>
          </p:nvSpPr>
          <p:spPr>
            <a:xfrm rot="-5400000">
              <a:off x="5788593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91" name="rc33"/>
            <p:cNvSpPr/>
            <p:nvPr/>
          </p:nvSpPr>
          <p:spPr>
            <a:xfrm>
              <a:off x="1091004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34"/>
            <p:cNvSpPr/>
            <p:nvPr/>
          </p:nvSpPr>
          <p:spPr>
            <a:xfrm>
              <a:off x="1092269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93" name="pl35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36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37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38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39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40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41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42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43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44"/>
            <p:cNvSpPr/>
            <p:nvPr/>
          </p:nvSpPr>
          <p:spPr>
            <a:xfrm>
              <a:off x="1117861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03" name="tx45"/>
            <p:cNvSpPr/>
            <p:nvPr/>
          </p:nvSpPr>
          <p:spPr>
            <a:xfrm>
              <a:off x="1117861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04" name="tx46"/>
            <p:cNvSpPr/>
            <p:nvPr/>
          </p:nvSpPr>
          <p:spPr>
            <a:xfrm>
              <a:off x="1117861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05" name="tx47"/>
            <p:cNvSpPr/>
            <p:nvPr/>
          </p:nvSpPr>
          <p:spPr>
            <a:xfrm>
              <a:off x="7120578" y="988172"/>
              <a:ext cx="62025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outubro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2.1 - Comportamento da Arrecadação diária (Periodo acumulado).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064" cy="5029200"/>
            <a:chOff x="548640" y="914400"/>
            <a:chExt cx="10799064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76978" y="1235626"/>
              <a:ext cx="10094809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76978" y="4814383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76978" y="3816868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76978" y="2819353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176978" y="1821838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176978" y="5313141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76978" y="4315626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176978" y="3318111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176978" y="2320595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176978" y="1323080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635833" y="3761169"/>
              <a:ext cx="9177099" cy="1551971"/>
            </a:xfrm>
            <a:custGeom>
              <a:avLst/>
              <a:pathLst>
                <a:path w="9177099" h="1551971">
                  <a:moveTo>
                    <a:pt x="0" y="1551971"/>
                  </a:moveTo>
                  <a:lnTo>
                    <a:pt x="25211" y="1545948"/>
                  </a:lnTo>
                  <a:lnTo>
                    <a:pt x="50423" y="1543863"/>
                  </a:lnTo>
                  <a:lnTo>
                    <a:pt x="75635" y="1540520"/>
                  </a:lnTo>
                  <a:lnTo>
                    <a:pt x="100847" y="1540520"/>
                  </a:lnTo>
                  <a:lnTo>
                    <a:pt x="126059" y="1540520"/>
                  </a:lnTo>
                  <a:lnTo>
                    <a:pt x="151270" y="1538007"/>
                  </a:lnTo>
                  <a:lnTo>
                    <a:pt x="176482" y="1535612"/>
                  </a:lnTo>
                  <a:lnTo>
                    <a:pt x="201694" y="1534762"/>
                  </a:lnTo>
                  <a:lnTo>
                    <a:pt x="226906" y="1533401"/>
                  </a:lnTo>
                  <a:lnTo>
                    <a:pt x="252118" y="1529912"/>
                  </a:lnTo>
                  <a:lnTo>
                    <a:pt x="277329" y="1529912"/>
                  </a:lnTo>
                  <a:lnTo>
                    <a:pt x="302541" y="1529912"/>
                  </a:lnTo>
                  <a:lnTo>
                    <a:pt x="327753" y="1523075"/>
                  </a:lnTo>
                  <a:lnTo>
                    <a:pt x="352965" y="1521214"/>
                  </a:lnTo>
                  <a:lnTo>
                    <a:pt x="378177" y="1514522"/>
                  </a:lnTo>
                  <a:lnTo>
                    <a:pt x="403389" y="1511158"/>
                  </a:lnTo>
                  <a:lnTo>
                    <a:pt x="428600" y="1507523"/>
                  </a:lnTo>
                  <a:lnTo>
                    <a:pt x="453812" y="1507523"/>
                  </a:lnTo>
                  <a:lnTo>
                    <a:pt x="479024" y="1507523"/>
                  </a:lnTo>
                  <a:lnTo>
                    <a:pt x="504236" y="1504592"/>
                  </a:lnTo>
                  <a:lnTo>
                    <a:pt x="529448" y="1502199"/>
                  </a:lnTo>
                  <a:lnTo>
                    <a:pt x="554659" y="1496914"/>
                  </a:lnTo>
                  <a:lnTo>
                    <a:pt x="579871" y="1493128"/>
                  </a:lnTo>
                  <a:lnTo>
                    <a:pt x="605083" y="1485882"/>
                  </a:lnTo>
                  <a:lnTo>
                    <a:pt x="630295" y="1485882"/>
                  </a:lnTo>
                  <a:lnTo>
                    <a:pt x="655507" y="1485882"/>
                  </a:lnTo>
                  <a:lnTo>
                    <a:pt x="680718" y="1482906"/>
                  </a:lnTo>
                  <a:lnTo>
                    <a:pt x="705930" y="1473027"/>
                  </a:lnTo>
                  <a:lnTo>
                    <a:pt x="731142" y="1470891"/>
                  </a:lnTo>
                  <a:lnTo>
                    <a:pt x="756354" y="1468924"/>
                  </a:lnTo>
                  <a:lnTo>
                    <a:pt x="781566" y="1466425"/>
                  </a:lnTo>
                  <a:lnTo>
                    <a:pt x="806778" y="1466425"/>
                  </a:lnTo>
                  <a:lnTo>
                    <a:pt x="831989" y="1466425"/>
                  </a:lnTo>
                  <a:lnTo>
                    <a:pt x="857201" y="1465100"/>
                  </a:lnTo>
                  <a:lnTo>
                    <a:pt x="882413" y="1462748"/>
                  </a:lnTo>
                  <a:lnTo>
                    <a:pt x="907625" y="1452283"/>
                  </a:lnTo>
                  <a:lnTo>
                    <a:pt x="932837" y="1448995"/>
                  </a:lnTo>
                  <a:lnTo>
                    <a:pt x="958048" y="1447223"/>
                  </a:lnTo>
                  <a:lnTo>
                    <a:pt x="983260" y="1447223"/>
                  </a:lnTo>
                  <a:lnTo>
                    <a:pt x="1008472" y="1447223"/>
                  </a:lnTo>
                  <a:lnTo>
                    <a:pt x="1033684" y="1420446"/>
                  </a:lnTo>
                  <a:lnTo>
                    <a:pt x="1058896" y="1417389"/>
                  </a:lnTo>
                  <a:lnTo>
                    <a:pt x="1084107" y="1411890"/>
                  </a:lnTo>
                  <a:lnTo>
                    <a:pt x="1109319" y="1407830"/>
                  </a:lnTo>
                  <a:lnTo>
                    <a:pt x="1134531" y="1402289"/>
                  </a:lnTo>
                  <a:lnTo>
                    <a:pt x="1159743" y="1402289"/>
                  </a:lnTo>
                  <a:lnTo>
                    <a:pt x="1184955" y="1402289"/>
                  </a:lnTo>
                  <a:lnTo>
                    <a:pt x="1210167" y="1396405"/>
                  </a:lnTo>
                  <a:lnTo>
                    <a:pt x="1235378" y="1393673"/>
                  </a:lnTo>
                  <a:lnTo>
                    <a:pt x="1260590" y="1377434"/>
                  </a:lnTo>
                  <a:lnTo>
                    <a:pt x="1285802" y="1367954"/>
                  </a:lnTo>
                  <a:lnTo>
                    <a:pt x="1311014" y="1366080"/>
                  </a:lnTo>
                  <a:lnTo>
                    <a:pt x="1336226" y="1366080"/>
                  </a:lnTo>
                  <a:lnTo>
                    <a:pt x="1361437" y="1366080"/>
                  </a:lnTo>
                  <a:lnTo>
                    <a:pt x="1386649" y="1356995"/>
                  </a:lnTo>
                  <a:lnTo>
                    <a:pt x="1411861" y="1354913"/>
                  </a:lnTo>
                  <a:lnTo>
                    <a:pt x="1437073" y="1343389"/>
                  </a:lnTo>
                  <a:lnTo>
                    <a:pt x="1462285" y="1340023"/>
                  </a:lnTo>
                  <a:lnTo>
                    <a:pt x="1487496" y="1337853"/>
                  </a:lnTo>
                  <a:lnTo>
                    <a:pt x="1512708" y="1337853"/>
                  </a:lnTo>
                  <a:lnTo>
                    <a:pt x="1537920" y="1337853"/>
                  </a:lnTo>
                  <a:lnTo>
                    <a:pt x="1563132" y="1337853"/>
                  </a:lnTo>
                  <a:lnTo>
                    <a:pt x="1588344" y="1337853"/>
                  </a:lnTo>
                  <a:lnTo>
                    <a:pt x="1613556" y="1332989"/>
                  </a:lnTo>
                  <a:lnTo>
                    <a:pt x="1638767" y="1328633"/>
                  </a:lnTo>
                  <a:lnTo>
                    <a:pt x="1663979" y="1322752"/>
                  </a:lnTo>
                  <a:lnTo>
                    <a:pt x="1689191" y="1322752"/>
                  </a:lnTo>
                  <a:lnTo>
                    <a:pt x="1714403" y="1322752"/>
                  </a:lnTo>
                  <a:lnTo>
                    <a:pt x="1739615" y="1317871"/>
                  </a:lnTo>
                  <a:lnTo>
                    <a:pt x="1764826" y="1315549"/>
                  </a:lnTo>
                  <a:lnTo>
                    <a:pt x="1790038" y="1311542"/>
                  </a:lnTo>
                  <a:lnTo>
                    <a:pt x="1815250" y="1305551"/>
                  </a:lnTo>
                  <a:lnTo>
                    <a:pt x="1840462" y="1301944"/>
                  </a:lnTo>
                  <a:lnTo>
                    <a:pt x="1865674" y="1301944"/>
                  </a:lnTo>
                  <a:lnTo>
                    <a:pt x="1890885" y="1301944"/>
                  </a:lnTo>
                  <a:lnTo>
                    <a:pt x="1916097" y="1295065"/>
                  </a:lnTo>
                  <a:lnTo>
                    <a:pt x="1941309" y="1291656"/>
                  </a:lnTo>
                  <a:lnTo>
                    <a:pt x="1966521" y="1287200"/>
                  </a:lnTo>
                  <a:lnTo>
                    <a:pt x="1991733" y="1278419"/>
                  </a:lnTo>
                  <a:lnTo>
                    <a:pt x="2016945" y="1272322"/>
                  </a:lnTo>
                  <a:lnTo>
                    <a:pt x="2042156" y="1272322"/>
                  </a:lnTo>
                  <a:lnTo>
                    <a:pt x="2067368" y="1272322"/>
                  </a:lnTo>
                  <a:lnTo>
                    <a:pt x="2092580" y="1262410"/>
                  </a:lnTo>
                  <a:lnTo>
                    <a:pt x="2117792" y="1258106"/>
                  </a:lnTo>
                  <a:lnTo>
                    <a:pt x="2143004" y="1254321"/>
                  </a:lnTo>
                  <a:lnTo>
                    <a:pt x="2168215" y="1247778"/>
                  </a:lnTo>
                  <a:lnTo>
                    <a:pt x="2193427" y="1242296"/>
                  </a:lnTo>
                  <a:lnTo>
                    <a:pt x="2218639" y="1242296"/>
                  </a:lnTo>
                  <a:lnTo>
                    <a:pt x="2243851" y="1242296"/>
                  </a:lnTo>
                  <a:lnTo>
                    <a:pt x="2269063" y="1238506"/>
                  </a:lnTo>
                  <a:lnTo>
                    <a:pt x="2294274" y="1235425"/>
                  </a:lnTo>
                  <a:lnTo>
                    <a:pt x="2319486" y="1232663"/>
                  </a:lnTo>
                  <a:lnTo>
                    <a:pt x="2344698" y="1229172"/>
                  </a:lnTo>
                  <a:lnTo>
                    <a:pt x="2369910" y="1210368"/>
                  </a:lnTo>
                  <a:lnTo>
                    <a:pt x="2395122" y="1210368"/>
                  </a:lnTo>
                  <a:lnTo>
                    <a:pt x="2420334" y="1210368"/>
                  </a:lnTo>
                  <a:lnTo>
                    <a:pt x="2445545" y="1202192"/>
                  </a:lnTo>
                  <a:lnTo>
                    <a:pt x="2470757" y="1200530"/>
                  </a:lnTo>
                  <a:lnTo>
                    <a:pt x="2495969" y="1195980"/>
                  </a:lnTo>
                  <a:lnTo>
                    <a:pt x="2521181" y="1193947"/>
                  </a:lnTo>
                  <a:lnTo>
                    <a:pt x="2546393" y="1184745"/>
                  </a:lnTo>
                  <a:lnTo>
                    <a:pt x="2571604" y="1184745"/>
                  </a:lnTo>
                  <a:lnTo>
                    <a:pt x="2596816" y="1184745"/>
                  </a:lnTo>
                  <a:lnTo>
                    <a:pt x="2622028" y="1179389"/>
                  </a:lnTo>
                  <a:lnTo>
                    <a:pt x="2647240" y="1178006"/>
                  </a:lnTo>
                  <a:lnTo>
                    <a:pt x="2672452" y="1171807"/>
                  </a:lnTo>
                  <a:lnTo>
                    <a:pt x="2697663" y="1168781"/>
                  </a:lnTo>
                  <a:lnTo>
                    <a:pt x="2722875" y="1168781"/>
                  </a:lnTo>
                  <a:lnTo>
                    <a:pt x="2748087" y="1168781"/>
                  </a:lnTo>
                  <a:lnTo>
                    <a:pt x="2773299" y="1168781"/>
                  </a:lnTo>
                  <a:lnTo>
                    <a:pt x="2798511" y="1166109"/>
                  </a:lnTo>
                  <a:lnTo>
                    <a:pt x="2823723" y="1159096"/>
                  </a:lnTo>
                  <a:lnTo>
                    <a:pt x="2848934" y="1141579"/>
                  </a:lnTo>
                  <a:lnTo>
                    <a:pt x="2874146" y="1126875"/>
                  </a:lnTo>
                  <a:lnTo>
                    <a:pt x="2899358" y="1122479"/>
                  </a:lnTo>
                  <a:lnTo>
                    <a:pt x="2924570" y="1122479"/>
                  </a:lnTo>
                  <a:lnTo>
                    <a:pt x="2949782" y="1122479"/>
                  </a:lnTo>
                  <a:lnTo>
                    <a:pt x="2974993" y="1118909"/>
                  </a:lnTo>
                  <a:lnTo>
                    <a:pt x="3000205" y="1110211"/>
                  </a:lnTo>
                  <a:lnTo>
                    <a:pt x="3025417" y="1110211"/>
                  </a:lnTo>
                  <a:lnTo>
                    <a:pt x="3050629" y="1107465"/>
                  </a:lnTo>
                  <a:lnTo>
                    <a:pt x="3075841" y="1105508"/>
                  </a:lnTo>
                  <a:lnTo>
                    <a:pt x="3101052" y="1105508"/>
                  </a:lnTo>
                  <a:lnTo>
                    <a:pt x="3126264" y="1105508"/>
                  </a:lnTo>
                  <a:lnTo>
                    <a:pt x="3151476" y="1099304"/>
                  </a:lnTo>
                  <a:lnTo>
                    <a:pt x="3176688" y="1096093"/>
                  </a:lnTo>
                  <a:lnTo>
                    <a:pt x="3201900" y="1088613"/>
                  </a:lnTo>
                  <a:lnTo>
                    <a:pt x="3227112" y="1084373"/>
                  </a:lnTo>
                  <a:lnTo>
                    <a:pt x="3252323" y="1081444"/>
                  </a:lnTo>
                  <a:lnTo>
                    <a:pt x="3277535" y="1081444"/>
                  </a:lnTo>
                  <a:lnTo>
                    <a:pt x="3302747" y="1081444"/>
                  </a:lnTo>
                  <a:lnTo>
                    <a:pt x="3327959" y="1078569"/>
                  </a:lnTo>
                  <a:lnTo>
                    <a:pt x="3353171" y="1073507"/>
                  </a:lnTo>
                  <a:lnTo>
                    <a:pt x="3378382" y="1068489"/>
                  </a:lnTo>
                  <a:lnTo>
                    <a:pt x="3403594" y="1065821"/>
                  </a:lnTo>
                  <a:lnTo>
                    <a:pt x="3428806" y="1061562"/>
                  </a:lnTo>
                  <a:lnTo>
                    <a:pt x="3454018" y="1061562"/>
                  </a:lnTo>
                  <a:lnTo>
                    <a:pt x="3479230" y="1061562"/>
                  </a:lnTo>
                  <a:lnTo>
                    <a:pt x="3504441" y="1056649"/>
                  </a:lnTo>
                  <a:lnTo>
                    <a:pt x="3529653" y="1053875"/>
                  </a:lnTo>
                  <a:lnTo>
                    <a:pt x="3554865" y="1048419"/>
                  </a:lnTo>
                  <a:lnTo>
                    <a:pt x="3580077" y="1042599"/>
                  </a:lnTo>
                  <a:lnTo>
                    <a:pt x="3605289" y="1036421"/>
                  </a:lnTo>
                  <a:lnTo>
                    <a:pt x="3630501" y="1036421"/>
                  </a:lnTo>
                  <a:lnTo>
                    <a:pt x="3655712" y="1036421"/>
                  </a:lnTo>
                  <a:lnTo>
                    <a:pt x="3680924" y="1025491"/>
                  </a:lnTo>
                  <a:lnTo>
                    <a:pt x="3706136" y="1022001"/>
                  </a:lnTo>
                  <a:lnTo>
                    <a:pt x="3731348" y="1019685"/>
                  </a:lnTo>
                  <a:lnTo>
                    <a:pt x="3756560" y="1014343"/>
                  </a:lnTo>
                  <a:lnTo>
                    <a:pt x="3781771" y="1003739"/>
                  </a:lnTo>
                  <a:lnTo>
                    <a:pt x="3806983" y="1003739"/>
                  </a:lnTo>
                  <a:lnTo>
                    <a:pt x="3832195" y="1003739"/>
                  </a:lnTo>
                  <a:lnTo>
                    <a:pt x="3857407" y="992358"/>
                  </a:lnTo>
                  <a:lnTo>
                    <a:pt x="3882619" y="990084"/>
                  </a:lnTo>
                  <a:lnTo>
                    <a:pt x="3907830" y="986414"/>
                  </a:lnTo>
                  <a:lnTo>
                    <a:pt x="3933042" y="979153"/>
                  </a:lnTo>
                  <a:lnTo>
                    <a:pt x="3958254" y="975883"/>
                  </a:lnTo>
                  <a:lnTo>
                    <a:pt x="3983466" y="975883"/>
                  </a:lnTo>
                  <a:lnTo>
                    <a:pt x="4008678" y="975883"/>
                  </a:lnTo>
                  <a:lnTo>
                    <a:pt x="4033890" y="969960"/>
                  </a:lnTo>
                  <a:lnTo>
                    <a:pt x="4059101" y="966380"/>
                  </a:lnTo>
                  <a:lnTo>
                    <a:pt x="4084313" y="963085"/>
                  </a:lnTo>
                  <a:lnTo>
                    <a:pt x="4109525" y="958340"/>
                  </a:lnTo>
                  <a:lnTo>
                    <a:pt x="4134737" y="953763"/>
                  </a:lnTo>
                  <a:lnTo>
                    <a:pt x="4159949" y="953763"/>
                  </a:lnTo>
                  <a:lnTo>
                    <a:pt x="4185160" y="953763"/>
                  </a:lnTo>
                  <a:lnTo>
                    <a:pt x="4210372" y="949071"/>
                  </a:lnTo>
                  <a:lnTo>
                    <a:pt x="4235584" y="945828"/>
                  </a:lnTo>
                  <a:lnTo>
                    <a:pt x="4260796" y="938927"/>
                  </a:lnTo>
                  <a:lnTo>
                    <a:pt x="4286008" y="938927"/>
                  </a:lnTo>
                  <a:lnTo>
                    <a:pt x="4311219" y="937212"/>
                  </a:lnTo>
                  <a:lnTo>
                    <a:pt x="4336431" y="937212"/>
                  </a:lnTo>
                  <a:lnTo>
                    <a:pt x="4361643" y="937212"/>
                  </a:lnTo>
                  <a:lnTo>
                    <a:pt x="4386855" y="932368"/>
                  </a:lnTo>
                  <a:lnTo>
                    <a:pt x="4412067" y="926923"/>
                  </a:lnTo>
                  <a:lnTo>
                    <a:pt x="4437279" y="923170"/>
                  </a:lnTo>
                  <a:lnTo>
                    <a:pt x="4462490" y="913580"/>
                  </a:lnTo>
                  <a:lnTo>
                    <a:pt x="4487702" y="910856"/>
                  </a:lnTo>
                  <a:lnTo>
                    <a:pt x="4512914" y="910856"/>
                  </a:lnTo>
                  <a:lnTo>
                    <a:pt x="4538126" y="910856"/>
                  </a:lnTo>
                  <a:lnTo>
                    <a:pt x="4563338" y="900612"/>
                  </a:lnTo>
                  <a:lnTo>
                    <a:pt x="4588549" y="892552"/>
                  </a:lnTo>
                  <a:lnTo>
                    <a:pt x="4613761" y="888256"/>
                  </a:lnTo>
                  <a:lnTo>
                    <a:pt x="4638973" y="883158"/>
                  </a:lnTo>
                  <a:lnTo>
                    <a:pt x="4664185" y="874809"/>
                  </a:lnTo>
                  <a:lnTo>
                    <a:pt x="4689397" y="874809"/>
                  </a:lnTo>
                  <a:lnTo>
                    <a:pt x="4714608" y="874809"/>
                  </a:lnTo>
                  <a:lnTo>
                    <a:pt x="4739820" y="871288"/>
                  </a:lnTo>
                  <a:lnTo>
                    <a:pt x="4765032" y="864380"/>
                  </a:lnTo>
                  <a:lnTo>
                    <a:pt x="4790244" y="852605"/>
                  </a:lnTo>
                  <a:lnTo>
                    <a:pt x="4815456" y="844912"/>
                  </a:lnTo>
                  <a:lnTo>
                    <a:pt x="4840668" y="840904"/>
                  </a:lnTo>
                  <a:lnTo>
                    <a:pt x="4865879" y="840904"/>
                  </a:lnTo>
                  <a:lnTo>
                    <a:pt x="4891091" y="840904"/>
                  </a:lnTo>
                  <a:lnTo>
                    <a:pt x="4916303" y="838297"/>
                  </a:lnTo>
                  <a:lnTo>
                    <a:pt x="4941515" y="835541"/>
                  </a:lnTo>
                  <a:lnTo>
                    <a:pt x="4966727" y="833688"/>
                  </a:lnTo>
                  <a:lnTo>
                    <a:pt x="4991938" y="830330"/>
                  </a:lnTo>
                  <a:lnTo>
                    <a:pt x="5017150" y="820171"/>
                  </a:lnTo>
                  <a:lnTo>
                    <a:pt x="5042362" y="820171"/>
                  </a:lnTo>
                  <a:lnTo>
                    <a:pt x="5067574" y="820171"/>
                  </a:lnTo>
                  <a:lnTo>
                    <a:pt x="5092786" y="817484"/>
                  </a:lnTo>
                  <a:lnTo>
                    <a:pt x="5117998" y="811270"/>
                  </a:lnTo>
                  <a:lnTo>
                    <a:pt x="5143209" y="803995"/>
                  </a:lnTo>
                  <a:lnTo>
                    <a:pt x="5168421" y="797071"/>
                  </a:lnTo>
                  <a:lnTo>
                    <a:pt x="5193633" y="790382"/>
                  </a:lnTo>
                  <a:lnTo>
                    <a:pt x="5218845" y="790382"/>
                  </a:lnTo>
                  <a:lnTo>
                    <a:pt x="5244057" y="790382"/>
                  </a:lnTo>
                  <a:lnTo>
                    <a:pt x="5269268" y="779495"/>
                  </a:lnTo>
                  <a:lnTo>
                    <a:pt x="5294480" y="776986"/>
                  </a:lnTo>
                  <a:lnTo>
                    <a:pt x="5319692" y="773711"/>
                  </a:lnTo>
                  <a:lnTo>
                    <a:pt x="5344904" y="769892"/>
                  </a:lnTo>
                  <a:lnTo>
                    <a:pt x="5370116" y="763104"/>
                  </a:lnTo>
                  <a:lnTo>
                    <a:pt x="5395327" y="763104"/>
                  </a:lnTo>
                  <a:lnTo>
                    <a:pt x="5420539" y="763104"/>
                  </a:lnTo>
                  <a:lnTo>
                    <a:pt x="5445751" y="760218"/>
                  </a:lnTo>
                  <a:lnTo>
                    <a:pt x="5470963" y="758935"/>
                  </a:lnTo>
                  <a:lnTo>
                    <a:pt x="5496175" y="740361"/>
                  </a:lnTo>
                  <a:lnTo>
                    <a:pt x="5521387" y="722380"/>
                  </a:lnTo>
                  <a:lnTo>
                    <a:pt x="5546598" y="719735"/>
                  </a:lnTo>
                  <a:lnTo>
                    <a:pt x="5571810" y="719735"/>
                  </a:lnTo>
                  <a:lnTo>
                    <a:pt x="5597022" y="719735"/>
                  </a:lnTo>
                  <a:lnTo>
                    <a:pt x="5622234" y="716739"/>
                  </a:lnTo>
                  <a:lnTo>
                    <a:pt x="5647446" y="714222"/>
                  </a:lnTo>
                  <a:lnTo>
                    <a:pt x="5672657" y="709635"/>
                  </a:lnTo>
                  <a:lnTo>
                    <a:pt x="5697869" y="701273"/>
                  </a:lnTo>
                  <a:lnTo>
                    <a:pt x="5723081" y="699613"/>
                  </a:lnTo>
                  <a:lnTo>
                    <a:pt x="5748293" y="699613"/>
                  </a:lnTo>
                  <a:lnTo>
                    <a:pt x="5773505" y="699613"/>
                  </a:lnTo>
                  <a:lnTo>
                    <a:pt x="5798716" y="693153"/>
                  </a:lnTo>
                  <a:lnTo>
                    <a:pt x="5823928" y="680418"/>
                  </a:lnTo>
                  <a:lnTo>
                    <a:pt x="5849140" y="663873"/>
                  </a:lnTo>
                  <a:lnTo>
                    <a:pt x="5874352" y="636617"/>
                  </a:lnTo>
                  <a:lnTo>
                    <a:pt x="5899564" y="603016"/>
                  </a:lnTo>
                  <a:lnTo>
                    <a:pt x="5924776" y="603016"/>
                  </a:lnTo>
                  <a:lnTo>
                    <a:pt x="5949987" y="603016"/>
                  </a:lnTo>
                  <a:lnTo>
                    <a:pt x="5975199" y="593656"/>
                  </a:lnTo>
                  <a:lnTo>
                    <a:pt x="6000411" y="591455"/>
                  </a:lnTo>
                  <a:lnTo>
                    <a:pt x="6025623" y="588154"/>
                  </a:lnTo>
                  <a:lnTo>
                    <a:pt x="6050835" y="582011"/>
                  </a:lnTo>
                  <a:lnTo>
                    <a:pt x="6076046" y="572362"/>
                  </a:lnTo>
                  <a:lnTo>
                    <a:pt x="6101258" y="572362"/>
                  </a:lnTo>
                  <a:lnTo>
                    <a:pt x="6126470" y="572362"/>
                  </a:lnTo>
                  <a:lnTo>
                    <a:pt x="6151682" y="568888"/>
                  </a:lnTo>
                  <a:lnTo>
                    <a:pt x="6176894" y="563471"/>
                  </a:lnTo>
                  <a:lnTo>
                    <a:pt x="6202105" y="557910"/>
                  </a:lnTo>
                  <a:lnTo>
                    <a:pt x="6227317" y="555656"/>
                  </a:lnTo>
                  <a:lnTo>
                    <a:pt x="6252529" y="538491"/>
                  </a:lnTo>
                  <a:lnTo>
                    <a:pt x="6277741" y="538491"/>
                  </a:lnTo>
                  <a:lnTo>
                    <a:pt x="6302953" y="538491"/>
                  </a:lnTo>
                  <a:lnTo>
                    <a:pt x="6328165" y="532755"/>
                  </a:lnTo>
                  <a:lnTo>
                    <a:pt x="6353376" y="526020"/>
                  </a:lnTo>
                  <a:lnTo>
                    <a:pt x="6378588" y="523486"/>
                  </a:lnTo>
                  <a:lnTo>
                    <a:pt x="6403800" y="511496"/>
                  </a:lnTo>
                  <a:lnTo>
                    <a:pt x="6429012" y="506902"/>
                  </a:lnTo>
                  <a:lnTo>
                    <a:pt x="6454224" y="506902"/>
                  </a:lnTo>
                  <a:lnTo>
                    <a:pt x="6479435" y="506902"/>
                  </a:lnTo>
                  <a:lnTo>
                    <a:pt x="6504647" y="497996"/>
                  </a:lnTo>
                  <a:lnTo>
                    <a:pt x="6529859" y="495185"/>
                  </a:lnTo>
                  <a:lnTo>
                    <a:pt x="6555071" y="488883"/>
                  </a:lnTo>
                  <a:lnTo>
                    <a:pt x="6580283" y="466932"/>
                  </a:lnTo>
                  <a:lnTo>
                    <a:pt x="6605494" y="462911"/>
                  </a:lnTo>
                  <a:lnTo>
                    <a:pt x="6630706" y="462911"/>
                  </a:lnTo>
                  <a:lnTo>
                    <a:pt x="6655918" y="462911"/>
                  </a:lnTo>
                  <a:lnTo>
                    <a:pt x="6681130" y="452340"/>
                  </a:lnTo>
                  <a:lnTo>
                    <a:pt x="6706342" y="446051"/>
                  </a:lnTo>
                  <a:lnTo>
                    <a:pt x="6731554" y="436870"/>
                  </a:lnTo>
                  <a:lnTo>
                    <a:pt x="6756765" y="430785"/>
                  </a:lnTo>
                  <a:lnTo>
                    <a:pt x="6781977" y="427373"/>
                  </a:lnTo>
                  <a:lnTo>
                    <a:pt x="6807189" y="427373"/>
                  </a:lnTo>
                  <a:lnTo>
                    <a:pt x="6832401" y="427373"/>
                  </a:lnTo>
                  <a:lnTo>
                    <a:pt x="6857613" y="421382"/>
                  </a:lnTo>
                  <a:lnTo>
                    <a:pt x="6882824" y="412536"/>
                  </a:lnTo>
                  <a:lnTo>
                    <a:pt x="6908036" y="406620"/>
                  </a:lnTo>
                  <a:lnTo>
                    <a:pt x="6933248" y="399516"/>
                  </a:lnTo>
                  <a:lnTo>
                    <a:pt x="6958460" y="384588"/>
                  </a:lnTo>
                  <a:lnTo>
                    <a:pt x="6983672" y="384588"/>
                  </a:lnTo>
                  <a:lnTo>
                    <a:pt x="7008883" y="384588"/>
                  </a:lnTo>
                  <a:lnTo>
                    <a:pt x="7034095" y="379920"/>
                  </a:lnTo>
                  <a:lnTo>
                    <a:pt x="7059307" y="374086"/>
                  </a:lnTo>
                  <a:lnTo>
                    <a:pt x="7084519" y="369315"/>
                  </a:lnTo>
                  <a:lnTo>
                    <a:pt x="7109731" y="364354"/>
                  </a:lnTo>
                  <a:lnTo>
                    <a:pt x="7134943" y="355303"/>
                  </a:lnTo>
                  <a:lnTo>
                    <a:pt x="7160154" y="355303"/>
                  </a:lnTo>
                  <a:lnTo>
                    <a:pt x="7185366" y="355303"/>
                  </a:lnTo>
                  <a:lnTo>
                    <a:pt x="7210578" y="351361"/>
                  </a:lnTo>
                  <a:lnTo>
                    <a:pt x="7235790" y="349368"/>
                  </a:lnTo>
                  <a:lnTo>
                    <a:pt x="7261002" y="341143"/>
                  </a:lnTo>
                  <a:lnTo>
                    <a:pt x="7286213" y="337685"/>
                  </a:lnTo>
                  <a:lnTo>
                    <a:pt x="7311425" y="332077"/>
                  </a:lnTo>
                  <a:lnTo>
                    <a:pt x="7336637" y="332077"/>
                  </a:lnTo>
                  <a:lnTo>
                    <a:pt x="7361849" y="332077"/>
                  </a:lnTo>
                  <a:lnTo>
                    <a:pt x="7387061" y="323531"/>
                  </a:lnTo>
                  <a:lnTo>
                    <a:pt x="7412272" y="320313"/>
                  </a:lnTo>
                  <a:lnTo>
                    <a:pt x="7437484" y="315420"/>
                  </a:lnTo>
                  <a:lnTo>
                    <a:pt x="7462696" y="306581"/>
                  </a:lnTo>
                  <a:lnTo>
                    <a:pt x="7487908" y="297994"/>
                  </a:lnTo>
                  <a:lnTo>
                    <a:pt x="7513120" y="297994"/>
                  </a:lnTo>
                  <a:lnTo>
                    <a:pt x="7538332" y="297994"/>
                  </a:lnTo>
                  <a:lnTo>
                    <a:pt x="7563543" y="292922"/>
                  </a:lnTo>
                  <a:lnTo>
                    <a:pt x="7588755" y="289713"/>
                  </a:lnTo>
                  <a:lnTo>
                    <a:pt x="7613967" y="286346"/>
                  </a:lnTo>
                  <a:lnTo>
                    <a:pt x="7639179" y="279691"/>
                  </a:lnTo>
                  <a:lnTo>
                    <a:pt x="7664391" y="276148"/>
                  </a:lnTo>
                  <a:lnTo>
                    <a:pt x="7689602" y="276148"/>
                  </a:lnTo>
                  <a:lnTo>
                    <a:pt x="7714814" y="276148"/>
                  </a:lnTo>
                  <a:lnTo>
                    <a:pt x="7740026" y="267045"/>
                  </a:lnTo>
                  <a:lnTo>
                    <a:pt x="7765238" y="262797"/>
                  </a:lnTo>
                  <a:lnTo>
                    <a:pt x="7790450" y="255800"/>
                  </a:lnTo>
                  <a:lnTo>
                    <a:pt x="7815661" y="240805"/>
                  </a:lnTo>
                  <a:lnTo>
                    <a:pt x="7840873" y="216744"/>
                  </a:lnTo>
                  <a:lnTo>
                    <a:pt x="7866085" y="216744"/>
                  </a:lnTo>
                  <a:lnTo>
                    <a:pt x="7891297" y="216744"/>
                  </a:lnTo>
                  <a:lnTo>
                    <a:pt x="7916509" y="210362"/>
                  </a:lnTo>
                  <a:lnTo>
                    <a:pt x="7941721" y="206023"/>
                  </a:lnTo>
                  <a:lnTo>
                    <a:pt x="7966932" y="195222"/>
                  </a:lnTo>
                  <a:lnTo>
                    <a:pt x="7992144" y="192699"/>
                  </a:lnTo>
                  <a:lnTo>
                    <a:pt x="8017356" y="192699"/>
                  </a:lnTo>
                  <a:lnTo>
                    <a:pt x="8042568" y="192699"/>
                  </a:lnTo>
                  <a:lnTo>
                    <a:pt x="8067780" y="192699"/>
                  </a:lnTo>
                  <a:lnTo>
                    <a:pt x="8092991" y="185016"/>
                  </a:lnTo>
                  <a:lnTo>
                    <a:pt x="8118203" y="181005"/>
                  </a:lnTo>
                  <a:lnTo>
                    <a:pt x="8143415" y="172506"/>
                  </a:lnTo>
                  <a:lnTo>
                    <a:pt x="8168627" y="167411"/>
                  </a:lnTo>
                  <a:lnTo>
                    <a:pt x="8193839" y="164042"/>
                  </a:lnTo>
                  <a:lnTo>
                    <a:pt x="8219050" y="164042"/>
                  </a:lnTo>
                  <a:lnTo>
                    <a:pt x="8244262" y="164042"/>
                  </a:lnTo>
                  <a:lnTo>
                    <a:pt x="8269474" y="153931"/>
                  </a:lnTo>
                  <a:lnTo>
                    <a:pt x="8294686" y="146516"/>
                  </a:lnTo>
                  <a:lnTo>
                    <a:pt x="8319898" y="141134"/>
                  </a:lnTo>
                  <a:lnTo>
                    <a:pt x="8345110" y="136238"/>
                  </a:lnTo>
                  <a:lnTo>
                    <a:pt x="8370321" y="126477"/>
                  </a:lnTo>
                  <a:lnTo>
                    <a:pt x="8395533" y="126477"/>
                  </a:lnTo>
                  <a:lnTo>
                    <a:pt x="8420745" y="126477"/>
                  </a:lnTo>
                  <a:lnTo>
                    <a:pt x="8445957" y="112023"/>
                  </a:lnTo>
                  <a:lnTo>
                    <a:pt x="8471169" y="108048"/>
                  </a:lnTo>
                  <a:lnTo>
                    <a:pt x="8496380" y="96335"/>
                  </a:lnTo>
                  <a:lnTo>
                    <a:pt x="8521592" y="89769"/>
                  </a:lnTo>
                  <a:lnTo>
                    <a:pt x="8546804" y="81848"/>
                  </a:lnTo>
                  <a:lnTo>
                    <a:pt x="8572016" y="81848"/>
                  </a:lnTo>
                  <a:lnTo>
                    <a:pt x="8597228" y="81848"/>
                  </a:lnTo>
                  <a:lnTo>
                    <a:pt x="8622439" y="76845"/>
                  </a:lnTo>
                  <a:lnTo>
                    <a:pt x="8647651" y="71944"/>
                  </a:lnTo>
                  <a:lnTo>
                    <a:pt x="8672863" y="67918"/>
                  </a:lnTo>
                  <a:lnTo>
                    <a:pt x="8698075" y="65416"/>
                  </a:lnTo>
                  <a:lnTo>
                    <a:pt x="8723287" y="58436"/>
                  </a:lnTo>
                  <a:lnTo>
                    <a:pt x="8748499" y="58436"/>
                  </a:lnTo>
                  <a:lnTo>
                    <a:pt x="8773710" y="58436"/>
                  </a:lnTo>
                  <a:lnTo>
                    <a:pt x="8798922" y="50890"/>
                  </a:lnTo>
                  <a:lnTo>
                    <a:pt x="8824134" y="45087"/>
                  </a:lnTo>
                  <a:lnTo>
                    <a:pt x="8849346" y="35497"/>
                  </a:lnTo>
                  <a:lnTo>
                    <a:pt x="8874558" y="30008"/>
                  </a:lnTo>
                  <a:lnTo>
                    <a:pt x="8899769" y="21913"/>
                  </a:lnTo>
                  <a:lnTo>
                    <a:pt x="8924981" y="21913"/>
                  </a:lnTo>
                  <a:lnTo>
                    <a:pt x="8950193" y="21913"/>
                  </a:lnTo>
                  <a:lnTo>
                    <a:pt x="8975405" y="16756"/>
                  </a:lnTo>
                  <a:lnTo>
                    <a:pt x="9000617" y="15799"/>
                  </a:lnTo>
                  <a:lnTo>
                    <a:pt x="9025828" y="15799"/>
                  </a:lnTo>
                  <a:lnTo>
                    <a:pt x="9051040" y="7874"/>
                  </a:lnTo>
                  <a:lnTo>
                    <a:pt x="9076252" y="3178"/>
                  </a:lnTo>
                  <a:lnTo>
                    <a:pt x="9101464" y="3178"/>
                  </a:lnTo>
                  <a:lnTo>
                    <a:pt x="9126676" y="3178"/>
                  </a:lnTo>
                  <a:lnTo>
                    <a:pt x="9151888" y="0"/>
                  </a:lnTo>
                  <a:lnTo>
                    <a:pt x="91770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862740" y="3771309"/>
              <a:ext cx="8950193" cy="1530373"/>
            </a:xfrm>
            <a:custGeom>
              <a:avLst/>
              <a:pathLst>
                <a:path w="8950193" h="1530373">
                  <a:moveTo>
                    <a:pt x="0" y="1530373"/>
                  </a:moveTo>
                  <a:lnTo>
                    <a:pt x="25211" y="1528446"/>
                  </a:lnTo>
                  <a:lnTo>
                    <a:pt x="50423" y="1526869"/>
                  </a:lnTo>
                  <a:lnTo>
                    <a:pt x="75635" y="1525579"/>
                  </a:lnTo>
                  <a:lnTo>
                    <a:pt x="100847" y="1523280"/>
                  </a:lnTo>
                  <a:lnTo>
                    <a:pt x="126059" y="1521061"/>
                  </a:lnTo>
                  <a:lnTo>
                    <a:pt x="151270" y="1518028"/>
                  </a:lnTo>
                  <a:lnTo>
                    <a:pt x="176482" y="1514936"/>
                  </a:lnTo>
                  <a:lnTo>
                    <a:pt x="201694" y="1511744"/>
                  </a:lnTo>
                  <a:lnTo>
                    <a:pt x="226906" y="1509133"/>
                  </a:lnTo>
                  <a:lnTo>
                    <a:pt x="252118" y="1506997"/>
                  </a:lnTo>
                  <a:lnTo>
                    <a:pt x="277329" y="1504716"/>
                  </a:lnTo>
                  <a:lnTo>
                    <a:pt x="302541" y="1502415"/>
                  </a:lnTo>
                  <a:lnTo>
                    <a:pt x="327753" y="1499571"/>
                  </a:lnTo>
                  <a:lnTo>
                    <a:pt x="352965" y="1496556"/>
                  </a:lnTo>
                  <a:lnTo>
                    <a:pt x="378177" y="1492772"/>
                  </a:lnTo>
                  <a:lnTo>
                    <a:pt x="403389" y="1489676"/>
                  </a:lnTo>
                  <a:lnTo>
                    <a:pt x="428600" y="1487143"/>
                  </a:lnTo>
                  <a:lnTo>
                    <a:pt x="453812" y="1484529"/>
                  </a:lnTo>
                  <a:lnTo>
                    <a:pt x="479024" y="1480594"/>
                  </a:lnTo>
                  <a:lnTo>
                    <a:pt x="504236" y="1476986"/>
                  </a:lnTo>
                  <a:lnTo>
                    <a:pt x="529448" y="1473677"/>
                  </a:lnTo>
                  <a:lnTo>
                    <a:pt x="554659" y="1470515"/>
                  </a:lnTo>
                  <a:lnTo>
                    <a:pt x="579871" y="1467928"/>
                  </a:lnTo>
                  <a:lnTo>
                    <a:pt x="605083" y="1465811"/>
                  </a:lnTo>
                  <a:lnTo>
                    <a:pt x="630295" y="1463838"/>
                  </a:lnTo>
                  <a:lnTo>
                    <a:pt x="655507" y="1461796"/>
                  </a:lnTo>
                  <a:lnTo>
                    <a:pt x="680718" y="1458223"/>
                  </a:lnTo>
                  <a:lnTo>
                    <a:pt x="705930" y="1454702"/>
                  </a:lnTo>
                  <a:lnTo>
                    <a:pt x="731142" y="1451499"/>
                  </a:lnTo>
                  <a:lnTo>
                    <a:pt x="756354" y="1448878"/>
                  </a:lnTo>
                  <a:lnTo>
                    <a:pt x="781566" y="1446733"/>
                  </a:lnTo>
                  <a:lnTo>
                    <a:pt x="806778" y="1440110"/>
                  </a:lnTo>
                  <a:lnTo>
                    <a:pt x="831989" y="1434136"/>
                  </a:lnTo>
                  <a:lnTo>
                    <a:pt x="857201" y="1428248"/>
                  </a:lnTo>
                  <a:lnTo>
                    <a:pt x="882413" y="1422692"/>
                  </a:lnTo>
                  <a:lnTo>
                    <a:pt x="907625" y="1417139"/>
                  </a:lnTo>
                  <a:lnTo>
                    <a:pt x="932837" y="1412595"/>
                  </a:lnTo>
                  <a:lnTo>
                    <a:pt x="958048" y="1408878"/>
                  </a:lnTo>
                  <a:lnTo>
                    <a:pt x="983260" y="1404767"/>
                  </a:lnTo>
                  <a:lnTo>
                    <a:pt x="1008472" y="1400906"/>
                  </a:lnTo>
                  <a:lnTo>
                    <a:pt x="1033684" y="1394795"/>
                  </a:lnTo>
                  <a:lnTo>
                    <a:pt x="1058896" y="1388071"/>
                  </a:lnTo>
                  <a:lnTo>
                    <a:pt x="1084107" y="1382229"/>
                  </a:lnTo>
                  <a:lnTo>
                    <a:pt x="1109319" y="1377450"/>
                  </a:lnTo>
                  <a:lnTo>
                    <a:pt x="1134531" y="1373539"/>
                  </a:lnTo>
                  <a:lnTo>
                    <a:pt x="1159743" y="1368687"/>
                  </a:lnTo>
                  <a:lnTo>
                    <a:pt x="1184955" y="1364339"/>
                  </a:lnTo>
                  <a:lnTo>
                    <a:pt x="1210167" y="1358687"/>
                  </a:lnTo>
                  <a:lnTo>
                    <a:pt x="1235378" y="1353450"/>
                  </a:lnTo>
                  <a:lnTo>
                    <a:pt x="1260590" y="1348771"/>
                  </a:lnTo>
                  <a:lnTo>
                    <a:pt x="1285802" y="1344942"/>
                  </a:lnTo>
                  <a:lnTo>
                    <a:pt x="1311014" y="1341810"/>
                  </a:lnTo>
                  <a:lnTo>
                    <a:pt x="1336226" y="1339247"/>
                  </a:lnTo>
                  <a:lnTo>
                    <a:pt x="1361437" y="1337150"/>
                  </a:lnTo>
                  <a:lnTo>
                    <a:pt x="1386649" y="1334550"/>
                  </a:lnTo>
                  <a:lnTo>
                    <a:pt x="1411861" y="1331630"/>
                  </a:lnTo>
                  <a:lnTo>
                    <a:pt x="1437073" y="1328173"/>
                  </a:lnTo>
                  <a:lnTo>
                    <a:pt x="1462285" y="1325344"/>
                  </a:lnTo>
                  <a:lnTo>
                    <a:pt x="1487496" y="1323029"/>
                  </a:lnTo>
                  <a:lnTo>
                    <a:pt x="1512708" y="1320248"/>
                  </a:lnTo>
                  <a:lnTo>
                    <a:pt x="1537920" y="1317550"/>
                  </a:lnTo>
                  <a:lnTo>
                    <a:pt x="1563132" y="1314614"/>
                  </a:lnTo>
                  <a:lnTo>
                    <a:pt x="1588344" y="1311123"/>
                  </a:lnTo>
                  <a:lnTo>
                    <a:pt x="1613556" y="1307610"/>
                  </a:lnTo>
                  <a:lnTo>
                    <a:pt x="1638767" y="1304736"/>
                  </a:lnTo>
                  <a:lnTo>
                    <a:pt x="1663979" y="1302385"/>
                  </a:lnTo>
                  <a:lnTo>
                    <a:pt x="1689191" y="1299211"/>
                  </a:lnTo>
                  <a:lnTo>
                    <a:pt x="1714403" y="1295993"/>
                  </a:lnTo>
                  <a:lnTo>
                    <a:pt x="1739615" y="1292551"/>
                  </a:lnTo>
                  <a:lnTo>
                    <a:pt x="1764826" y="1288138"/>
                  </a:lnTo>
                  <a:lnTo>
                    <a:pt x="1790038" y="1283419"/>
                  </a:lnTo>
                  <a:lnTo>
                    <a:pt x="1815250" y="1279558"/>
                  </a:lnTo>
                  <a:lnTo>
                    <a:pt x="1840462" y="1276399"/>
                  </a:lnTo>
                  <a:lnTo>
                    <a:pt x="1865674" y="1272012"/>
                  </a:lnTo>
                  <a:lnTo>
                    <a:pt x="1890885" y="1267640"/>
                  </a:lnTo>
                  <a:lnTo>
                    <a:pt x="1916097" y="1263375"/>
                  </a:lnTo>
                  <a:lnTo>
                    <a:pt x="1941309" y="1258695"/>
                  </a:lnTo>
                  <a:lnTo>
                    <a:pt x="1966521" y="1253870"/>
                  </a:lnTo>
                  <a:lnTo>
                    <a:pt x="1991733" y="1249922"/>
                  </a:lnTo>
                  <a:lnTo>
                    <a:pt x="2016945" y="1246692"/>
                  </a:lnTo>
                  <a:lnTo>
                    <a:pt x="2042156" y="1243360"/>
                  </a:lnTo>
                  <a:lnTo>
                    <a:pt x="2067368" y="1240074"/>
                  </a:lnTo>
                  <a:lnTo>
                    <a:pt x="2092580" y="1236883"/>
                  </a:lnTo>
                  <a:lnTo>
                    <a:pt x="2117792" y="1233638"/>
                  </a:lnTo>
                  <a:lnTo>
                    <a:pt x="2143004" y="1227563"/>
                  </a:lnTo>
                  <a:lnTo>
                    <a:pt x="2168215" y="1222593"/>
                  </a:lnTo>
                  <a:lnTo>
                    <a:pt x="2193427" y="1218527"/>
                  </a:lnTo>
                  <a:lnTo>
                    <a:pt x="2218639" y="1213714"/>
                  </a:lnTo>
                  <a:lnTo>
                    <a:pt x="2243851" y="1209473"/>
                  </a:lnTo>
                  <a:lnTo>
                    <a:pt x="2269063" y="1205176"/>
                  </a:lnTo>
                  <a:lnTo>
                    <a:pt x="2294274" y="1201291"/>
                  </a:lnTo>
                  <a:lnTo>
                    <a:pt x="2319486" y="1196439"/>
                  </a:lnTo>
                  <a:lnTo>
                    <a:pt x="2344698" y="1192470"/>
                  </a:lnTo>
                  <a:lnTo>
                    <a:pt x="2369910" y="1189222"/>
                  </a:lnTo>
                  <a:lnTo>
                    <a:pt x="2395122" y="1185590"/>
                  </a:lnTo>
                  <a:lnTo>
                    <a:pt x="2420334" y="1182368"/>
                  </a:lnTo>
                  <a:lnTo>
                    <a:pt x="2445545" y="1178604"/>
                  </a:lnTo>
                  <a:lnTo>
                    <a:pt x="2470757" y="1174975"/>
                  </a:lnTo>
                  <a:lnTo>
                    <a:pt x="2495969" y="1172005"/>
                  </a:lnTo>
                  <a:lnTo>
                    <a:pt x="2521181" y="1169575"/>
                  </a:lnTo>
                  <a:lnTo>
                    <a:pt x="2546393" y="1167587"/>
                  </a:lnTo>
                  <a:lnTo>
                    <a:pt x="2571604" y="1165475"/>
                  </a:lnTo>
                  <a:lnTo>
                    <a:pt x="2596816" y="1162472"/>
                  </a:lnTo>
                  <a:lnTo>
                    <a:pt x="2622028" y="1156829"/>
                  </a:lnTo>
                  <a:lnTo>
                    <a:pt x="2647240" y="1149540"/>
                  </a:lnTo>
                  <a:lnTo>
                    <a:pt x="2672452" y="1142776"/>
                  </a:lnTo>
                  <a:lnTo>
                    <a:pt x="2697663" y="1137242"/>
                  </a:lnTo>
                  <a:lnTo>
                    <a:pt x="2722875" y="1132714"/>
                  </a:lnTo>
                  <a:lnTo>
                    <a:pt x="2748087" y="1128361"/>
                  </a:lnTo>
                  <a:lnTo>
                    <a:pt x="2773299" y="1123217"/>
                  </a:lnTo>
                  <a:lnTo>
                    <a:pt x="2798511" y="1119009"/>
                  </a:lnTo>
                  <a:lnTo>
                    <a:pt x="2823723" y="1115067"/>
                  </a:lnTo>
                  <a:lnTo>
                    <a:pt x="2848934" y="1111485"/>
                  </a:lnTo>
                  <a:lnTo>
                    <a:pt x="2874146" y="1108555"/>
                  </a:lnTo>
                  <a:lnTo>
                    <a:pt x="2899358" y="1106157"/>
                  </a:lnTo>
                  <a:lnTo>
                    <a:pt x="2924570" y="1103068"/>
                  </a:lnTo>
                  <a:lnTo>
                    <a:pt x="2949782" y="1099956"/>
                  </a:lnTo>
                  <a:lnTo>
                    <a:pt x="2974993" y="1096050"/>
                  </a:lnTo>
                  <a:lnTo>
                    <a:pt x="3000205" y="1092084"/>
                  </a:lnTo>
                  <a:lnTo>
                    <a:pt x="3025417" y="1088306"/>
                  </a:lnTo>
                  <a:lnTo>
                    <a:pt x="3050629" y="1085215"/>
                  </a:lnTo>
                  <a:lnTo>
                    <a:pt x="3075841" y="1082686"/>
                  </a:lnTo>
                  <a:lnTo>
                    <a:pt x="3101052" y="1080094"/>
                  </a:lnTo>
                  <a:lnTo>
                    <a:pt x="3126264" y="1077052"/>
                  </a:lnTo>
                  <a:lnTo>
                    <a:pt x="3151476" y="1073652"/>
                  </a:lnTo>
                  <a:lnTo>
                    <a:pt x="3176688" y="1070385"/>
                  </a:lnTo>
                  <a:lnTo>
                    <a:pt x="3201900" y="1066937"/>
                  </a:lnTo>
                  <a:lnTo>
                    <a:pt x="3227112" y="1064116"/>
                  </a:lnTo>
                  <a:lnTo>
                    <a:pt x="3252323" y="1061808"/>
                  </a:lnTo>
                  <a:lnTo>
                    <a:pt x="3277535" y="1059027"/>
                  </a:lnTo>
                  <a:lnTo>
                    <a:pt x="3302747" y="1056246"/>
                  </a:lnTo>
                  <a:lnTo>
                    <a:pt x="3327959" y="1052980"/>
                  </a:lnTo>
                  <a:lnTo>
                    <a:pt x="3353171" y="1049249"/>
                  </a:lnTo>
                  <a:lnTo>
                    <a:pt x="3378382" y="1045073"/>
                  </a:lnTo>
                  <a:lnTo>
                    <a:pt x="3403594" y="1041656"/>
                  </a:lnTo>
                  <a:lnTo>
                    <a:pt x="3428806" y="1038861"/>
                  </a:lnTo>
                  <a:lnTo>
                    <a:pt x="3454018" y="1034587"/>
                  </a:lnTo>
                  <a:lnTo>
                    <a:pt x="3479230" y="1030455"/>
                  </a:lnTo>
                  <a:lnTo>
                    <a:pt x="3504441" y="1026653"/>
                  </a:lnTo>
                  <a:lnTo>
                    <a:pt x="3529653" y="1022572"/>
                  </a:lnTo>
                  <a:lnTo>
                    <a:pt x="3554865" y="1017304"/>
                  </a:lnTo>
                  <a:lnTo>
                    <a:pt x="3580077" y="1012994"/>
                  </a:lnTo>
                  <a:lnTo>
                    <a:pt x="3605289" y="1009468"/>
                  </a:lnTo>
                  <a:lnTo>
                    <a:pt x="3630501" y="1004514"/>
                  </a:lnTo>
                  <a:lnTo>
                    <a:pt x="3655712" y="1000046"/>
                  </a:lnTo>
                  <a:lnTo>
                    <a:pt x="3680924" y="995724"/>
                  </a:lnTo>
                  <a:lnTo>
                    <a:pt x="3706136" y="990868"/>
                  </a:lnTo>
                  <a:lnTo>
                    <a:pt x="3731348" y="986300"/>
                  </a:lnTo>
                  <a:lnTo>
                    <a:pt x="3756560" y="982562"/>
                  </a:lnTo>
                  <a:lnTo>
                    <a:pt x="3781771" y="979505"/>
                  </a:lnTo>
                  <a:lnTo>
                    <a:pt x="3806983" y="975926"/>
                  </a:lnTo>
                  <a:lnTo>
                    <a:pt x="3832195" y="972347"/>
                  </a:lnTo>
                  <a:lnTo>
                    <a:pt x="3857407" y="968819"/>
                  </a:lnTo>
                  <a:lnTo>
                    <a:pt x="3882619" y="965070"/>
                  </a:lnTo>
                  <a:lnTo>
                    <a:pt x="3907830" y="961171"/>
                  </a:lnTo>
                  <a:lnTo>
                    <a:pt x="3933042" y="957981"/>
                  </a:lnTo>
                  <a:lnTo>
                    <a:pt x="3958254" y="955370"/>
                  </a:lnTo>
                  <a:lnTo>
                    <a:pt x="3983466" y="952381"/>
                  </a:lnTo>
                  <a:lnTo>
                    <a:pt x="4008678" y="949346"/>
                  </a:lnTo>
                  <a:lnTo>
                    <a:pt x="4033890" y="945608"/>
                  </a:lnTo>
                  <a:lnTo>
                    <a:pt x="4059101" y="942550"/>
                  </a:lnTo>
                  <a:lnTo>
                    <a:pt x="4084313" y="939736"/>
                  </a:lnTo>
                  <a:lnTo>
                    <a:pt x="4109525" y="937434"/>
                  </a:lnTo>
                  <a:lnTo>
                    <a:pt x="4134737" y="935550"/>
                  </a:lnTo>
                  <a:lnTo>
                    <a:pt x="4159949" y="933128"/>
                  </a:lnTo>
                  <a:lnTo>
                    <a:pt x="4185160" y="930156"/>
                  </a:lnTo>
                  <a:lnTo>
                    <a:pt x="4210372" y="927042"/>
                  </a:lnTo>
                  <a:lnTo>
                    <a:pt x="4235584" y="922751"/>
                  </a:lnTo>
                  <a:lnTo>
                    <a:pt x="4260796" y="918745"/>
                  </a:lnTo>
                  <a:lnTo>
                    <a:pt x="4286008" y="915467"/>
                  </a:lnTo>
                  <a:lnTo>
                    <a:pt x="4311219" y="912785"/>
                  </a:lnTo>
                  <a:lnTo>
                    <a:pt x="4336431" y="908728"/>
                  </a:lnTo>
                  <a:lnTo>
                    <a:pt x="4361643" y="903944"/>
                  </a:lnTo>
                  <a:lnTo>
                    <a:pt x="4386855" y="899248"/>
                  </a:lnTo>
                  <a:lnTo>
                    <a:pt x="4412067" y="894479"/>
                  </a:lnTo>
                  <a:lnTo>
                    <a:pt x="4437279" y="889059"/>
                  </a:lnTo>
                  <a:lnTo>
                    <a:pt x="4462490" y="884625"/>
                  </a:lnTo>
                  <a:lnTo>
                    <a:pt x="4487702" y="880997"/>
                  </a:lnTo>
                  <a:lnTo>
                    <a:pt x="4512914" y="877388"/>
                  </a:lnTo>
                  <a:lnTo>
                    <a:pt x="4538126" y="873179"/>
                  </a:lnTo>
                  <a:lnTo>
                    <a:pt x="4563338" y="867595"/>
                  </a:lnTo>
                  <a:lnTo>
                    <a:pt x="4588549" y="861627"/>
                  </a:lnTo>
                  <a:lnTo>
                    <a:pt x="4613761" y="856016"/>
                  </a:lnTo>
                  <a:lnTo>
                    <a:pt x="4638973" y="851425"/>
                  </a:lnTo>
                  <a:lnTo>
                    <a:pt x="4664185" y="847668"/>
                  </a:lnTo>
                  <a:lnTo>
                    <a:pt x="4689397" y="844121"/>
                  </a:lnTo>
                  <a:lnTo>
                    <a:pt x="4714608" y="840717"/>
                  </a:lnTo>
                  <a:lnTo>
                    <a:pt x="4739820" y="837596"/>
                  </a:lnTo>
                  <a:lnTo>
                    <a:pt x="4765032" y="834431"/>
                  </a:lnTo>
                  <a:lnTo>
                    <a:pt x="4790244" y="829995"/>
                  </a:lnTo>
                  <a:lnTo>
                    <a:pt x="4815456" y="826365"/>
                  </a:lnTo>
                  <a:lnTo>
                    <a:pt x="4840668" y="823395"/>
                  </a:lnTo>
                  <a:lnTo>
                    <a:pt x="4865879" y="820477"/>
                  </a:lnTo>
                  <a:lnTo>
                    <a:pt x="4891091" y="816960"/>
                  </a:lnTo>
                  <a:lnTo>
                    <a:pt x="4916303" y="812759"/>
                  </a:lnTo>
                  <a:lnTo>
                    <a:pt x="4941515" y="808063"/>
                  </a:lnTo>
                  <a:lnTo>
                    <a:pt x="4966727" y="803005"/>
                  </a:lnTo>
                  <a:lnTo>
                    <a:pt x="4991938" y="798866"/>
                  </a:lnTo>
                  <a:lnTo>
                    <a:pt x="5017150" y="795480"/>
                  </a:lnTo>
                  <a:lnTo>
                    <a:pt x="5042362" y="790730"/>
                  </a:lnTo>
                  <a:lnTo>
                    <a:pt x="5067574" y="786388"/>
                  </a:lnTo>
                  <a:lnTo>
                    <a:pt x="5092786" y="782239"/>
                  </a:lnTo>
                  <a:lnTo>
                    <a:pt x="5117998" y="778151"/>
                  </a:lnTo>
                  <a:lnTo>
                    <a:pt x="5143209" y="773571"/>
                  </a:lnTo>
                  <a:lnTo>
                    <a:pt x="5168421" y="769825"/>
                  </a:lnTo>
                  <a:lnTo>
                    <a:pt x="5193633" y="766759"/>
                  </a:lnTo>
                  <a:lnTo>
                    <a:pt x="5218845" y="763726"/>
                  </a:lnTo>
                  <a:lnTo>
                    <a:pt x="5244057" y="761012"/>
                  </a:lnTo>
                  <a:lnTo>
                    <a:pt x="5269268" y="755413"/>
                  </a:lnTo>
                  <a:lnTo>
                    <a:pt x="5294480" y="747564"/>
                  </a:lnTo>
                  <a:lnTo>
                    <a:pt x="5319692" y="740661"/>
                  </a:lnTo>
                  <a:lnTo>
                    <a:pt x="5344904" y="735013"/>
                  </a:lnTo>
                  <a:lnTo>
                    <a:pt x="5370116" y="730391"/>
                  </a:lnTo>
                  <a:lnTo>
                    <a:pt x="5395327" y="726066"/>
                  </a:lnTo>
                  <a:lnTo>
                    <a:pt x="5420539" y="722069"/>
                  </a:lnTo>
                  <a:lnTo>
                    <a:pt x="5445751" y="717964"/>
                  </a:lnTo>
                  <a:lnTo>
                    <a:pt x="5470963" y="713086"/>
                  </a:lnTo>
                  <a:lnTo>
                    <a:pt x="5496175" y="708793"/>
                  </a:lnTo>
                  <a:lnTo>
                    <a:pt x="5521387" y="705280"/>
                  </a:lnTo>
                  <a:lnTo>
                    <a:pt x="5546598" y="702406"/>
                  </a:lnTo>
                  <a:lnTo>
                    <a:pt x="5571810" y="698880"/>
                  </a:lnTo>
                  <a:lnTo>
                    <a:pt x="5597022" y="693680"/>
                  </a:lnTo>
                  <a:lnTo>
                    <a:pt x="5622234" y="686417"/>
                  </a:lnTo>
                  <a:lnTo>
                    <a:pt x="5647446" y="675519"/>
                  </a:lnTo>
                  <a:lnTo>
                    <a:pt x="5672657" y="660493"/>
                  </a:lnTo>
                  <a:lnTo>
                    <a:pt x="5697869" y="648199"/>
                  </a:lnTo>
                  <a:lnTo>
                    <a:pt x="5723081" y="638140"/>
                  </a:lnTo>
                  <a:lnTo>
                    <a:pt x="5748293" y="628209"/>
                  </a:lnTo>
                  <a:lnTo>
                    <a:pt x="5773505" y="619683"/>
                  </a:lnTo>
                  <a:lnTo>
                    <a:pt x="5798716" y="612107"/>
                  </a:lnTo>
                  <a:lnTo>
                    <a:pt x="5823928" y="604791"/>
                  </a:lnTo>
                  <a:lnTo>
                    <a:pt x="5849140" y="597052"/>
                  </a:lnTo>
                  <a:lnTo>
                    <a:pt x="5874352" y="590719"/>
                  </a:lnTo>
                  <a:lnTo>
                    <a:pt x="5899564" y="585538"/>
                  </a:lnTo>
                  <a:lnTo>
                    <a:pt x="5924776" y="580667"/>
                  </a:lnTo>
                  <a:lnTo>
                    <a:pt x="5949987" y="575697"/>
                  </a:lnTo>
                  <a:lnTo>
                    <a:pt x="5975199" y="570619"/>
                  </a:lnTo>
                  <a:lnTo>
                    <a:pt x="6000411" y="566055"/>
                  </a:lnTo>
                  <a:lnTo>
                    <a:pt x="6025623" y="559200"/>
                  </a:lnTo>
                  <a:lnTo>
                    <a:pt x="6050835" y="553591"/>
                  </a:lnTo>
                  <a:lnTo>
                    <a:pt x="6076046" y="549002"/>
                  </a:lnTo>
                  <a:lnTo>
                    <a:pt x="6101258" y="544205"/>
                  </a:lnTo>
                  <a:lnTo>
                    <a:pt x="6126470" y="539055"/>
                  </a:lnTo>
                  <a:lnTo>
                    <a:pt x="6151682" y="534381"/>
                  </a:lnTo>
                  <a:lnTo>
                    <a:pt x="6176894" y="528376"/>
                  </a:lnTo>
                  <a:lnTo>
                    <a:pt x="6202105" y="522628"/>
                  </a:lnTo>
                  <a:lnTo>
                    <a:pt x="6227317" y="517925"/>
                  </a:lnTo>
                  <a:lnTo>
                    <a:pt x="6252529" y="514078"/>
                  </a:lnTo>
                  <a:lnTo>
                    <a:pt x="6277741" y="509310"/>
                  </a:lnTo>
                  <a:lnTo>
                    <a:pt x="6302953" y="504899"/>
                  </a:lnTo>
                  <a:lnTo>
                    <a:pt x="6328165" y="500143"/>
                  </a:lnTo>
                  <a:lnTo>
                    <a:pt x="6353376" y="492261"/>
                  </a:lnTo>
                  <a:lnTo>
                    <a:pt x="6378588" y="485081"/>
                  </a:lnTo>
                  <a:lnTo>
                    <a:pt x="6403800" y="479207"/>
                  </a:lnTo>
                  <a:lnTo>
                    <a:pt x="6429012" y="474401"/>
                  </a:lnTo>
                  <a:lnTo>
                    <a:pt x="6454224" y="468546"/>
                  </a:lnTo>
                  <a:lnTo>
                    <a:pt x="6479435" y="462613"/>
                  </a:lnTo>
                  <a:lnTo>
                    <a:pt x="6504647" y="456089"/>
                  </a:lnTo>
                  <a:lnTo>
                    <a:pt x="6529859" y="449644"/>
                  </a:lnTo>
                  <a:lnTo>
                    <a:pt x="6555071" y="443751"/>
                  </a:lnTo>
                  <a:lnTo>
                    <a:pt x="6580283" y="438930"/>
                  </a:lnTo>
                  <a:lnTo>
                    <a:pt x="6605494" y="434985"/>
                  </a:lnTo>
                  <a:lnTo>
                    <a:pt x="6630706" y="430668"/>
                  </a:lnTo>
                  <a:lnTo>
                    <a:pt x="6655918" y="425528"/>
                  </a:lnTo>
                  <a:lnTo>
                    <a:pt x="6681130" y="420247"/>
                  </a:lnTo>
                  <a:lnTo>
                    <a:pt x="6706342" y="414634"/>
                  </a:lnTo>
                  <a:lnTo>
                    <a:pt x="6731554" y="407328"/>
                  </a:lnTo>
                  <a:lnTo>
                    <a:pt x="6756765" y="401349"/>
                  </a:lnTo>
                  <a:lnTo>
                    <a:pt x="6781977" y="396458"/>
                  </a:lnTo>
                  <a:lnTo>
                    <a:pt x="6807189" y="391608"/>
                  </a:lnTo>
                  <a:lnTo>
                    <a:pt x="6832401" y="386578"/>
                  </a:lnTo>
                  <a:lnTo>
                    <a:pt x="6857613" y="381596"/>
                  </a:lnTo>
                  <a:lnTo>
                    <a:pt x="6882824" y="376618"/>
                  </a:lnTo>
                  <a:lnTo>
                    <a:pt x="6908036" y="370899"/>
                  </a:lnTo>
                  <a:lnTo>
                    <a:pt x="6933248" y="366220"/>
                  </a:lnTo>
                  <a:lnTo>
                    <a:pt x="6958460" y="362391"/>
                  </a:lnTo>
                  <a:lnTo>
                    <a:pt x="6983672" y="358542"/>
                  </a:lnTo>
                  <a:lnTo>
                    <a:pt x="7008883" y="355031"/>
                  </a:lnTo>
                  <a:lnTo>
                    <a:pt x="7034095" y="350662"/>
                  </a:lnTo>
                  <a:lnTo>
                    <a:pt x="7059307" y="346459"/>
                  </a:lnTo>
                  <a:lnTo>
                    <a:pt x="7084519" y="342001"/>
                  </a:lnTo>
                  <a:lnTo>
                    <a:pt x="7109731" y="338353"/>
                  </a:lnTo>
                  <a:lnTo>
                    <a:pt x="7134943" y="335368"/>
                  </a:lnTo>
                  <a:lnTo>
                    <a:pt x="7160154" y="331372"/>
                  </a:lnTo>
                  <a:lnTo>
                    <a:pt x="7185366" y="327518"/>
                  </a:lnTo>
                  <a:lnTo>
                    <a:pt x="7210578" y="323475"/>
                  </a:lnTo>
                  <a:lnTo>
                    <a:pt x="7235790" y="318560"/>
                  </a:lnTo>
                  <a:lnTo>
                    <a:pt x="7261002" y="312977"/>
                  </a:lnTo>
                  <a:lnTo>
                    <a:pt x="7286213" y="308409"/>
                  </a:lnTo>
                  <a:lnTo>
                    <a:pt x="7311425" y="304672"/>
                  </a:lnTo>
                  <a:lnTo>
                    <a:pt x="7336637" y="300692"/>
                  </a:lnTo>
                  <a:lnTo>
                    <a:pt x="7361849" y="296852"/>
                  </a:lnTo>
                  <a:lnTo>
                    <a:pt x="7387061" y="293099"/>
                  </a:lnTo>
                  <a:lnTo>
                    <a:pt x="7412272" y="288817"/>
                  </a:lnTo>
                  <a:lnTo>
                    <a:pt x="7437484" y="284670"/>
                  </a:lnTo>
                  <a:lnTo>
                    <a:pt x="7462696" y="281277"/>
                  </a:lnTo>
                  <a:lnTo>
                    <a:pt x="7487908" y="278501"/>
                  </a:lnTo>
                  <a:lnTo>
                    <a:pt x="7513120" y="274575"/>
                  </a:lnTo>
                  <a:lnTo>
                    <a:pt x="7538332" y="270590"/>
                  </a:lnTo>
                  <a:lnTo>
                    <a:pt x="7563543" y="266057"/>
                  </a:lnTo>
                  <a:lnTo>
                    <a:pt x="7588755" y="259622"/>
                  </a:lnTo>
                  <a:lnTo>
                    <a:pt x="7613967" y="249983"/>
                  </a:lnTo>
                  <a:lnTo>
                    <a:pt x="7639179" y="242096"/>
                  </a:lnTo>
                  <a:lnTo>
                    <a:pt x="7664391" y="235643"/>
                  </a:lnTo>
                  <a:lnTo>
                    <a:pt x="7689602" y="229203"/>
                  </a:lnTo>
                  <a:lnTo>
                    <a:pt x="7714814" y="223145"/>
                  </a:lnTo>
                  <a:lnTo>
                    <a:pt x="7740026" y="216224"/>
                  </a:lnTo>
                  <a:lnTo>
                    <a:pt x="7765238" y="210103"/>
                  </a:lnTo>
                  <a:lnTo>
                    <a:pt x="7790450" y="205095"/>
                  </a:lnTo>
                  <a:lnTo>
                    <a:pt x="7815661" y="200998"/>
                  </a:lnTo>
                  <a:lnTo>
                    <a:pt x="7840873" y="197645"/>
                  </a:lnTo>
                  <a:lnTo>
                    <a:pt x="7866085" y="193506"/>
                  </a:lnTo>
                  <a:lnTo>
                    <a:pt x="7891297" y="189389"/>
                  </a:lnTo>
                  <a:lnTo>
                    <a:pt x="7916509" y="184476"/>
                  </a:lnTo>
                  <a:lnTo>
                    <a:pt x="7941721" y="179530"/>
                  </a:lnTo>
                  <a:lnTo>
                    <a:pt x="7966932" y="174870"/>
                  </a:lnTo>
                  <a:lnTo>
                    <a:pt x="7992144" y="171058"/>
                  </a:lnTo>
                  <a:lnTo>
                    <a:pt x="8017356" y="167939"/>
                  </a:lnTo>
                  <a:lnTo>
                    <a:pt x="8042568" y="163549"/>
                  </a:lnTo>
                  <a:lnTo>
                    <a:pt x="8067780" y="158608"/>
                  </a:lnTo>
                  <a:lnTo>
                    <a:pt x="8092991" y="153588"/>
                  </a:lnTo>
                  <a:lnTo>
                    <a:pt x="8118203" y="148590"/>
                  </a:lnTo>
                  <a:lnTo>
                    <a:pt x="8143415" y="142726"/>
                  </a:lnTo>
                  <a:lnTo>
                    <a:pt x="8168627" y="137928"/>
                  </a:lnTo>
                  <a:lnTo>
                    <a:pt x="8193839" y="134002"/>
                  </a:lnTo>
                  <a:lnTo>
                    <a:pt x="8219050" y="128163"/>
                  </a:lnTo>
                  <a:lnTo>
                    <a:pt x="8244262" y="122662"/>
                  </a:lnTo>
                  <a:lnTo>
                    <a:pt x="8269474" y="116032"/>
                  </a:lnTo>
                  <a:lnTo>
                    <a:pt x="8294686" y="109413"/>
                  </a:lnTo>
                  <a:lnTo>
                    <a:pt x="8319898" y="102558"/>
                  </a:lnTo>
                  <a:lnTo>
                    <a:pt x="8345110" y="96949"/>
                  </a:lnTo>
                  <a:lnTo>
                    <a:pt x="8370321" y="92360"/>
                  </a:lnTo>
                  <a:lnTo>
                    <a:pt x="8395533" y="87696"/>
                  </a:lnTo>
                  <a:lnTo>
                    <a:pt x="8420745" y="82988"/>
                  </a:lnTo>
                  <a:lnTo>
                    <a:pt x="8445957" y="78404"/>
                  </a:lnTo>
                  <a:lnTo>
                    <a:pt x="8471169" y="74199"/>
                  </a:lnTo>
                  <a:lnTo>
                    <a:pt x="8496380" y="69490"/>
                  </a:lnTo>
                  <a:lnTo>
                    <a:pt x="8521592" y="65637"/>
                  </a:lnTo>
                  <a:lnTo>
                    <a:pt x="8546804" y="62484"/>
                  </a:lnTo>
                  <a:lnTo>
                    <a:pt x="8572016" y="58533"/>
                  </a:lnTo>
                  <a:lnTo>
                    <a:pt x="8597228" y="54244"/>
                  </a:lnTo>
                  <a:lnTo>
                    <a:pt x="8622439" y="48992"/>
                  </a:lnTo>
                  <a:lnTo>
                    <a:pt x="8647651" y="43697"/>
                  </a:lnTo>
                  <a:lnTo>
                    <a:pt x="8672863" y="37893"/>
                  </a:lnTo>
                  <a:lnTo>
                    <a:pt x="8698075" y="33144"/>
                  </a:lnTo>
                  <a:lnTo>
                    <a:pt x="8723287" y="29259"/>
                  </a:lnTo>
                  <a:lnTo>
                    <a:pt x="8748499" y="25142"/>
                  </a:lnTo>
                  <a:lnTo>
                    <a:pt x="8773710" y="21600"/>
                  </a:lnTo>
                  <a:lnTo>
                    <a:pt x="8798922" y="18701"/>
                  </a:lnTo>
                  <a:lnTo>
                    <a:pt x="8824134" y="14889"/>
                  </a:lnTo>
                  <a:lnTo>
                    <a:pt x="8849346" y="10917"/>
                  </a:lnTo>
                  <a:lnTo>
                    <a:pt x="8874558" y="7666"/>
                  </a:lnTo>
                  <a:lnTo>
                    <a:pt x="8899769" y="5007"/>
                  </a:lnTo>
                  <a:lnTo>
                    <a:pt x="8924981" y="2253"/>
                  </a:lnTo>
                  <a:lnTo>
                    <a:pt x="8950193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635833" y="3389813"/>
              <a:ext cx="9177099" cy="1923328"/>
            </a:xfrm>
            <a:custGeom>
              <a:avLst/>
              <a:pathLst>
                <a:path w="9177099" h="1923328">
                  <a:moveTo>
                    <a:pt x="0" y="1923328"/>
                  </a:moveTo>
                  <a:lnTo>
                    <a:pt x="25211" y="1899997"/>
                  </a:lnTo>
                  <a:lnTo>
                    <a:pt x="50423" y="1896391"/>
                  </a:lnTo>
                  <a:lnTo>
                    <a:pt x="75635" y="1896391"/>
                  </a:lnTo>
                  <a:lnTo>
                    <a:pt x="100847" y="1896391"/>
                  </a:lnTo>
                  <a:lnTo>
                    <a:pt x="126059" y="1892301"/>
                  </a:lnTo>
                  <a:lnTo>
                    <a:pt x="151270" y="1888600"/>
                  </a:lnTo>
                  <a:lnTo>
                    <a:pt x="176482" y="1884306"/>
                  </a:lnTo>
                  <a:lnTo>
                    <a:pt x="201694" y="1877692"/>
                  </a:lnTo>
                  <a:lnTo>
                    <a:pt x="226906" y="1873208"/>
                  </a:lnTo>
                  <a:lnTo>
                    <a:pt x="252118" y="1873208"/>
                  </a:lnTo>
                  <a:lnTo>
                    <a:pt x="277329" y="1873208"/>
                  </a:lnTo>
                  <a:lnTo>
                    <a:pt x="302541" y="1868171"/>
                  </a:lnTo>
                  <a:lnTo>
                    <a:pt x="327753" y="1866807"/>
                  </a:lnTo>
                  <a:lnTo>
                    <a:pt x="352965" y="1856043"/>
                  </a:lnTo>
                  <a:lnTo>
                    <a:pt x="378177" y="1853140"/>
                  </a:lnTo>
                  <a:lnTo>
                    <a:pt x="403389" y="1847923"/>
                  </a:lnTo>
                  <a:lnTo>
                    <a:pt x="428600" y="1847923"/>
                  </a:lnTo>
                  <a:lnTo>
                    <a:pt x="453812" y="1847923"/>
                  </a:lnTo>
                  <a:lnTo>
                    <a:pt x="479024" y="1844305"/>
                  </a:lnTo>
                  <a:lnTo>
                    <a:pt x="504236" y="1840858"/>
                  </a:lnTo>
                  <a:lnTo>
                    <a:pt x="529448" y="1835150"/>
                  </a:lnTo>
                  <a:lnTo>
                    <a:pt x="554659" y="1832096"/>
                  </a:lnTo>
                  <a:lnTo>
                    <a:pt x="579871" y="1828275"/>
                  </a:lnTo>
                  <a:lnTo>
                    <a:pt x="605083" y="1828275"/>
                  </a:lnTo>
                  <a:lnTo>
                    <a:pt x="630295" y="1828275"/>
                  </a:lnTo>
                  <a:lnTo>
                    <a:pt x="655507" y="1821772"/>
                  </a:lnTo>
                  <a:lnTo>
                    <a:pt x="680718" y="1817695"/>
                  </a:lnTo>
                  <a:lnTo>
                    <a:pt x="705930" y="1815924"/>
                  </a:lnTo>
                  <a:lnTo>
                    <a:pt x="731142" y="1809950"/>
                  </a:lnTo>
                  <a:lnTo>
                    <a:pt x="756354" y="1807887"/>
                  </a:lnTo>
                  <a:lnTo>
                    <a:pt x="781566" y="1807887"/>
                  </a:lnTo>
                  <a:lnTo>
                    <a:pt x="806778" y="1807887"/>
                  </a:lnTo>
                  <a:lnTo>
                    <a:pt x="831989" y="1803573"/>
                  </a:lnTo>
                  <a:lnTo>
                    <a:pt x="857201" y="1801345"/>
                  </a:lnTo>
                  <a:lnTo>
                    <a:pt x="882413" y="1798312"/>
                  </a:lnTo>
                  <a:lnTo>
                    <a:pt x="907625" y="1795185"/>
                  </a:lnTo>
                  <a:lnTo>
                    <a:pt x="932837" y="1789541"/>
                  </a:lnTo>
                  <a:lnTo>
                    <a:pt x="958048" y="1789541"/>
                  </a:lnTo>
                  <a:lnTo>
                    <a:pt x="983260" y="1789541"/>
                  </a:lnTo>
                  <a:lnTo>
                    <a:pt x="1008472" y="1779100"/>
                  </a:lnTo>
                  <a:lnTo>
                    <a:pt x="1033684" y="1775120"/>
                  </a:lnTo>
                  <a:lnTo>
                    <a:pt x="1058896" y="1767952"/>
                  </a:lnTo>
                  <a:lnTo>
                    <a:pt x="1084107" y="1765055"/>
                  </a:lnTo>
                  <a:lnTo>
                    <a:pt x="1109319" y="1755826"/>
                  </a:lnTo>
                  <a:lnTo>
                    <a:pt x="1134531" y="1755826"/>
                  </a:lnTo>
                  <a:lnTo>
                    <a:pt x="1159743" y="1755826"/>
                  </a:lnTo>
                  <a:lnTo>
                    <a:pt x="1184955" y="1750652"/>
                  </a:lnTo>
                  <a:lnTo>
                    <a:pt x="1210167" y="1742504"/>
                  </a:lnTo>
                  <a:lnTo>
                    <a:pt x="1235378" y="1738489"/>
                  </a:lnTo>
                  <a:lnTo>
                    <a:pt x="1260590" y="1727479"/>
                  </a:lnTo>
                  <a:lnTo>
                    <a:pt x="1285802" y="1721169"/>
                  </a:lnTo>
                  <a:lnTo>
                    <a:pt x="1311014" y="1721169"/>
                  </a:lnTo>
                  <a:lnTo>
                    <a:pt x="1336226" y="1721169"/>
                  </a:lnTo>
                  <a:lnTo>
                    <a:pt x="1361437" y="1721169"/>
                  </a:lnTo>
                  <a:lnTo>
                    <a:pt x="1386649" y="1721169"/>
                  </a:lnTo>
                  <a:lnTo>
                    <a:pt x="1411861" y="1704815"/>
                  </a:lnTo>
                  <a:lnTo>
                    <a:pt x="1437073" y="1697246"/>
                  </a:lnTo>
                  <a:lnTo>
                    <a:pt x="1462285" y="1691402"/>
                  </a:lnTo>
                  <a:lnTo>
                    <a:pt x="1487496" y="1691402"/>
                  </a:lnTo>
                  <a:lnTo>
                    <a:pt x="1512708" y="1689216"/>
                  </a:lnTo>
                  <a:lnTo>
                    <a:pt x="1537920" y="1684446"/>
                  </a:lnTo>
                  <a:lnTo>
                    <a:pt x="1563132" y="1671702"/>
                  </a:lnTo>
                  <a:lnTo>
                    <a:pt x="1588344" y="1660148"/>
                  </a:lnTo>
                  <a:lnTo>
                    <a:pt x="1613556" y="1651183"/>
                  </a:lnTo>
                  <a:lnTo>
                    <a:pt x="1638767" y="1651183"/>
                  </a:lnTo>
                  <a:lnTo>
                    <a:pt x="1663979" y="1651183"/>
                  </a:lnTo>
                  <a:lnTo>
                    <a:pt x="1689191" y="1642956"/>
                  </a:lnTo>
                  <a:lnTo>
                    <a:pt x="1714403" y="1637374"/>
                  </a:lnTo>
                  <a:lnTo>
                    <a:pt x="1739615" y="1632214"/>
                  </a:lnTo>
                  <a:lnTo>
                    <a:pt x="1764826" y="1626851"/>
                  </a:lnTo>
                  <a:lnTo>
                    <a:pt x="1790038" y="1619414"/>
                  </a:lnTo>
                  <a:lnTo>
                    <a:pt x="1815250" y="1619414"/>
                  </a:lnTo>
                  <a:lnTo>
                    <a:pt x="1840462" y="1619414"/>
                  </a:lnTo>
                  <a:lnTo>
                    <a:pt x="1865674" y="1616377"/>
                  </a:lnTo>
                  <a:lnTo>
                    <a:pt x="1890885" y="1609141"/>
                  </a:lnTo>
                  <a:lnTo>
                    <a:pt x="1916097" y="1605120"/>
                  </a:lnTo>
                  <a:lnTo>
                    <a:pt x="1941309" y="1596815"/>
                  </a:lnTo>
                  <a:lnTo>
                    <a:pt x="1966521" y="1586279"/>
                  </a:lnTo>
                  <a:lnTo>
                    <a:pt x="1991733" y="1586279"/>
                  </a:lnTo>
                  <a:lnTo>
                    <a:pt x="2016945" y="1586279"/>
                  </a:lnTo>
                  <a:lnTo>
                    <a:pt x="2042156" y="1583684"/>
                  </a:lnTo>
                  <a:lnTo>
                    <a:pt x="2067368" y="1582272"/>
                  </a:lnTo>
                  <a:lnTo>
                    <a:pt x="2092580" y="1579883"/>
                  </a:lnTo>
                  <a:lnTo>
                    <a:pt x="2117792" y="1579216"/>
                  </a:lnTo>
                  <a:lnTo>
                    <a:pt x="2143004" y="1576868"/>
                  </a:lnTo>
                  <a:lnTo>
                    <a:pt x="2168215" y="1576868"/>
                  </a:lnTo>
                  <a:lnTo>
                    <a:pt x="2193427" y="1576868"/>
                  </a:lnTo>
                  <a:lnTo>
                    <a:pt x="2218639" y="1574687"/>
                  </a:lnTo>
                  <a:lnTo>
                    <a:pt x="2243851" y="1568044"/>
                  </a:lnTo>
                  <a:lnTo>
                    <a:pt x="2269063" y="1543763"/>
                  </a:lnTo>
                  <a:lnTo>
                    <a:pt x="2294274" y="1540394"/>
                  </a:lnTo>
                  <a:lnTo>
                    <a:pt x="2319486" y="1535695"/>
                  </a:lnTo>
                  <a:lnTo>
                    <a:pt x="2344698" y="1535695"/>
                  </a:lnTo>
                  <a:lnTo>
                    <a:pt x="2369910" y="1535695"/>
                  </a:lnTo>
                  <a:lnTo>
                    <a:pt x="2395122" y="1530698"/>
                  </a:lnTo>
                  <a:lnTo>
                    <a:pt x="2420334" y="1528674"/>
                  </a:lnTo>
                  <a:lnTo>
                    <a:pt x="2445545" y="1515580"/>
                  </a:lnTo>
                  <a:lnTo>
                    <a:pt x="2470757" y="1507759"/>
                  </a:lnTo>
                  <a:lnTo>
                    <a:pt x="2495969" y="1507759"/>
                  </a:lnTo>
                  <a:lnTo>
                    <a:pt x="2521181" y="1507759"/>
                  </a:lnTo>
                  <a:lnTo>
                    <a:pt x="2546393" y="1507759"/>
                  </a:lnTo>
                  <a:lnTo>
                    <a:pt x="2571604" y="1502715"/>
                  </a:lnTo>
                  <a:lnTo>
                    <a:pt x="2596816" y="1499979"/>
                  </a:lnTo>
                  <a:lnTo>
                    <a:pt x="2622028" y="1495890"/>
                  </a:lnTo>
                  <a:lnTo>
                    <a:pt x="2647240" y="1493833"/>
                  </a:lnTo>
                  <a:lnTo>
                    <a:pt x="2672452" y="1484592"/>
                  </a:lnTo>
                  <a:lnTo>
                    <a:pt x="2697663" y="1484592"/>
                  </a:lnTo>
                  <a:lnTo>
                    <a:pt x="2722875" y="1484592"/>
                  </a:lnTo>
                  <a:lnTo>
                    <a:pt x="2748087" y="1480875"/>
                  </a:lnTo>
                  <a:lnTo>
                    <a:pt x="2773299" y="1480875"/>
                  </a:lnTo>
                  <a:lnTo>
                    <a:pt x="2798511" y="1479327"/>
                  </a:lnTo>
                  <a:lnTo>
                    <a:pt x="2823723" y="1467053"/>
                  </a:lnTo>
                  <a:lnTo>
                    <a:pt x="2848934" y="1462266"/>
                  </a:lnTo>
                  <a:lnTo>
                    <a:pt x="2874146" y="1462266"/>
                  </a:lnTo>
                  <a:lnTo>
                    <a:pt x="2899358" y="1462266"/>
                  </a:lnTo>
                  <a:lnTo>
                    <a:pt x="2924570" y="1455586"/>
                  </a:lnTo>
                  <a:lnTo>
                    <a:pt x="2949782" y="1452737"/>
                  </a:lnTo>
                  <a:lnTo>
                    <a:pt x="2974993" y="1450129"/>
                  </a:lnTo>
                  <a:lnTo>
                    <a:pt x="3000205" y="1447653"/>
                  </a:lnTo>
                  <a:lnTo>
                    <a:pt x="3025417" y="1447653"/>
                  </a:lnTo>
                  <a:lnTo>
                    <a:pt x="3050629" y="1447653"/>
                  </a:lnTo>
                  <a:lnTo>
                    <a:pt x="3075841" y="1447653"/>
                  </a:lnTo>
                  <a:lnTo>
                    <a:pt x="3101052" y="1442997"/>
                  </a:lnTo>
                  <a:lnTo>
                    <a:pt x="3126264" y="1439825"/>
                  </a:lnTo>
                  <a:lnTo>
                    <a:pt x="3151476" y="1437633"/>
                  </a:lnTo>
                  <a:lnTo>
                    <a:pt x="3176688" y="1431139"/>
                  </a:lnTo>
                  <a:lnTo>
                    <a:pt x="3201900" y="1429569"/>
                  </a:lnTo>
                  <a:lnTo>
                    <a:pt x="3227112" y="1429569"/>
                  </a:lnTo>
                  <a:lnTo>
                    <a:pt x="3252323" y="1429569"/>
                  </a:lnTo>
                  <a:lnTo>
                    <a:pt x="3277535" y="1426280"/>
                  </a:lnTo>
                  <a:lnTo>
                    <a:pt x="3302747" y="1422935"/>
                  </a:lnTo>
                  <a:lnTo>
                    <a:pt x="3327959" y="1417411"/>
                  </a:lnTo>
                  <a:lnTo>
                    <a:pt x="3353171" y="1414390"/>
                  </a:lnTo>
                  <a:lnTo>
                    <a:pt x="3378382" y="1377328"/>
                  </a:lnTo>
                  <a:lnTo>
                    <a:pt x="3403594" y="1377328"/>
                  </a:lnTo>
                  <a:lnTo>
                    <a:pt x="3428806" y="1377328"/>
                  </a:lnTo>
                  <a:lnTo>
                    <a:pt x="3454018" y="1357771"/>
                  </a:lnTo>
                  <a:lnTo>
                    <a:pt x="3479230" y="1356631"/>
                  </a:lnTo>
                  <a:lnTo>
                    <a:pt x="3504441" y="1353006"/>
                  </a:lnTo>
                  <a:lnTo>
                    <a:pt x="3529653" y="1350701"/>
                  </a:lnTo>
                  <a:lnTo>
                    <a:pt x="3554865" y="1339936"/>
                  </a:lnTo>
                  <a:lnTo>
                    <a:pt x="3580077" y="1339936"/>
                  </a:lnTo>
                  <a:lnTo>
                    <a:pt x="3605289" y="1339936"/>
                  </a:lnTo>
                  <a:lnTo>
                    <a:pt x="3630501" y="1313551"/>
                  </a:lnTo>
                  <a:lnTo>
                    <a:pt x="3655712" y="1308520"/>
                  </a:lnTo>
                  <a:lnTo>
                    <a:pt x="3680924" y="1299536"/>
                  </a:lnTo>
                  <a:lnTo>
                    <a:pt x="3706136" y="1289790"/>
                  </a:lnTo>
                  <a:lnTo>
                    <a:pt x="3731348" y="1282031"/>
                  </a:lnTo>
                  <a:lnTo>
                    <a:pt x="3756560" y="1282031"/>
                  </a:lnTo>
                  <a:lnTo>
                    <a:pt x="3781771" y="1282031"/>
                  </a:lnTo>
                  <a:lnTo>
                    <a:pt x="3806983" y="1278492"/>
                  </a:lnTo>
                  <a:lnTo>
                    <a:pt x="3832195" y="1274451"/>
                  </a:lnTo>
                  <a:lnTo>
                    <a:pt x="3857407" y="1220471"/>
                  </a:lnTo>
                  <a:lnTo>
                    <a:pt x="3882619" y="1216168"/>
                  </a:lnTo>
                  <a:lnTo>
                    <a:pt x="3907830" y="1210653"/>
                  </a:lnTo>
                  <a:lnTo>
                    <a:pt x="3933042" y="1210653"/>
                  </a:lnTo>
                  <a:lnTo>
                    <a:pt x="3958254" y="1210653"/>
                  </a:lnTo>
                  <a:lnTo>
                    <a:pt x="3983466" y="1206503"/>
                  </a:lnTo>
                  <a:lnTo>
                    <a:pt x="4008678" y="1205068"/>
                  </a:lnTo>
                  <a:lnTo>
                    <a:pt x="4033890" y="1198717"/>
                  </a:lnTo>
                  <a:lnTo>
                    <a:pt x="4059101" y="1198717"/>
                  </a:lnTo>
                  <a:lnTo>
                    <a:pt x="4084313" y="1197329"/>
                  </a:lnTo>
                  <a:lnTo>
                    <a:pt x="4109525" y="1197329"/>
                  </a:lnTo>
                  <a:lnTo>
                    <a:pt x="4134737" y="1197329"/>
                  </a:lnTo>
                  <a:lnTo>
                    <a:pt x="4159949" y="1191878"/>
                  </a:lnTo>
                  <a:lnTo>
                    <a:pt x="4185160" y="1188641"/>
                  </a:lnTo>
                  <a:lnTo>
                    <a:pt x="4210372" y="1182865"/>
                  </a:lnTo>
                  <a:lnTo>
                    <a:pt x="4235584" y="1177243"/>
                  </a:lnTo>
                  <a:lnTo>
                    <a:pt x="4260796" y="1171252"/>
                  </a:lnTo>
                  <a:lnTo>
                    <a:pt x="4286008" y="1171252"/>
                  </a:lnTo>
                  <a:lnTo>
                    <a:pt x="4311219" y="1171252"/>
                  </a:lnTo>
                  <a:lnTo>
                    <a:pt x="4336431" y="1167820"/>
                  </a:lnTo>
                  <a:lnTo>
                    <a:pt x="4361643" y="1159945"/>
                  </a:lnTo>
                  <a:lnTo>
                    <a:pt x="4386855" y="1151470"/>
                  </a:lnTo>
                  <a:lnTo>
                    <a:pt x="4412067" y="1140172"/>
                  </a:lnTo>
                  <a:lnTo>
                    <a:pt x="4437279" y="1134523"/>
                  </a:lnTo>
                  <a:lnTo>
                    <a:pt x="4462490" y="1134523"/>
                  </a:lnTo>
                  <a:lnTo>
                    <a:pt x="4487702" y="1134523"/>
                  </a:lnTo>
                  <a:lnTo>
                    <a:pt x="4512914" y="1124946"/>
                  </a:lnTo>
                  <a:lnTo>
                    <a:pt x="4538126" y="1118740"/>
                  </a:lnTo>
                  <a:lnTo>
                    <a:pt x="4563338" y="1115937"/>
                  </a:lnTo>
                  <a:lnTo>
                    <a:pt x="4588549" y="1108033"/>
                  </a:lnTo>
                  <a:lnTo>
                    <a:pt x="4613761" y="1105734"/>
                  </a:lnTo>
                  <a:lnTo>
                    <a:pt x="4638973" y="1105734"/>
                  </a:lnTo>
                  <a:lnTo>
                    <a:pt x="4664185" y="1105734"/>
                  </a:lnTo>
                  <a:lnTo>
                    <a:pt x="4689397" y="1098227"/>
                  </a:lnTo>
                  <a:lnTo>
                    <a:pt x="4714608" y="1092398"/>
                  </a:lnTo>
                  <a:lnTo>
                    <a:pt x="4739820" y="1086472"/>
                  </a:lnTo>
                  <a:lnTo>
                    <a:pt x="4765032" y="1081618"/>
                  </a:lnTo>
                  <a:lnTo>
                    <a:pt x="4790244" y="1080443"/>
                  </a:lnTo>
                  <a:lnTo>
                    <a:pt x="4815456" y="1080443"/>
                  </a:lnTo>
                  <a:lnTo>
                    <a:pt x="4840668" y="1080443"/>
                  </a:lnTo>
                  <a:lnTo>
                    <a:pt x="4865879" y="1078261"/>
                  </a:lnTo>
                  <a:lnTo>
                    <a:pt x="4891091" y="1071336"/>
                  </a:lnTo>
                  <a:lnTo>
                    <a:pt x="4916303" y="1067963"/>
                  </a:lnTo>
                  <a:lnTo>
                    <a:pt x="4941515" y="1064455"/>
                  </a:lnTo>
                  <a:lnTo>
                    <a:pt x="4966727" y="1060177"/>
                  </a:lnTo>
                  <a:lnTo>
                    <a:pt x="4991938" y="1060177"/>
                  </a:lnTo>
                  <a:lnTo>
                    <a:pt x="5017150" y="1060177"/>
                  </a:lnTo>
                  <a:lnTo>
                    <a:pt x="5042362" y="1054070"/>
                  </a:lnTo>
                  <a:lnTo>
                    <a:pt x="5067574" y="1048712"/>
                  </a:lnTo>
                  <a:lnTo>
                    <a:pt x="5092786" y="1023859"/>
                  </a:lnTo>
                  <a:lnTo>
                    <a:pt x="5117998" y="1020215"/>
                  </a:lnTo>
                  <a:lnTo>
                    <a:pt x="5143209" y="1014325"/>
                  </a:lnTo>
                  <a:lnTo>
                    <a:pt x="5168421" y="1014325"/>
                  </a:lnTo>
                  <a:lnTo>
                    <a:pt x="5193633" y="1014325"/>
                  </a:lnTo>
                  <a:lnTo>
                    <a:pt x="5218845" y="1004010"/>
                  </a:lnTo>
                  <a:lnTo>
                    <a:pt x="5244057" y="1002609"/>
                  </a:lnTo>
                  <a:lnTo>
                    <a:pt x="5269268" y="992686"/>
                  </a:lnTo>
                  <a:lnTo>
                    <a:pt x="5294480" y="985151"/>
                  </a:lnTo>
                  <a:lnTo>
                    <a:pt x="5319692" y="982735"/>
                  </a:lnTo>
                  <a:lnTo>
                    <a:pt x="5344904" y="982735"/>
                  </a:lnTo>
                  <a:lnTo>
                    <a:pt x="5370116" y="982735"/>
                  </a:lnTo>
                  <a:lnTo>
                    <a:pt x="5395327" y="980053"/>
                  </a:lnTo>
                  <a:lnTo>
                    <a:pt x="5420539" y="978151"/>
                  </a:lnTo>
                  <a:lnTo>
                    <a:pt x="5445751" y="972631"/>
                  </a:lnTo>
                  <a:lnTo>
                    <a:pt x="5470963" y="962578"/>
                  </a:lnTo>
                  <a:lnTo>
                    <a:pt x="5496175" y="955521"/>
                  </a:lnTo>
                  <a:lnTo>
                    <a:pt x="5521387" y="955521"/>
                  </a:lnTo>
                  <a:lnTo>
                    <a:pt x="5546598" y="955521"/>
                  </a:lnTo>
                  <a:lnTo>
                    <a:pt x="5571810" y="946605"/>
                  </a:lnTo>
                  <a:lnTo>
                    <a:pt x="5597022" y="940626"/>
                  </a:lnTo>
                  <a:lnTo>
                    <a:pt x="5622234" y="936097"/>
                  </a:lnTo>
                  <a:lnTo>
                    <a:pt x="5647446" y="932431"/>
                  </a:lnTo>
                  <a:lnTo>
                    <a:pt x="5672657" y="924010"/>
                  </a:lnTo>
                  <a:lnTo>
                    <a:pt x="5697869" y="924010"/>
                  </a:lnTo>
                  <a:lnTo>
                    <a:pt x="5723081" y="924010"/>
                  </a:lnTo>
                  <a:lnTo>
                    <a:pt x="5748293" y="912589"/>
                  </a:lnTo>
                  <a:lnTo>
                    <a:pt x="5773505" y="907892"/>
                  </a:lnTo>
                  <a:lnTo>
                    <a:pt x="5798716" y="902608"/>
                  </a:lnTo>
                  <a:lnTo>
                    <a:pt x="5823928" y="836018"/>
                  </a:lnTo>
                  <a:lnTo>
                    <a:pt x="5849140" y="825063"/>
                  </a:lnTo>
                  <a:lnTo>
                    <a:pt x="5874352" y="825063"/>
                  </a:lnTo>
                  <a:lnTo>
                    <a:pt x="5899564" y="825063"/>
                  </a:lnTo>
                  <a:lnTo>
                    <a:pt x="5924776" y="795584"/>
                  </a:lnTo>
                  <a:lnTo>
                    <a:pt x="5949987" y="777780"/>
                  </a:lnTo>
                  <a:lnTo>
                    <a:pt x="5975199" y="770176"/>
                  </a:lnTo>
                  <a:lnTo>
                    <a:pt x="6000411" y="767651"/>
                  </a:lnTo>
                  <a:lnTo>
                    <a:pt x="6025623" y="760881"/>
                  </a:lnTo>
                  <a:lnTo>
                    <a:pt x="6050835" y="760881"/>
                  </a:lnTo>
                  <a:lnTo>
                    <a:pt x="6076046" y="760881"/>
                  </a:lnTo>
                  <a:lnTo>
                    <a:pt x="6101258" y="753751"/>
                  </a:lnTo>
                  <a:lnTo>
                    <a:pt x="6126470" y="749539"/>
                  </a:lnTo>
                  <a:lnTo>
                    <a:pt x="6151682" y="746349"/>
                  </a:lnTo>
                  <a:lnTo>
                    <a:pt x="6176894" y="738946"/>
                  </a:lnTo>
                  <a:lnTo>
                    <a:pt x="6202105" y="733256"/>
                  </a:lnTo>
                  <a:lnTo>
                    <a:pt x="6227317" y="733256"/>
                  </a:lnTo>
                  <a:lnTo>
                    <a:pt x="6252529" y="733256"/>
                  </a:lnTo>
                  <a:lnTo>
                    <a:pt x="6277741" y="733256"/>
                  </a:lnTo>
                  <a:lnTo>
                    <a:pt x="6302953" y="725628"/>
                  </a:lnTo>
                  <a:lnTo>
                    <a:pt x="6328165" y="721590"/>
                  </a:lnTo>
                  <a:lnTo>
                    <a:pt x="6353376" y="690551"/>
                  </a:lnTo>
                  <a:lnTo>
                    <a:pt x="6378588" y="683604"/>
                  </a:lnTo>
                  <a:lnTo>
                    <a:pt x="6403800" y="683604"/>
                  </a:lnTo>
                  <a:lnTo>
                    <a:pt x="6429012" y="683604"/>
                  </a:lnTo>
                  <a:lnTo>
                    <a:pt x="6454224" y="675453"/>
                  </a:lnTo>
                  <a:lnTo>
                    <a:pt x="6479435" y="656423"/>
                  </a:lnTo>
                  <a:lnTo>
                    <a:pt x="6504647" y="653120"/>
                  </a:lnTo>
                  <a:lnTo>
                    <a:pt x="6529859" y="645862"/>
                  </a:lnTo>
                  <a:lnTo>
                    <a:pt x="6555071" y="632405"/>
                  </a:lnTo>
                  <a:lnTo>
                    <a:pt x="6580283" y="632405"/>
                  </a:lnTo>
                  <a:lnTo>
                    <a:pt x="6605494" y="632405"/>
                  </a:lnTo>
                  <a:lnTo>
                    <a:pt x="6630706" y="629403"/>
                  </a:lnTo>
                  <a:lnTo>
                    <a:pt x="6655918" y="624957"/>
                  </a:lnTo>
                  <a:lnTo>
                    <a:pt x="6681130" y="613476"/>
                  </a:lnTo>
                  <a:lnTo>
                    <a:pt x="6706342" y="597768"/>
                  </a:lnTo>
                  <a:lnTo>
                    <a:pt x="6731554" y="586505"/>
                  </a:lnTo>
                  <a:lnTo>
                    <a:pt x="6756765" y="586505"/>
                  </a:lnTo>
                  <a:lnTo>
                    <a:pt x="6781977" y="586505"/>
                  </a:lnTo>
                  <a:lnTo>
                    <a:pt x="6807189" y="580375"/>
                  </a:lnTo>
                  <a:lnTo>
                    <a:pt x="6832401" y="570226"/>
                  </a:lnTo>
                  <a:lnTo>
                    <a:pt x="6857613" y="566121"/>
                  </a:lnTo>
                  <a:lnTo>
                    <a:pt x="6882824" y="552921"/>
                  </a:lnTo>
                  <a:lnTo>
                    <a:pt x="6908036" y="541548"/>
                  </a:lnTo>
                  <a:lnTo>
                    <a:pt x="6933248" y="541548"/>
                  </a:lnTo>
                  <a:lnTo>
                    <a:pt x="6958460" y="541548"/>
                  </a:lnTo>
                  <a:lnTo>
                    <a:pt x="6983672" y="537743"/>
                  </a:lnTo>
                  <a:lnTo>
                    <a:pt x="7008883" y="535042"/>
                  </a:lnTo>
                  <a:lnTo>
                    <a:pt x="7034095" y="513154"/>
                  </a:lnTo>
                  <a:lnTo>
                    <a:pt x="7059307" y="507947"/>
                  </a:lnTo>
                  <a:lnTo>
                    <a:pt x="7084519" y="503996"/>
                  </a:lnTo>
                  <a:lnTo>
                    <a:pt x="7109731" y="503996"/>
                  </a:lnTo>
                  <a:lnTo>
                    <a:pt x="7134943" y="503996"/>
                  </a:lnTo>
                  <a:lnTo>
                    <a:pt x="7160154" y="503996"/>
                  </a:lnTo>
                  <a:lnTo>
                    <a:pt x="7185366" y="496022"/>
                  </a:lnTo>
                  <a:lnTo>
                    <a:pt x="7210578" y="490648"/>
                  </a:lnTo>
                  <a:lnTo>
                    <a:pt x="7235790" y="487032"/>
                  </a:lnTo>
                  <a:lnTo>
                    <a:pt x="7261002" y="476827"/>
                  </a:lnTo>
                  <a:lnTo>
                    <a:pt x="7286213" y="476827"/>
                  </a:lnTo>
                  <a:lnTo>
                    <a:pt x="7311425" y="476827"/>
                  </a:lnTo>
                  <a:lnTo>
                    <a:pt x="7336637" y="468798"/>
                  </a:lnTo>
                  <a:lnTo>
                    <a:pt x="7361849" y="464155"/>
                  </a:lnTo>
                  <a:lnTo>
                    <a:pt x="7387061" y="454204"/>
                  </a:lnTo>
                  <a:lnTo>
                    <a:pt x="7412272" y="444418"/>
                  </a:lnTo>
                  <a:lnTo>
                    <a:pt x="7437484" y="426516"/>
                  </a:lnTo>
                  <a:lnTo>
                    <a:pt x="7462696" y="426516"/>
                  </a:lnTo>
                  <a:lnTo>
                    <a:pt x="7487908" y="426516"/>
                  </a:lnTo>
                  <a:lnTo>
                    <a:pt x="7513120" y="415768"/>
                  </a:lnTo>
                  <a:lnTo>
                    <a:pt x="7538332" y="406068"/>
                  </a:lnTo>
                  <a:lnTo>
                    <a:pt x="7563543" y="402427"/>
                  </a:lnTo>
                  <a:lnTo>
                    <a:pt x="7588755" y="393104"/>
                  </a:lnTo>
                  <a:lnTo>
                    <a:pt x="7613967" y="385802"/>
                  </a:lnTo>
                  <a:lnTo>
                    <a:pt x="7639179" y="385802"/>
                  </a:lnTo>
                  <a:lnTo>
                    <a:pt x="7664391" y="385802"/>
                  </a:lnTo>
                  <a:lnTo>
                    <a:pt x="7689602" y="385802"/>
                  </a:lnTo>
                  <a:lnTo>
                    <a:pt x="7714814" y="365011"/>
                  </a:lnTo>
                  <a:lnTo>
                    <a:pt x="7740026" y="356559"/>
                  </a:lnTo>
                  <a:lnTo>
                    <a:pt x="7765238" y="339998"/>
                  </a:lnTo>
                  <a:lnTo>
                    <a:pt x="7790450" y="333827"/>
                  </a:lnTo>
                  <a:lnTo>
                    <a:pt x="7815661" y="333827"/>
                  </a:lnTo>
                  <a:lnTo>
                    <a:pt x="7840873" y="333827"/>
                  </a:lnTo>
                  <a:lnTo>
                    <a:pt x="7866085" y="327838"/>
                  </a:lnTo>
                  <a:lnTo>
                    <a:pt x="7891297" y="323178"/>
                  </a:lnTo>
                  <a:lnTo>
                    <a:pt x="7916509" y="309692"/>
                  </a:lnTo>
                  <a:lnTo>
                    <a:pt x="7941721" y="303581"/>
                  </a:lnTo>
                  <a:lnTo>
                    <a:pt x="7966932" y="290999"/>
                  </a:lnTo>
                  <a:lnTo>
                    <a:pt x="7992144" y="290999"/>
                  </a:lnTo>
                  <a:lnTo>
                    <a:pt x="8017356" y="290999"/>
                  </a:lnTo>
                  <a:lnTo>
                    <a:pt x="8042568" y="281835"/>
                  </a:lnTo>
                  <a:lnTo>
                    <a:pt x="8067780" y="278515"/>
                  </a:lnTo>
                  <a:lnTo>
                    <a:pt x="8092991" y="273047"/>
                  </a:lnTo>
                  <a:lnTo>
                    <a:pt x="8118203" y="265200"/>
                  </a:lnTo>
                  <a:lnTo>
                    <a:pt x="8143415" y="252967"/>
                  </a:lnTo>
                  <a:lnTo>
                    <a:pt x="8168627" y="252967"/>
                  </a:lnTo>
                  <a:lnTo>
                    <a:pt x="8193839" y="252967"/>
                  </a:lnTo>
                  <a:lnTo>
                    <a:pt x="8219050" y="235594"/>
                  </a:lnTo>
                  <a:lnTo>
                    <a:pt x="8244262" y="230944"/>
                  </a:lnTo>
                  <a:lnTo>
                    <a:pt x="8269474" y="219850"/>
                  </a:lnTo>
                  <a:lnTo>
                    <a:pt x="8294686" y="214119"/>
                  </a:lnTo>
                  <a:lnTo>
                    <a:pt x="8319898" y="207563"/>
                  </a:lnTo>
                  <a:lnTo>
                    <a:pt x="8345110" y="207563"/>
                  </a:lnTo>
                  <a:lnTo>
                    <a:pt x="8370321" y="207563"/>
                  </a:lnTo>
                  <a:lnTo>
                    <a:pt x="8395533" y="196211"/>
                  </a:lnTo>
                  <a:lnTo>
                    <a:pt x="8420745" y="191266"/>
                  </a:lnTo>
                  <a:lnTo>
                    <a:pt x="8445957" y="184335"/>
                  </a:lnTo>
                  <a:lnTo>
                    <a:pt x="8471169" y="179552"/>
                  </a:lnTo>
                  <a:lnTo>
                    <a:pt x="8496380" y="172066"/>
                  </a:lnTo>
                  <a:lnTo>
                    <a:pt x="8521592" y="172066"/>
                  </a:lnTo>
                  <a:lnTo>
                    <a:pt x="8546804" y="172066"/>
                  </a:lnTo>
                  <a:lnTo>
                    <a:pt x="8572016" y="162957"/>
                  </a:lnTo>
                  <a:lnTo>
                    <a:pt x="8597228" y="156897"/>
                  </a:lnTo>
                  <a:lnTo>
                    <a:pt x="8622439" y="149030"/>
                  </a:lnTo>
                  <a:lnTo>
                    <a:pt x="8647651" y="140180"/>
                  </a:lnTo>
                  <a:lnTo>
                    <a:pt x="8672863" y="134605"/>
                  </a:lnTo>
                  <a:lnTo>
                    <a:pt x="8698075" y="134605"/>
                  </a:lnTo>
                  <a:lnTo>
                    <a:pt x="8723287" y="134605"/>
                  </a:lnTo>
                  <a:lnTo>
                    <a:pt x="8748499" y="118669"/>
                  </a:lnTo>
                  <a:lnTo>
                    <a:pt x="8773710" y="105221"/>
                  </a:lnTo>
                  <a:lnTo>
                    <a:pt x="8798922" y="100409"/>
                  </a:lnTo>
                  <a:lnTo>
                    <a:pt x="8824134" y="80591"/>
                  </a:lnTo>
                  <a:lnTo>
                    <a:pt x="8849346" y="70771"/>
                  </a:lnTo>
                  <a:lnTo>
                    <a:pt x="8874558" y="70771"/>
                  </a:lnTo>
                  <a:lnTo>
                    <a:pt x="8899769" y="70771"/>
                  </a:lnTo>
                  <a:lnTo>
                    <a:pt x="8924981" y="59166"/>
                  </a:lnTo>
                  <a:lnTo>
                    <a:pt x="8950193" y="48306"/>
                  </a:lnTo>
                  <a:lnTo>
                    <a:pt x="8975405" y="39755"/>
                  </a:lnTo>
                  <a:lnTo>
                    <a:pt x="9000617" y="32305"/>
                  </a:lnTo>
                  <a:lnTo>
                    <a:pt x="9025828" y="32305"/>
                  </a:lnTo>
                  <a:lnTo>
                    <a:pt x="9051040" y="32305"/>
                  </a:lnTo>
                  <a:lnTo>
                    <a:pt x="9076252" y="32305"/>
                  </a:lnTo>
                  <a:lnTo>
                    <a:pt x="9101464" y="22121"/>
                  </a:lnTo>
                  <a:lnTo>
                    <a:pt x="9126676" y="18941"/>
                  </a:lnTo>
                  <a:lnTo>
                    <a:pt x="9151888" y="0"/>
                  </a:lnTo>
                  <a:lnTo>
                    <a:pt x="91770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862740" y="3417569"/>
              <a:ext cx="8950193" cy="1865104"/>
            </a:xfrm>
            <a:custGeom>
              <a:avLst/>
              <a:pathLst>
                <a:path w="8950193" h="1865104">
                  <a:moveTo>
                    <a:pt x="0" y="1865104"/>
                  </a:moveTo>
                  <a:lnTo>
                    <a:pt x="25211" y="1861531"/>
                  </a:lnTo>
                  <a:lnTo>
                    <a:pt x="50423" y="1858607"/>
                  </a:lnTo>
                  <a:lnTo>
                    <a:pt x="75635" y="1855299"/>
                  </a:lnTo>
                  <a:lnTo>
                    <a:pt x="100847" y="1852345"/>
                  </a:lnTo>
                  <a:lnTo>
                    <a:pt x="126059" y="1847971"/>
                  </a:lnTo>
                  <a:lnTo>
                    <a:pt x="151270" y="1843864"/>
                  </a:lnTo>
                  <a:lnTo>
                    <a:pt x="176482" y="1839555"/>
                  </a:lnTo>
                  <a:lnTo>
                    <a:pt x="201694" y="1836030"/>
                  </a:lnTo>
                  <a:lnTo>
                    <a:pt x="226906" y="1833146"/>
                  </a:lnTo>
                  <a:lnTo>
                    <a:pt x="252118" y="1830128"/>
                  </a:lnTo>
                  <a:lnTo>
                    <a:pt x="277329" y="1827032"/>
                  </a:lnTo>
                  <a:lnTo>
                    <a:pt x="302541" y="1823462"/>
                  </a:lnTo>
                  <a:lnTo>
                    <a:pt x="327753" y="1819985"/>
                  </a:lnTo>
                  <a:lnTo>
                    <a:pt x="352965" y="1816445"/>
                  </a:lnTo>
                  <a:lnTo>
                    <a:pt x="378177" y="1813550"/>
                  </a:lnTo>
                  <a:lnTo>
                    <a:pt x="403389" y="1811180"/>
                  </a:lnTo>
                  <a:lnTo>
                    <a:pt x="428600" y="1808059"/>
                  </a:lnTo>
                  <a:lnTo>
                    <a:pt x="453812" y="1804765"/>
                  </a:lnTo>
                  <a:lnTo>
                    <a:pt x="479024" y="1801747"/>
                  </a:lnTo>
                  <a:lnTo>
                    <a:pt x="504236" y="1798192"/>
                  </a:lnTo>
                  <a:lnTo>
                    <a:pt x="529448" y="1794908"/>
                  </a:lnTo>
                  <a:lnTo>
                    <a:pt x="554659" y="1792221"/>
                  </a:lnTo>
                  <a:lnTo>
                    <a:pt x="579871" y="1790022"/>
                  </a:lnTo>
                  <a:lnTo>
                    <a:pt x="605083" y="1787440"/>
                  </a:lnTo>
                  <a:lnTo>
                    <a:pt x="630295" y="1784921"/>
                  </a:lnTo>
                  <a:lnTo>
                    <a:pt x="655507" y="1782309"/>
                  </a:lnTo>
                  <a:lnTo>
                    <a:pt x="680718" y="1779604"/>
                  </a:lnTo>
                  <a:lnTo>
                    <a:pt x="705930" y="1776364"/>
                  </a:lnTo>
                  <a:lnTo>
                    <a:pt x="731142" y="1773713"/>
                  </a:lnTo>
                  <a:lnTo>
                    <a:pt x="756354" y="1771544"/>
                  </a:lnTo>
                  <a:lnTo>
                    <a:pt x="781566" y="1767871"/>
                  </a:lnTo>
                  <a:lnTo>
                    <a:pt x="806778" y="1764142"/>
                  </a:lnTo>
                  <a:lnTo>
                    <a:pt x="831989" y="1759788"/>
                  </a:lnTo>
                  <a:lnTo>
                    <a:pt x="857201" y="1755699"/>
                  </a:lnTo>
                  <a:lnTo>
                    <a:pt x="882413" y="1750676"/>
                  </a:lnTo>
                  <a:lnTo>
                    <a:pt x="907625" y="1746565"/>
                  </a:lnTo>
                  <a:lnTo>
                    <a:pt x="932837" y="1743202"/>
                  </a:lnTo>
                  <a:lnTo>
                    <a:pt x="958048" y="1739510"/>
                  </a:lnTo>
                  <a:lnTo>
                    <a:pt x="983260" y="1735008"/>
                  </a:lnTo>
                  <a:lnTo>
                    <a:pt x="1008472" y="1730594"/>
                  </a:lnTo>
                  <a:lnTo>
                    <a:pt x="1033684" y="1724981"/>
                  </a:lnTo>
                  <a:lnTo>
                    <a:pt x="1058896" y="1719241"/>
                  </a:lnTo>
                  <a:lnTo>
                    <a:pt x="1084107" y="1714545"/>
                  </a:lnTo>
                  <a:lnTo>
                    <a:pt x="1109319" y="1710703"/>
                  </a:lnTo>
                  <a:lnTo>
                    <a:pt x="1134531" y="1707559"/>
                  </a:lnTo>
                  <a:lnTo>
                    <a:pt x="1159743" y="1704987"/>
                  </a:lnTo>
                  <a:lnTo>
                    <a:pt x="1184955" y="1699909"/>
                  </a:lnTo>
                  <a:lnTo>
                    <a:pt x="1210167" y="1694378"/>
                  </a:lnTo>
                  <a:lnTo>
                    <a:pt x="1235378" y="1688790"/>
                  </a:lnTo>
                  <a:lnTo>
                    <a:pt x="1260590" y="1684218"/>
                  </a:lnTo>
                  <a:lnTo>
                    <a:pt x="1285802" y="1680080"/>
                  </a:lnTo>
                  <a:lnTo>
                    <a:pt x="1311014" y="1675827"/>
                  </a:lnTo>
                  <a:lnTo>
                    <a:pt x="1336226" y="1670031"/>
                  </a:lnTo>
                  <a:lnTo>
                    <a:pt x="1361437" y="1663187"/>
                  </a:lnTo>
                  <a:lnTo>
                    <a:pt x="1386649" y="1655958"/>
                  </a:lnTo>
                  <a:lnTo>
                    <a:pt x="1411861" y="1650043"/>
                  </a:lnTo>
                  <a:lnTo>
                    <a:pt x="1437073" y="1645203"/>
                  </a:lnTo>
                  <a:lnTo>
                    <a:pt x="1462285" y="1639748"/>
                  </a:lnTo>
                  <a:lnTo>
                    <a:pt x="1487496" y="1634270"/>
                  </a:lnTo>
                  <a:lnTo>
                    <a:pt x="1512708" y="1628849"/>
                  </a:lnTo>
                  <a:lnTo>
                    <a:pt x="1537920" y="1623439"/>
                  </a:lnTo>
                  <a:lnTo>
                    <a:pt x="1563132" y="1617661"/>
                  </a:lnTo>
                  <a:lnTo>
                    <a:pt x="1588344" y="1612933"/>
                  </a:lnTo>
                  <a:lnTo>
                    <a:pt x="1613556" y="1609064"/>
                  </a:lnTo>
                  <a:lnTo>
                    <a:pt x="1638767" y="1605347"/>
                  </a:lnTo>
                  <a:lnTo>
                    <a:pt x="1663979" y="1600990"/>
                  </a:lnTo>
                  <a:lnTo>
                    <a:pt x="1689191" y="1596694"/>
                  </a:lnTo>
                  <a:lnTo>
                    <a:pt x="1714403" y="1591670"/>
                  </a:lnTo>
                  <a:lnTo>
                    <a:pt x="1739615" y="1585643"/>
                  </a:lnTo>
                  <a:lnTo>
                    <a:pt x="1764826" y="1580712"/>
                  </a:lnTo>
                  <a:lnTo>
                    <a:pt x="1790038" y="1576677"/>
                  </a:lnTo>
                  <a:lnTo>
                    <a:pt x="1815250" y="1572905"/>
                  </a:lnTo>
                  <a:lnTo>
                    <a:pt x="1840462" y="1569561"/>
                  </a:lnTo>
                  <a:lnTo>
                    <a:pt x="1865674" y="1566391"/>
                  </a:lnTo>
                  <a:lnTo>
                    <a:pt x="1890885" y="1563676"/>
                  </a:lnTo>
                  <a:lnTo>
                    <a:pt x="1916097" y="1561028"/>
                  </a:lnTo>
                  <a:lnTo>
                    <a:pt x="1941309" y="1558862"/>
                  </a:lnTo>
                  <a:lnTo>
                    <a:pt x="1966521" y="1557089"/>
                  </a:lnTo>
                  <a:lnTo>
                    <a:pt x="1991733" y="1555242"/>
                  </a:lnTo>
                  <a:lnTo>
                    <a:pt x="2016945" y="1552523"/>
                  </a:lnTo>
                  <a:lnTo>
                    <a:pt x="2042156" y="1545883"/>
                  </a:lnTo>
                  <a:lnTo>
                    <a:pt x="2067368" y="1539839"/>
                  </a:lnTo>
                  <a:lnTo>
                    <a:pt x="2092580" y="1534039"/>
                  </a:lnTo>
                  <a:lnTo>
                    <a:pt x="2117792" y="1529293"/>
                  </a:lnTo>
                  <a:lnTo>
                    <a:pt x="2143004" y="1525411"/>
                  </a:lnTo>
                  <a:lnTo>
                    <a:pt x="2168215" y="1521325"/>
                  </a:lnTo>
                  <a:lnTo>
                    <a:pt x="2193427" y="1517615"/>
                  </a:lnTo>
                  <a:lnTo>
                    <a:pt x="2218639" y="1512198"/>
                  </a:lnTo>
                  <a:lnTo>
                    <a:pt x="2243851" y="1506344"/>
                  </a:lnTo>
                  <a:lnTo>
                    <a:pt x="2269063" y="1501555"/>
                  </a:lnTo>
                  <a:lnTo>
                    <a:pt x="2294274" y="1497636"/>
                  </a:lnTo>
                  <a:lnTo>
                    <a:pt x="2319486" y="1494430"/>
                  </a:lnTo>
                  <a:lnTo>
                    <a:pt x="2344698" y="1490890"/>
                  </a:lnTo>
                  <a:lnTo>
                    <a:pt x="2369910" y="1487496"/>
                  </a:lnTo>
                  <a:lnTo>
                    <a:pt x="2395122" y="1483975"/>
                  </a:lnTo>
                  <a:lnTo>
                    <a:pt x="2420334" y="1480721"/>
                  </a:lnTo>
                  <a:lnTo>
                    <a:pt x="2445545" y="1476378"/>
                  </a:lnTo>
                  <a:lnTo>
                    <a:pt x="2470757" y="1472825"/>
                  </a:lnTo>
                  <a:lnTo>
                    <a:pt x="2495969" y="1469917"/>
                  </a:lnTo>
                  <a:lnTo>
                    <a:pt x="2521181" y="1466863"/>
                  </a:lnTo>
                  <a:lnTo>
                    <a:pt x="2546393" y="1464364"/>
                  </a:lnTo>
                  <a:lnTo>
                    <a:pt x="2571604" y="1462038"/>
                  </a:lnTo>
                  <a:lnTo>
                    <a:pt x="2596816" y="1457903"/>
                  </a:lnTo>
                  <a:lnTo>
                    <a:pt x="2622028" y="1453649"/>
                  </a:lnTo>
                  <a:lnTo>
                    <a:pt x="2647240" y="1450169"/>
                  </a:lnTo>
                  <a:lnTo>
                    <a:pt x="2672452" y="1447322"/>
                  </a:lnTo>
                  <a:lnTo>
                    <a:pt x="2697663" y="1443778"/>
                  </a:lnTo>
                  <a:lnTo>
                    <a:pt x="2722875" y="1440360"/>
                  </a:lnTo>
                  <a:lnTo>
                    <a:pt x="2748087" y="1437090"/>
                  </a:lnTo>
                  <a:lnTo>
                    <a:pt x="2773299" y="1433964"/>
                  </a:lnTo>
                  <a:lnTo>
                    <a:pt x="2798511" y="1431406"/>
                  </a:lnTo>
                  <a:lnTo>
                    <a:pt x="2823723" y="1429313"/>
                  </a:lnTo>
                  <a:lnTo>
                    <a:pt x="2848934" y="1427601"/>
                  </a:lnTo>
                  <a:lnTo>
                    <a:pt x="2874146" y="1425354"/>
                  </a:lnTo>
                  <a:lnTo>
                    <a:pt x="2899358" y="1422938"/>
                  </a:lnTo>
                  <a:lnTo>
                    <a:pt x="2924570" y="1420563"/>
                  </a:lnTo>
                  <a:lnTo>
                    <a:pt x="2949782" y="1417440"/>
                  </a:lnTo>
                  <a:lnTo>
                    <a:pt x="2974993" y="1414598"/>
                  </a:lnTo>
                  <a:lnTo>
                    <a:pt x="3000205" y="1412274"/>
                  </a:lnTo>
                  <a:lnTo>
                    <a:pt x="3025417" y="1410372"/>
                  </a:lnTo>
                  <a:lnTo>
                    <a:pt x="3050629" y="1408217"/>
                  </a:lnTo>
                  <a:lnTo>
                    <a:pt x="3075841" y="1405847"/>
                  </a:lnTo>
                  <a:lnTo>
                    <a:pt x="3101052" y="1402902"/>
                  </a:lnTo>
                  <a:lnTo>
                    <a:pt x="3126264" y="1399944"/>
                  </a:lnTo>
                  <a:lnTo>
                    <a:pt x="3151476" y="1390786"/>
                  </a:lnTo>
                  <a:lnTo>
                    <a:pt x="3176688" y="1383292"/>
                  </a:lnTo>
                  <a:lnTo>
                    <a:pt x="3201900" y="1377161"/>
                  </a:lnTo>
                  <a:lnTo>
                    <a:pt x="3227112" y="1368589"/>
                  </a:lnTo>
                  <a:lnTo>
                    <a:pt x="3252323" y="1361368"/>
                  </a:lnTo>
                  <a:lnTo>
                    <a:pt x="3277535" y="1354801"/>
                  </a:lnTo>
                  <a:lnTo>
                    <a:pt x="3302747" y="1349009"/>
                  </a:lnTo>
                  <a:lnTo>
                    <a:pt x="3327959" y="1342313"/>
                  </a:lnTo>
                  <a:lnTo>
                    <a:pt x="3353171" y="1336834"/>
                  </a:lnTo>
                  <a:lnTo>
                    <a:pt x="3378382" y="1332351"/>
                  </a:lnTo>
                  <a:lnTo>
                    <a:pt x="3403594" y="1323886"/>
                  </a:lnTo>
                  <a:lnTo>
                    <a:pt x="3428806" y="1316046"/>
                  </a:lnTo>
                  <a:lnTo>
                    <a:pt x="3454018" y="1307997"/>
                  </a:lnTo>
                  <a:lnTo>
                    <a:pt x="3479230" y="1299640"/>
                  </a:lnTo>
                  <a:lnTo>
                    <a:pt x="3504441" y="1291392"/>
                  </a:lnTo>
                  <a:lnTo>
                    <a:pt x="3529653" y="1284643"/>
                  </a:lnTo>
                  <a:lnTo>
                    <a:pt x="3554865" y="1279121"/>
                  </a:lnTo>
                  <a:lnTo>
                    <a:pt x="3580077" y="1273960"/>
                  </a:lnTo>
                  <a:lnTo>
                    <a:pt x="3605289" y="1269003"/>
                  </a:lnTo>
                  <a:lnTo>
                    <a:pt x="3630501" y="1255132"/>
                  </a:lnTo>
                  <a:lnTo>
                    <a:pt x="3655712" y="1243001"/>
                  </a:lnTo>
                  <a:lnTo>
                    <a:pt x="3680924" y="1232073"/>
                  </a:lnTo>
                  <a:lnTo>
                    <a:pt x="3706136" y="1223132"/>
                  </a:lnTo>
                  <a:lnTo>
                    <a:pt x="3731348" y="1215816"/>
                  </a:lnTo>
                  <a:lnTo>
                    <a:pt x="3756560" y="1209076"/>
                  </a:lnTo>
                  <a:lnTo>
                    <a:pt x="3781771" y="1203301"/>
                  </a:lnTo>
                  <a:lnTo>
                    <a:pt x="3806983" y="1197421"/>
                  </a:lnTo>
                  <a:lnTo>
                    <a:pt x="3832195" y="1192610"/>
                  </a:lnTo>
                  <a:lnTo>
                    <a:pt x="3857407" y="1188421"/>
                  </a:lnTo>
                  <a:lnTo>
                    <a:pt x="3882619" y="1184994"/>
                  </a:lnTo>
                  <a:lnTo>
                    <a:pt x="3907830" y="1182190"/>
                  </a:lnTo>
                  <a:lnTo>
                    <a:pt x="3933042" y="1178905"/>
                  </a:lnTo>
                  <a:lnTo>
                    <a:pt x="3958254" y="1175628"/>
                  </a:lnTo>
                  <a:lnTo>
                    <a:pt x="3983466" y="1171898"/>
                  </a:lnTo>
                  <a:lnTo>
                    <a:pt x="4008678" y="1167823"/>
                  </a:lnTo>
                  <a:lnTo>
                    <a:pt x="4033890" y="1163400"/>
                  </a:lnTo>
                  <a:lnTo>
                    <a:pt x="4059101" y="1159781"/>
                  </a:lnTo>
                  <a:lnTo>
                    <a:pt x="4084313" y="1156820"/>
                  </a:lnTo>
                  <a:lnTo>
                    <a:pt x="4109525" y="1153773"/>
                  </a:lnTo>
                  <a:lnTo>
                    <a:pt x="4134737" y="1149849"/>
                  </a:lnTo>
                  <a:lnTo>
                    <a:pt x="4159949" y="1145097"/>
                  </a:lnTo>
                  <a:lnTo>
                    <a:pt x="4185160" y="1139155"/>
                  </a:lnTo>
                  <a:lnTo>
                    <a:pt x="4210372" y="1133266"/>
                  </a:lnTo>
                  <a:lnTo>
                    <a:pt x="4235584" y="1128448"/>
                  </a:lnTo>
                  <a:lnTo>
                    <a:pt x="4260796" y="1124506"/>
                  </a:lnTo>
                  <a:lnTo>
                    <a:pt x="4286008" y="1119539"/>
                  </a:lnTo>
                  <a:lnTo>
                    <a:pt x="4311219" y="1114347"/>
                  </a:lnTo>
                  <a:lnTo>
                    <a:pt x="4336431" y="1109589"/>
                  </a:lnTo>
                  <a:lnTo>
                    <a:pt x="4361643" y="1104260"/>
                  </a:lnTo>
                  <a:lnTo>
                    <a:pt x="4386855" y="1099481"/>
                  </a:lnTo>
                  <a:lnTo>
                    <a:pt x="4412067" y="1095571"/>
                  </a:lnTo>
                  <a:lnTo>
                    <a:pt x="4437279" y="1092372"/>
                  </a:lnTo>
                  <a:lnTo>
                    <a:pt x="4462490" y="1088390"/>
                  </a:lnTo>
                  <a:lnTo>
                    <a:pt x="4487702" y="1084072"/>
                  </a:lnTo>
                  <a:lnTo>
                    <a:pt x="4512914" y="1079462"/>
                  </a:lnTo>
                  <a:lnTo>
                    <a:pt x="4538126" y="1074807"/>
                  </a:lnTo>
                  <a:lnTo>
                    <a:pt x="4563338" y="1070785"/>
                  </a:lnTo>
                  <a:lnTo>
                    <a:pt x="4588549" y="1067494"/>
                  </a:lnTo>
                  <a:lnTo>
                    <a:pt x="4613761" y="1064802"/>
                  </a:lnTo>
                  <a:lnTo>
                    <a:pt x="4638973" y="1062202"/>
                  </a:lnTo>
                  <a:lnTo>
                    <a:pt x="4664185" y="1058816"/>
                  </a:lnTo>
                  <a:lnTo>
                    <a:pt x="4689397" y="1055433"/>
                  </a:lnTo>
                  <a:lnTo>
                    <a:pt x="4714608" y="1052026"/>
                  </a:lnTo>
                  <a:lnTo>
                    <a:pt x="4739820" y="1048462"/>
                  </a:lnTo>
                  <a:lnTo>
                    <a:pt x="4765032" y="1045545"/>
                  </a:lnTo>
                  <a:lnTo>
                    <a:pt x="4790244" y="1043159"/>
                  </a:lnTo>
                  <a:lnTo>
                    <a:pt x="4815456" y="1040096"/>
                  </a:lnTo>
                  <a:lnTo>
                    <a:pt x="4840668" y="1036616"/>
                  </a:lnTo>
                  <a:lnTo>
                    <a:pt x="4865879" y="1029250"/>
                  </a:lnTo>
                  <a:lnTo>
                    <a:pt x="4891091" y="1022560"/>
                  </a:lnTo>
                  <a:lnTo>
                    <a:pt x="4916303" y="1016016"/>
                  </a:lnTo>
                  <a:lnTo>
                    <a:pt x="4941515" y="1010662"/>
                  </a:lnTo>
                  <a:lnTo>
                    <a:pt x="4966727" y="1006281"/>
                  </a:lnTo>
                  <a:lnTo>
                    <a:pt x="4991938" y="1000822"/>
                  </a:lnTo>
                  <a:lnTo>
                    <a:pt x="5017150" y="996100"/>
                  </a:lnTo>
                  <a:lnTo>
                    <a:pt x="5042362" y="990433"/>
                  </a:lnTo>
                  <a:lnTo>
                    <a:pt x="5067574" y="984426"/>
                  </a:lnTo>
                  <a:lnTo>
                    <a:pt x="5092786" y="979072"/>
                  </a:lnTo>
                  <a:lnTo>
                    <a:pt x="5117998" y="974691"/>
                  </a:lnTo>
                  <a:lnTo>
                    <a:pt x="5143209" y="971107"/>
                  </a:lnTo>
                  <a:lnTo>
                    <a:pt x="5168421" y="967687"/>
                  </a:lnTo>
                  <a:lnTo>
                    <a:pt x="5193633" y="964543"/>
                  </a:lnTo>
                  <a:lnTo>
                    <a:pt x="5218845" y="960967"/>
                  </a:lnTo>
                  <a:lnTo>
                    <a:pt x="5244057" y="956213"/>
                  </a:lnTo>
                  <a:lnTo>
                    <a:pt x="5269268" y="951040"/>
                  </a:lnTo>
                  <a:lnTo>
                    <a:pt x="5294480" y="946808"/>
                  </a:lnTo>
                  <a:lnTo>
                    <a:pt x="5319692" y="943346"/>
                  </a:lnTo>
                  <a:lnTo>
                    <a:pt x="5344904" y="938892"/>
                  </a:lnTo>
                  <a:lnTo>
                    <a:pt x="5370116" y="934160"/>
                  </a:lnTo>
                  <a:lnTo>
                    <a:pt x="5395327" y="929466"/>
                  </a:lnTo>
                  <a:lnTo>
                    <a:pt x="5420539" y="924958"/>
                  </a:lnTo>
                  <a:lnTo>
                    <a:pt x="5445751" y="919739"/>
                  </a:lnTo>
                  <a:lnTo>
                    <a:pt x="5470963" y="915469"/>
                  </a:lnTo>
                  <a:lnTo>
                    <a:pt x="5496175" y="911975"/>
                  </a:lnTo>
                  <a:lnTo>
                    <a:pt x="5521387" y="907040"/>
                  </a:lnTo>
                  <a:lnTo>
                    <a:pt x="5546598" y="902148"/>
                  </a:lnTo>
                  <a:lnTo>
                    <a:pt x="5571810" y="897185"/>
                  </a:lnTo>
                  <a:lnTo>
                    <a:pt x="5597022" y="881017"/>
                  </a:lnTo>
                  <a:lnTo>
                    <a:pt x="5622234" y="865797"/>
                  </a:lnTo>
                  <a:lnTo>
                    <a:pt x="5647446" y="853344"/>
                  </a:lnTo>
                  <a:lnTo>
                    <a:pt x="5672657" y="843156"/>
                  </a:lnTo>
                  <a:lnTo>
                    <a:pt x="5697869" y="829459"/>
                  </a:lnTo>
                  <a:lnTo>
                    <a:pt x="5723081" y="815016"/>
                  </a:lnTo>
                  <a:lnTo>
                    <a:pt x="5748293" y="801817"/>
                  </a:lnTo>
                  <a:lnTo>
                    <a:pt x="5773505" y="790558"/>
                  </a:lnTo>
                  <a:lnTo>
                    <a:pt x="5798716" y="780116"/>
                  </a:lnTo>
                  <a:lnTo>
                    <a:pt x="5823928" y="771572"/>
                  </a:lnTo>
                  <a:lnTo>
                    <a:pt x="5849140" y="764581"/>
                  </a:lnTo>
                  <a:lnTo>
                    <a:pt x="5874352" y="757566"/>
                  </a:lnTo>
                  <a:lnTo>
                    <a:pt x="5899564" y="751060"/>
                  </a:lnTo>
                  <a:lnTo>
                    <a:pt x="5924776" y="745156"/>
                  </a:lnTo>
                  <a:lnTo>
                    <a:pt x="5949987" y="738980"/>
                  </a:lnTo>
                  <a:lnTo>
                    <a:pt x="5975199" y="732893"/>
                  </a:lnTo>
                  <a:lnTo>
                    <a:pt x="6000411" y="727912"/>
                  </a:lnTo>
                  <a:lnTo>
                    <a:pt x="6025623" y="723837"/>
                  </a:lnTo>
                  <a:lnTo>
                    <a:pt x="6050835" y="720503"/>
                  </a:lnTo>
                  <a:lnTo>
                    <a:pt x="6076046" y="716388"/>
                  </a:lnTo>
                  <a:lnTo>
                    <a:pt x="6101258" y="712287"/>
                  </a:lnTo>
                  <a:lnTo>
                    <a:pt x="6126470" y="703289"/>
                  </a:lnTo>
                  <a:lnTo>
                    <a:pt x="6151682" y="694663"/>
                  </a:lnTo>
                  <a:lnTo>
                    <a:pt x="6176894" y="687606"/>
                  </a:lnTo>
                  <a:lnTo>
                    <a:pt x="6202105" y="681831"/>
                  </a:lnTo>
                  <a:lnTo>
                    <a:pt x="6227317" y="675625"/>
                  </a:lnTo>
                  <a:lnTo>
                    <a:pt x="6252529" y="667087"/>
                  </a:lnTo>
                  <a:lnTo>
                    <a:pt x="6277741" y="659501"/>
                  </a:lnTo>
                  <a:lnTo>
                    <a:pt x="6302953" y="651974"/>
                  </a:lnTo>
                  <a:lnTo>
                    <a:pt x="6328165" y="643370"/>
                  </a:lnTo>
                  <a:lnTo>
                    <a:pt x="6353376" y="636330"/>
                  </a:lnTo>
                  <a:lnTo>
                    <a:pt x="6378588" y="630569"/>
                  </a:lnTo>
                  <a:lnTo>
                    <a:pt x="6403800" y="625311"/>
                  </a:lnTo>
                  <a:lnTo>
                    <a:pt x="6429012" y="620200"/>
                  </a:lnTo>
                  <a:lnTo>
                    <a:pt x="6454224" y="613931"/>
                  </a:lnTo>
                  <a:lnTo>
                    <a:pt x="6479435" y="605945"/>
                  </a:lnTo>
                  <a:lnTo>
                    <a:pt x="6504647" y="597364"/>
                  </a:lnTo>
                  <a:lnTo>
                    <a:pt x="6529859" y="590343"/>
                  </a:lnTo>
                  <a:lnTo>
                    <a:pt x="6555071" y="584599"/>
                  </a:lnTo>
                  <a:lnTo>
                    <a:pt x="6580283" y="578784"/>
                  </a:lnTo>
                  <a:lnTo>
                    <a:pt x="6605494" y="572181"/>
                  </a:lnTo>
                  <a:lnTo>
                    <a:pt x="6630706" y="566033"/>
                  </a:lnTo>
                  <a:lnTo>
                    <a:pt x="6655918" y="558602"/>
                  </a:lnTo>
                  <a:lnTo>
                    <a:pt x="6681130" y="550455"/>
                  </a:lnTo>
                  <a:lnTo>
                    <a:pt x="6706342" y="543789"/>
                  </a:lnTo>
                  <a:lnTo>
                    <a:pt x="6731554" y="538334"/>
                  </a:lnTo>
                  <a:lnTo>
                    <a:pt x="6756765" y="533180"/>
                  </a:lnTo>
                  <a:lnTo>
                    <a:pt x="6781977" y="528472"/>
                  </a:lnTo>
                  <a:lnTo>
                    <a:pt x="6807189" y="520640"/>
                  </a:lnTo>
                  <a:lnTo>
                    <a:pt x="6832401" y="513286"/>
                  </a:lnTo>
                  <a:lnTo>
                    <a:pt x="6857613" y="506550"/>
                  </a:lnTo>
                  <a:lnTo>
                    <a:pt x="6882824" y="501039"/>
                  </a:lnTo>
                  <a:lnTo>
                    <a:pt x="6908036" y="496530"/>
                  </a:lnTo>
                  <a:lnTo>
                    <a:pt x="6933248" y="492841"/>
                  </a:lnTo>
                  <a:lnTo>
                    <a:pt x="6958460" y="488372"/>
                  </a:lnTo>
                  <a:lnTo>
                    <a:pt x="6983672" y="483739"/>
                  </a:lnTo>
                  <a:lnTo>
                    <a:pt x="7008883" y="479291"/>
                  </a:lnTo>
                  <a:lnTo>
                    <a:pt x="7034095" y="473797"/>
                  </a:lnTo>
                  <a:lnTo>
                    <a:pt x="7059307" y="469301"/>
                  </a:lnTo>
                  <a:lnTo>
                    <a:pt x="7084519" y="465623"/>
                  </a:lnTo>
                  <a:lnTo>
                    <a:pt x="7109731" y="461153"/>
                  </a:lnTo>
                  <a:lnTo>
                    <a:pt x="7134943" y="456653"/>
                  </a:lnTo>
                  <a:lnTo>
                    <a:pt x="7160154" y="451161"/>
                  </a:lnTo>
                  <a:lnTo>
                    <a:pt x="7185366" y="444888"/>
                  </a:lnTo>
                  <a:lnTo>
                    <a:pt x="7210578" y="436501"/>
                  </a:lnTo>
                  <a:lnTo>
                    <a:pt x="7235790" y="429639"/>
                  </a:lnTo>
                  <a:lnTo>
                    <a:pt x="7261002" y="424024"/>
                  </a:lnTo>
                  <a:lnTo>
                    <a:pt x="7286213" y="417477"/>
                  </a:lnTo>
                  <a:lnTo>
                    <a:pt x="7311425" y="410356"/>
                  </a:lnTo>
                  <a:lnTo>
                    <a:pt x="7336637" y="403867"/>
                  </a:lnTo>
                  <a:lnTo>
                    <a:pt x="7361849" y="396864"/>
                  </a:lnTo>
                  <a:lnTo>
                    <a:pt x="7387061" y="389806"/>
                  </a:lnTo>
                  <a:lnTo>
                    <a:pt x="7412272" y="384031"/>
                  </a:lnTo>
                  <a:lnTo>
                    <a:pt x="7437484" y="379306"/>
                  </a:lnTo>
                  <a:lnTo>
                    <a:pt x="7462696" y="375441"/>
                  </a:lnTo>
                  <a:lnTo>
                    <a:pt x="7487908" y="368498"/>
                  </a:lnTo>
                  <a:lnTo>
                    <a:pt x="7513120" y="361280"/>
                  </a:lnTo>
                  <a:lnTo>
                    <a:pt x="7538332" y="352364"/>
                  </a:lnTo>
                  <a:lnTo>
                    <a:pt x="7563543" y="343947"/>
                  </a:lnTo>
                  <a:lnTo>
                    <a:pt x="7588755" y="337060"/>
                  </a:lnTo>
                  <a:lnTo>
                    <a:pt x="7613967" y="331426"/>
                  </a:lnTo>
                  <a:lnTo>
                    <a:pt x="7639179" y="325727"/>
                  </a:lnTo>
                  <a:lnTo>
                    <a:pt x="7664391" y="320217"/>
                  </a:lnTo>
                  <a:lnTo>
                    <a:pt x="7689602" y="313256"/>
                  </a:lnTo>
                  <a:lnTo>
                    <a:pt x="7714814" y="306450"/>
                  </a:lnTo>
                  <a:lnTo>
                    <a:pt x="7740026" y="298594"/>
                  </a:lnTo>
                  <a:lnTo>
                    <a:pt x="7765238" y="292167"/>
                  </a:lnTo>
                  <a:lnTo>
                    <a:pt x="7790450" y="286908"/>
                  </a:lnTo>
                  <a:lnTo>
                    <a:pt x="7815661" y="280939"/>
                  </a:lnTo>
                  <a:lnTo>
                    <a:pt x="7840873" y="275451"/>
                  </a:lnTo>
                  <a:lnTo>
                    <a:pt x="7866085" y="269967"/>
                  </a:lnTo>
                  <a:lnTo>
                    <a:pt x="7891297" y="264054"/>
                  </a:lnTo>
                  <a:lnTo>
                    <a:pt x="7916509" y="256992"/>
                  </a:lnTo>
                  <a:lnTo>
                    <a:pt x="7941721" y="251213"/>
                  </a:lnTo>
                  <a:lnTo>
                    <a:pt x="7966932" y="246485"/>
                  </a:lnTo>
                  <a:lnTo>
                    <a:pt x="7992144" y="239458"/>
                  </a:lnTo>
                  <a:lnTo>
                    <a:pt x="8017356" y="232864"/>
                  </a:lnTo>
                  <a:lnTo>
                    <a:pt x="8042568" y="225451"/>
                  </a:lnTo>
                  <a:lnTo>
                    <a:pt x="8067780" y="218344"/>
                  </a:lnTo>
                  <a:lnTo>
                    <a:pt x="8092991" y="211337"/>
                  </a:lnTo>
                  <a:lnTo>
                    <a:pt x="8118203" y="205604"/>
                  </a:lnTo>
                  <a:lnTo>
                    <a:pt x="8143415" y="200914"/>
                  </a:lnTo>
                  <a:lnTo>
                    <a:pt x="8168627" y="195012"/>
                  </a:lnTo>
                  <a:lnTo>
                    <a:pt x="8193839" y="189284"/>
                  </a:lnTo>
                  <a:lnTo>
                    <a:pt x="8219050" y="183338"/>
                  </a:lnTo>
                  <a:lnTo>
                    <a:pt x="8244262" y="177603"/>
                  </a:lnTo>
                  <a:lnTo>
                    <a:pt x="8269474" y="171549"/>
                  </a:lnTo>
                  <a:lnTo>
                    <a:pt x="8294686" y="166596"/>
                  </a:lnTo>
                  <a:lnTo>
                    <a:pt x="8319898" y="162544"/>
                  </a:lnTo>
                  <a:lnTo>
                    <a:pt x="8345110" y="157573"/>
                  </a:lnTo>
                  <a:lnTo>
                    <a:pt x="8370321" y="152403"/>
                  </a:lnTo>
                  <a:lnTo>
                    <a:pt x="8395533" y="146743"/>
                  </a:lnTo>
                  <a:lnTo>
                    <a:pt x="8420745" y="140503"/>
                  </a:lnTo>
                  <a:lnTo>
                    <a:pt x="8445957" y="134384"/>
                  </a:lnTo>
                  <a:lnTo>
                    <a:pt x="8471169" y="129378"/>
                  </a:lnTo>
                  <a:lnTo>
                    <a:pt x="8496380" y="125281"/>
                  </a:lnTo>
                  <a:lnTo>
                    <a:pt x="8521592" y="119032"/>
                  </a:lnTo>
                  <a:lnTo>
                    <a:pt x="8546804" y="111475"/>
                  </a:lnTo>
                  <a:lnTo>
                    <a:pt x="8572016" y="104416"/>
                  </a:lnTo>
                  <a:lnTo>
                    <a:pt x="8597228" y="95038"/>
                  </a:lnTo>
                  <a:lnTo>
                    <a:pt x="8622439" y="85579"/>
                  </a:lnTo>
                  <a:lnTo>
                    <a:pt x="8647651" y="77840"/>
                  </a:lnTo>
                  <a:lnTo>
                    <a:pt x="8672863" y="71508"/>
                  </a:lnTo>
                  <a:lnTo>
                    <a:pt x="8698075" y="64217"/>
                  </a:lnTo>
                  <a:lnTo>
                    <a:pt x="8723287" y="56278"/>
                  </a:lnTo>
                  <a:lnTo>
                    <a:pt x="8748499" y="48227"/>
                  </a:lnTo>
                  <a:lnTo>
                    <a:pt x="8773710" y="40285"/>
                  </a:lnTo>
                  <a:lnTo>
                    <a:pt x="8798922" y="33788"/>
                  </a:lnTo>
                  <a:lnTo>
                    <a:pt x="8824134" y="28471"/>
                  </a:lnTo>
                  <a:lnTo>
                    <a:pt x="8849346" y="24122"/>
                  </a:lnTo>
                  <a:lnTo>
                    <a:pt x="8874558" y="18711"/>
                  </a:lnTo>
                  <a:lnTo>
                    <a:pt x="8899769" y="13707"/>
                  </a:lnTo>
                  <a:lnTo>
                    <a:pt x="8924981" y="6168"/>
                  </a:lnTo>
                  <a:lnTo>
                    <a:pt x="8950193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635833" y="1753657"/>
              <a:ext cx="9177099" cy="3559483"/>
            </a:xfrm>
            <a:custGeom>
              <a:avLst/>
              <a:pathLst>
                <a:path w="9177099" h="3559483">
                  <a:moveTo>
                    <a:pt x="0" y="3559483"/>
                  </a:moveTo>
                  <a:lnTo>
                    <a:pt x="25211" y="3559483"/>
                  </a:lnTo>
                  <a:lnTo>
                    <a:pt x="50423" y="3559483"/>
                  </a:lnTo>
                  <a:lnTo>
                    <a:pt x="75635" y="3548574"/>
                  </a:lnTo>
                  <a:lnTo>
                    <a:pt x="100847" y="3537708"/>
                  </a:lnTo>
                  <a:lnTo>
                    <a:pt x="126059" y="3530591"/>
                  </a:lnTo>
                  <a:lnTo>
                    <a:pt x="151270" y="3521577"/>
                  </a:lnTo>
                  <a:lnTo>
                    <a:pt x="176482" y="3515647"/>
                  </a:lnTo>
                  <a:lnTo>
                    <a:pt x="201694" y="3515647"/>
                  </a:lnTo>
                  <a:lnTo>
                    <a:pt x="226906" y="3515647"/>
                  </a:lnTo>
                  <a:lnTo>
                    <a:pt x="252118" y="3513067"/>
                  </a:lnTo>
                  <a:lnTo>
                    <a:pt x="277329" y="3507359"/>
                  </a:lnTo>
                  <a:lnTo>
                    <a:pt x="302541" y="3503547"/>
                  </a:lnTo>
                  <a:lnTo>
                    <a:pt x="327753" y="3496876"/>
                  </a:lnTo>
                  <a:lnTo>
                    <a:pt x="352965" y="3493388"/>
                  </a:lnTo>
                  <a:lnTo>
                    <a:pt x="378177" y="3493388"/>
                  </a:lnTo>
                  <a:lnTo>
                    <a:pt x="403389" y="3493388"/>
                  </a:lnTo>
                  <a:lnTo>
                    <a:pt x="428600" y="3489354"/>
                  </a:lnTo>
                  <a:lnTo>
                    <a:pt x="453812" y="3480212"/>
                  </a:lnTo>
                  <a:lnTo>
                    <a:pt x="479024" y="3468175"/>
                  </a:lnTo>
                  <a:lnTo>
                    <a:pt x="504236" y="3434096"/>
                  </a:lnTo>
                  <a:lnTo>
                    <a:pt x="529448" y="3421009"/>
                  </a:lnTo>
                  <a:lnTo>
                    <a:pt x="554659" y="3421009"/>
                  </a:lnTo>
                  <a:lnTo>
                    <a:pt x="579871" y="3421009"/>
                  </a:lnTo>
                  <a:lnTo>
                    <a:pt x="605083" y="3415452"/>
                  </a:lnTo>
                  <a:lnTo>
                    <a:pt x="630295" y="3411584"/>
                  </a:lnTo>
                  <a:lnTo>
                    <a:pt x="655507" y="3398019"/>
                  </a:lnTo>
                  <a:lnTo>
                    <a:pt x="680718" y="3393572"/>
                  </a:lnTo>
                  <a:lnTo>
                    <a:pt x="705930" y="3380771"/>
                  </a:lnTo>
                  <a:lnTo>
                    <a:pt x="731142" y="3380771"/>
                  </a:lnTo>
                  <a:lnTo>
                    <a:pt x="756354" y="3380771"/>
                  </a:lnTo>
                  <a:lnTo>
                    <a:pt x="781566" y="3361464"/>
                  </a:lnTo>
                  <a:lnTo>
                    <a:pt x="806778" y="3350952"/>
                  </a:lnTo>
                  <a:lnTo>
                    <a:pt x="831989" y="3344074"/>
                  </a:lnTo>
                  <a:lnTo>
                    <a:pt x="857201" y="3336065"/>
                  </a:lnTo>
                  <a:lnTo>
                    <a:pt x="882413" y="3330666"/>
                  </a:lnTo>
                  <a:lnTo>
                    <a:pt x="907625" y="3330666"/>
                  </a:lnTo>
                  <a:lnTo>
                    <a:pt x="932837" y="3330666"/>
                  </a:lnTo>
                  <a:lnTo>
                    <a:pt x="958048" y="3302344"/>
                  </a:lnTo>
                  <a:lnTo>
                    <a:pt x="983260" y="3294247"/>
                  </a:lnTo>
                  <a:lnTo>
                    <a:pt x="1008472" y="3288663"/>
                  </a:lnTo>
                  <a:lnTo>
                    <a:pt x="1033684" y="3278461"/>
                  </a:lnTo>
                  <a:lnTo>
                    <a:pt x="1058896" y="3267134"/>
                  </a:lnTo>
                  <a:lnTo>
                    <a:pt x="1084107" y="3267134"/>
                  </a:lnTo>
                  <a:lnTo>
                    <a:pt x="1109319" y="3267134"/>
                  </a:lnTo>
                  <a:lnTo>
                    <a:pt x="1134531" y="3267134"/>
                  </a:lnTo>
                  <a:lnTo>
                    <a:pt x="1159743" y="3267134"/>
                  </a:lnTo>
                  <a:lnTo>
                    <a:pt x="1184955" y="3257837"/>
                  </a:lnTo>
                  <a:lnTo>
                    <a:pt x="1210167" y="3255208"/>
                  </a:lnTo>
                  <a:lnTo>
                    <a:pt x="1235378" y="3230672"/>
                  </a:lnTo>
                  <a:lnTo>
                    <a:pt x="1260590" y="3230672"/>
                  </a:lnTo>
                  <a:lnTo>
                    <a:pt x="1285802" y="3230672"/>
                  </a:lnTo>
                  <a:lnTo>
                    <a:pt x="1311014" y="3217750"/>
                  </a:lnTo>
                  <a:lnTo>
                    <a:pt x="1336226" y="3207640"/>
                  </a:lnTo>
                  <a:lnTo>
                    <a:pt x="1361437" y="3189476"/>
                  </a:lnTo>
                  <a:lnTo>
                    <a:pt x="1386649" y="3158212"/>
                  </a:lnTo>
                  <a:lnTo>
                    <a:pt x="1411861" y="3138895"/>
                  </a:lnTo>
                  <a:lnTo>
                    <a:pt x="1437073" y="3138895"/>
                  </a:lnTo>
                  <a:lnTo>
                    <a:pt x="1462285" y="3138895"/>
                  </a:lnTo>
                  <a:lnTo>
                    <a:pt x="1487496" y="3121184"/>
                  </a:lnTo>
                  <a:lnTo>
                    <a:pt x="1512708" y="3107656"/>
                  </a:lnTo>
                  <a:lnTo>
                    <a:pt x="1537920" y="3102816"/>
                  </a:lnTo>
                  <a:lnTo>
                    <a:pt x="1563132" y="3090294"/>
                  </a:lnTo>
                  <a:lnTo>
                    <a:pt x="1588344" y="3085827"/>
                  </a:lnTo>
                  <a:lnTo>
                    <a:pt x="1613556" y="3085827"/>
                  </a:lnTo>
                  <a:lnTo>
                    <a:pt x="1638767" y="3085827"/>
                  </a:lnTo>
                  <a:lnTo>
                    <a:pt x="1663979" y="3074231"/>
                  </a:lnTo>
                  <a:lnTo>
                    <a:pt x="1689191" y="3068707"/>
                  </a:lnTo>
                  <a:lnTo>
                    <a:pt x="1714403" y="3062446"/>
                  </a:lnTo>
                  <a:lnTo>
                    <a:pt x="1739615" y="3054127"/>
                  </a:lnTo>
                  <a:lnTo>
                    <a:pt x="1764826" y="3045859"/>
                  </a:lnTo>
                  <a:lnTo>
                    <a:pt x="1790038" y="3045859"/>
                  </a:lnTo>
                  <a:lnTo>
                    <a:pt x="1815250" y="3045859"/>
                  </a:lnTo>
                  <a:lnTo>
                    <a:pt x="1840462" y="3040557"/>
                  </a:lnTo>
                  <a:lnTo>
                    <a:pt x="1865674" y="3035911"/>
                  </a:lnTo>
                  <a:lnTo>
                    <a:pt x="1890885" y="3001983"/>
                  </a:lnTo>
                  <a:lnTo>
                    <a:pt x="1916097" y="2977686"/>
                  </a:lnTo>
                  <a:lnTo>
                    <a:pt x="1941309" y="2952469"/>
                  </a:lnTo>
                  <a:lnTo>
                    <a:pt x="1966521" y="2952469"/>
                  </a:lnTo>
                  <a:lnTo>
                    <a:pt x="1991733" y="2952469"/>
                  </a:lnTo>
                  <a:lnTo>
                    <a:pt x="2016945" y="2925256"/>
                  </a:lnTo>
                  <a:lnTo>
                    <a:pt x="2042156" y="2916682"/>
                  </a:lnTo>
                  <a:lnTo>
                    <a:pt x="2067368" y="2885752"/>
                  </a:lnTo>
                  <a:lnTo>
                    <a:pt x="2092580" y="2875769"/>
                  </a:lnTo>
                  <a:lnTo>
                    <a:pt x="2117792" y="2555597"/>
                  </a:lnTo>
                  <a:lnTo>
                    <a:pt x="2143004" y="2555597"/>
                  </a:lnTo>
                  <a:lnTo>
                    <a:pt x="2168215" y="2555597"/>
                  </a:lnTo>
                  <a:lnTo>
                    <a:pt x="2193427" y="2546451"/>
                  </a:lnTo>
                  <a:lnTo>
                    <a:pt x="2218639" y="2532877"/>
                  </a:lnTo>
                  <a:lnTo>
                    <a:pt x="2243851" y="2520962"/>
                  </a:lnTo>
                  <a:lnTo>
                    <a:pt x="2269063" y="2515154"/>
                  </a:lnTo>
                  <a:lnTo>
                    <a:pt x="2294274" y="2515154"/>
                  </a:lnTo>
                  <a:lnTo>
                    <a:pt x="2319486" y="2515154"/>
                  </a:lnTo>
                  <a:lnTo>
                    <a:pt x="2344698" y="2515154"/>
                  </a:lnTo>
                  <a:lnTo>
                    <a:pt x="2369910" y="2501662"/>
                  </a:lnTo>
                  <a:lnTo>
                    <a:pt x="2395122" y="2499805"/>
                  </a:lnTo>
                  <a:lnTo>
                    <a:pt x="2420334" y="2494328"/>
                  </a:lnTo>
                  <a:lnTo>
                    <a:pt x="2445545" y="2486302"/>
                  </a:lnTo>
                  <a:lnTo>
                    <a:pt x="2470757" y="2461145"/>
                  </a:lnTo>
                  <a:lnTo>
                    <a:pt x="2495969" y="2461145"/>
                  </a:lnTo>
                  <a:lnTo>
                    <a:pt x="2521181" y="2461145"/>
                  </a:lnTo>
                  <a:lnTo>
                    <a:pt x="2546393" y="2437764"/>
                  </a:lnTo>
                  <a:lnTo>
                    <a:pt x="2571604" y="2432259"/>
                  </a:lnTo>
                  <a:lnTo>
                    <a:pt x="2596816" y="2426092"/>
                  </a:lnTo>
                  <a:lnTo>
                    <a:pt x="2622028" y="2419767"/>
                  </a:lnTo>
                  <a:lnTo>
                    <a:pt x="2647240" y="2412939"/>
                  </a:lnTo>
                  <a:lnTo>
                    <a:pt x="2672452" y="2412939"/>
                  </a:lnTo>
                  <a:lnTo>
                    <a:pt x="2697663" y="2412939"/>
                  </a:lnTo>
                  <a:lnTo>
                    <a:pt x="2722875" y="2409267"/>
                  </a:lnTo>
                  <a:lnTo>
                    <a:pt x="2748087" y="2388045"/>
                  </a:lnTo>
                  <a:lnTo>
                    <a:pt x="2773299" y="2388045"/>
                  </a:lnTo>
                  <a:lnTo>
                    <a:pt x="2798511" y="2385120"/>
                  </a:lnTo>
                  <a:lnTo>
                    <a:pt x="2823723" y="2374361"/>
                  </a:lnTo>
                  <a:lnTo>
                    <a:pt x="2848934" y="2374361"/>
                  </a:lnTo>
                  <a:lnTo>
                    <a:pt x="2874146" y="2374361"/>
                  </a:lnTo>
                  <a:lnTo>
                    <a:pt x="2899358" y="2365429"/>
                  </a:lnTo>
                  <a:lnTo>
                    <a:pt x="2924570" y="2359725"/>
                  </a:lnTo>
                  <a:lnTo>
                    <a:pt x="2949782" y="2313286"/>
                  </a:lnTo>
                  <a:lnTo>
                    <a:pt x="2974993" y="2302518"/>
                  </a:lnTo>
                  <a:lnTo>
                    <a:pt x="3000205" y="2292042"/>
                  </a:lnTo>
                  <a:lnTo>
                    <a:pt x="3025417" y="2292042"/>
                  </a:lnTo>
                  <a:lnTo>
                    <a:pt x="3050629" y="2292042"/>
                  </a:lnTo>
                  <a:lnTo>
                    <a:pt x="3075841" y="2272818"/>
                  </a:lnTo>
                  <a:lnTo>
                    <a:pt x="3101052" y="2262918"/>
                  </a:lnTo>
                  <a:lnTo>
                    <a:pt x="3126264" y="2254467"/>
                  </a:lnTo>
                  <a:lnTo>
                    <a:pt x="3151476" y="2245110"/>
                  </a:lnTo>
                  <a:lnTo>
                    <a:pt x="3176688" y="2235544"/>
                  </a:lnTo>
                  <a:lnTo>
                    <a:pt x="3201900" y="2235544"/>
                  </a:lnTo>
                  <a:lnTo>
                    <a:pt x="3227112" y="2235544"/>
                  </a:lnTo>
                  <a:lnTo>
                    <a:pt x="3252323" y="2224804"/>
                  </a:lnTo>
                  <a:lnTo>
                    <a:pt x="3277535" y="2219069"/>
                  </a:lnTo>
                  <a:lnTo>
                    <a:pt x="3302747" y="2135794"/>
                  </a:lnTo>
                  <a:lnTo>
                    <a:pt x="3327959" y="2131736"/>
                  </a:lnTo>
                  <a:lnTo>
                    <a:pt x="3353171" y="2123184"/>
                  </a:lnTo>
                  <a:lnTo>
                    <a:pt x="3378382" y="2123184"/>
                  </a:lnTo>
                  <a:lnTo>
                    <a:pt x="3403594" y="2123184"/>
                  </a:lnTo>
                  <a:lnTo>
                    <a:pt x="3428806" y="2110342"/>
                  </a:lnTo>
                  <a:lnTo>
                    <a:pt x="3454018" y="2102849"/>
                  </a:lnTo>
                  <a:lnTo>
                    <a:pt x="3479230" y="2092304"/>
                  </a:lnTo>
                  <a:lnTo>
                    <a:pt x="3504441" y="2086516"/>
                  </a:lnTo>
                  <a:lnTo>
                    <a:pt x="3529653" y="2079228"/>
                  </a:lnTo>
                  <a:lnTo>
                    <a:pt x="3554865" y="2079228"/>
                  </a:lnTo>
                  <a:lnTo>
                    <a:pt x="3580077" y="2079228"/>
                  </a:lnTo>
                  <a:lnTo>
                    <a:pt x="3605289" y="2075291"/>
                  </a:lnTo>
                  <a:lnTo>
                    <a:pt x="3630501" y="2062990"/>
                  </a:lnTo>
                  <a:lnTo>
                    <a:pt x="3655712" y="2049986"/>
                  </a:lnTo>
                  <a:lnTo>
                    <a:pt x="3680924" y="2039494"/>
                  </a:lnTo>
                  <a:lnTo>
                    <a:pt x="3706136" y="2008371"/>
                  </a:lnTo>
                  <a:lnTo>
                    <a:pt x="3731348" y="2008371"/>
                  </a:lnTo>
                  <a:lnTo>
                    <a:pt x="3756560" y="2008371"/>
                  </a:lnTo>
                  <a:lnTo>
                    <a:pt x="3781771" y="1994043"/>
                  </a:lnTo>
                  <a:lnTo>
                    <a:pt x="3806983" y="1973855"/>
                  </a:lnTo>
                  <a:lnTo>
                    <a:pt x="3832195" y="1970195"/>
                  </a:lnTo>
                  <a:lnTo>
                    <a:pt x="3857407" y="1970195"/>
                  </a:lnTo>
                  <a:lnTo>
                    <a:pt x="3882619" y="1961409"/>
                  </a:lnTo>
                  <a:lnTo>
                    <a:pt x="3907830" y="1961409"/>
                  </a:lnTo>
                  <a:lnTo>
                    <a:pt x="3933042" y="1961409"/>
                  </a:lnTo>
                  <a:lnTo>
                    <a:pt x="3958254" y="1958005"/>
                  </a:lnTo>
                  <a:lnTo>
                    <a:pt x="3983466" y="1951570"/>
                  </a:lnTo>
                  <a:lnTo>
                    <a:pt x="4008678" y="1923847"/>
                  </a:lnTo>
                  <a:lnTo>
                    <a:pt x="4033890" y="1918988"/>
                  </a:lnTo>
                  <a:lnTo>
                    <a:pt x="4059101" y="1911515"/>
                  </a:lnTo>
                  <a:lnTo>
                    <a:pt x="4084313" y="1911515"/>
                  </a:lnTo>
                  <a:lnTo>
                    <a:pt x="4109525" y="1911515"/>
                  </a:lnTo>
                  <a:lnTo>
                    <a:pt x="4134737" y="1901068"/>
                  </a:lnTo>
                  <a:lnTo>
                    <a:pt x="4159949" y="1891473"/>
                  </a:lnTo>
                  <a:lnTo>
                    <a:pt x="4185160" y="1880274"/>
                  </a:lnTo>
                  <a:lnTo>
                    <a:pt x="4210372" y="1850890"/>
                  </a:lnTo>
                  <a:lnTo>
                    <a:pt x="4235584" y="1828149"/>
                  </a:lnTo>
                  <a:lnTo>
                    <a:pt x="4260796" y="1828149"/>
                  </a:lnTo>
                  <a:lnTo>
                    <a:pt x="4286008" y="1828149"/>
                  </a:lnTo>
                  <a:lnTo>
                    <a:pt x="4311219" y="1820792"/>
                  </a:lnTo>
                  <a:lnTo>
                    <a:pt x="4336431" y="1817026"/>
                  </a:lnTo>
                  <a:lnTo>
                    <a:pt x="4361643" y="1809621"/>
                  </a:lnTo>
                  <a:lnTo>
                    <a:pt x="4386855" y="1801540"/>
                  </a:lnTo>
                  <a:lnTo>
                    <a:pt x="4412067" y="1786453"/>
                  </a:lnTo>
                  <a:lnTo>
                    <a:pt x="4437279" y="1786453"/>
                  </a:lnTo>
                  <a:lnTo>
                    <a:pt x="4462490" y="1786453"/>
                  </a:lnTo>
                  <a:lnTo>
                    <a:pt x="4487702" y="1779949"/>
                  </a:lnTo>
                  <a:lnTo>
                    <a:pt x="4512914" y="1770502"/>
                  </a:lnTo>
                  <a:lnTo>
                    <a:pt x="4538126" y="1695992"/>
                  </a:lnTo>
                  <a:lnTo>
                    <a:pt x="4563338" y="1692554"/>
                  </a:lnTo>
                  <a:lnTo>
                    <a:pt x="4588549" y="1686137"/>
                  </a:lnTo>
                  <a:lnTo>
                    <a:pt x="4613761" y="1686137"/>
                  </a:lnTo>
                  <a:lnTo>
                    <a:pt x="4638973" y="1686137"/>
                  </a:lnTo>
                  <a:lnTo>
                    <a:pt x="4664185" y="1681089"/>
                  </a:lnTo>
                  <a:lnTo>
                    <a:pt x="4689397" y="1674785"/>
                  </a:lnTo>
                  <a:lnTo>
                    <a:pt x="4714608" y="1665668"/>
                  </a:lnTo>
                  <a:lnTo>
                    <a:pt x="4739820" y="1656330"/>
                  </a:lnTo>
                  <a:lnTo>
                    <a:pt x="4765032" y="1652005"/>
                  </a:lnTo>
                  <a:lnTo>
                    <a:pt x="4790244" y="1652005"/>
                  </a:lnTo>
                  <a:lnTo>
                    <a:pt x="4815456" y="1652005"/>
                  </a:lnTo>
                  <a:lnTo>
                    <a:pt x="4840668" y="1644778"/>
                  </a:lnTo>
                  <a:lnTo>
                    <a:pt x="4865879" y="1636311"/>
                  </a:lnTo>
                  <a:lnTo>
                    <a:pt x="4891091" y="1581500"/>
                  </a:lnTo>
                  <a:lnTo>
                    <a:pt x="4916303" y="1572044"/>
                  </a:lnTo>
                  <a:lnTo>
                    <a:pt x="4941515" y="1561403"/>
                  </a:lnTo>
                  <a:lnTo>
                    <a:pt x="4966727" y="1561403"/>
                  </a:lnTo>
                  <a:lnTo>
                    <a:pt x="4991938" y="1561403"/>
                  </a:lnTo>
                  <a:lnTo>
                    <a:pt x="5017150" y="1552244"/>
                  </a:lnTo>
                  <a:lnTo>
                    <a:pt x="5042362" y="1491629"/>
                  </a:lnTo>
                  <a:lnTo>
                    <a:pt x="5067574" y="1477584"/>
                  </a:lnTo>
                  <a:lnTo>
                    <a:pt x="5092786" y="1473678"/>
                  </a:lnTo>
                  <a:lnTo>
                    <a:pt x="5117998" y="1455051"/>
                  </a:lnTo>
                  <a:lnTo>
                    <a:pt x="5143209" y="1455051"/>
                  </a:lnTo>
                  <a:lnTo>
                    <a:pt x="5168421" y="1455051"/>
                  </a:lnTo>
                  <a:lnTo>
                    <a:pt x="5193633" y="1440280"/>
                  </a:lnTo>
                  <a:lnTo>
                    <a:pt x="5218845" y="1423856"/>
                  </a:lnTo>
                  <a:lnTo>
                    <a:pt x="5244057" y="1406085"/>
                  </a:lnTo>
                  <a:lnTo>
                    <a:pt x="5269268" y="1400403"/>
                  </a:lnTo>
                  <a:lnTo>
                    <a:pt x="5294480" y="1393171"/>
                  </a:lnTo>
                  <a:lnTo>
                    <a:pt x="5319692" y="1393171"/>
                  </a:lnTo>
                  <a:lnTo>
                    <a:pt x="5344904" y="1393171"/>
                  </a:lnTo>
                  <a:lnTo>
                    <a:pt x="5370116" y="1367830"/>
                  </a:lnTo>
                  <a:lnTo>
                    <a:pt x="5395327" y="1362868"/>
                  </a:lnTo>
                  <a:lnTo>
                    <a:pt x="5420539" y="1352018"/>
                  </a:lnTo>
                  <a:lnTo>
                    <a:pt x="5445751" y="1345080"/>
                  </a:lnTo>
                  <a:lnTo>
                    <a:pt x="5470963" y="1324489"/>
                  </a:lnTo>
                  <a:lnTo>
                    <a:pt x="5496175" y="1324489"/>
                  </a:lnTo>
                  <a:lnTo>
                    <a:pt x="5521387" y="1324489"/>
                  </a:lnTo>
                  <a:lnTo>
                    <a:pt x="5546598" y="1313818"/>
                  </a:lnTo>
                  <a:lnTo>
                    <a:pt x="5571810" y="1293662"/>
                  </a:lnTo>
                  <a:lnTo>
                    <a:pt x="5597022" y="1284859"/>
                  </a:lnTo>
                  <a:lnTo>
                    <a:pt x="5622234" y="1267350"/>
                  </a:lnTo>
                  <a:lnTo>
                    <a:pt x="5647446" y="1258407"/>
                  </a:lnTo>
                  <a:lnTo>
                    <a:pt x="5672657" y="1258407"/>
                  </a:lnTo>
                  <a:lnTo>
                    <a:pt x="5697869" y="1258407"/>
                  </a:lnTo>
                  <a:lnTo>
                    <a:pt x="5723081" y="1248187"/>
                  </a:lnTo>
                  <a:lnTo>
                    <a:pt x="5748293" y="1219373"/>
                  </a:lnTo>
                  <a:lnTo>
                    <a:pt x="5773505" y="1213044"/>
                  </a:lnTo>
                  <a:lnTo>
                    <a:pt x="5798716" y="1208111"/>
                  </a:lnTo>
                  <a:lnTo>
                    <a:pt x="5823928" y="1198117"/>
                  </a:lnTo>
                  <a:lnTo>
                    <a:pt x="5849140" y="1198117"/>
                  </a:lnTo>
                  <a:lnTo>
                    <a:pt x="5874352" y="1198117"/>
                  </a:lnTo>
                  <a:lnTo>
                    <a:pt x="5899564" y="1189262"/>
                  </a:lnTo>
                  <a:lnTo>
                    <a:pt x="5924776" y="1169063"/>
                  </a:lnTo>
                  <a:lnTo>
                    <a:pt x="5949987" y="1156683"/>
                  </a:lnTo>
                  <a:lnTo>
                    <a:pt x="5975199" y="1147339"/>
                  </a:lnTo>
                  <a:lnTo>
                    <a:pt x="6000411" y="1136346"/>
                  </a:lnTo>
                  <a:lnTo>
                    <a:pt x="6025623" y="1136346"/>
                  </a:lnTo>
                  <a:lnTo>
                    <a:pt x="6050835" y="1136346"/>
                  </a:lnTo>
                  <a:lnTo>
                    <a:pt x="6076046" y="1120526"/>
                  </a:lnTo>
                  <a:lnTo>
                    <a:pt x="6101258" y="1110796"/>
                  </a:lnTo>
                  <a:lnTo>
                    <a:pt x="6126470" y="1103484"/>
                  </a:lnTo>
                  <a:lnTo>
                    <a:pt x="6151682" y="1093756"/>
                  </a:lnTo>
                  <a:lnTo>
                    <a:pt x="6176894" y="1077201"/>
                  </a:lnTo>
                  <a:lnTo>
                    <a:pt x="6202105" y="1077201"/>
                  </a:lnTo>
                  <a:lnTo>
                    <a:pt x="6227317" y="1077201"/>
                  </a:lnTo>
                  <a:lnTo>
                    <a:pt x="6252529" y="1067595"/>
                  </a:lnTo>
                  <a:lnTo>
                    <a:pt x="6277741" y="1067595"/>
                  </a:lnTo>
                  <a:lnTo>
                    <a:pt x="6302953" y="1049456"/>
                  </a:lnTo>
                  <a:lnTo>
                    <a:pt x="6328165" y="1031211"/>
                  </a:lnTo>
                  <a:lnTo>
                    <a:pt x="6353376" y="1013042"/>
                  </a:lnTo>
                  <a:lnTo>
                    <a:pt x="6378588" y="1013042"/>
                  </a:lnTo>
                  <a:lnTo>
                    <a:pt x="6403800" y="1013042"/>
                  </a:lnTo>
                  <a:lnTo>
                    <a:pt x="6429012" y="1001182"/>
                  </a:lnTo>
                  <a:lnTo>
                    <a:pt x="6454224" y="988014"/>
                  </a:lnTo>
                  <a:lnTo>
                    <a:pt x="6479435" y="967406"/>
                  </a:lnTo>
                  <a:lnTo>
                    <a:pt x="6504647" y="955474"/>
                  </a:lnTo>
                  <a:lnTo>
                    <a:pt x="6529859" y="941875"/>
                  </a:lnTo>
                  <a:lnTo>
                    <a:pt x="6555071" y="941875"/>
                  </a:lnTo>
                  <a:lnTo>
                    <a:pt x="6580283" y="941875"/>
                  </a:lnTo>
                  <a:lnTo>
                    <a:pt x="6605494" y="909812"/>
                  </a:lnTo>
                  <a:lnTo>
                    <a:pt x="6630706" y="896157"/>
                  </a:lnTo>
                  <a:lnTo>
                    <a:pt x="6655918" y="880535"/>
                  </a:lnTo>
                  <a:lnTo>
                    <a:pt x="6681130" y="872798"/>
                  </a:lnTo>
                  <a:lnTo>
                    <a:pt x="6706342" y="864550"/>
                  </a:lnTo>
                  <a:lnTo>
                    <a:pt x="6731554" y="864550"/>
                  </a:lnTo>
                  <a:lnTo>
                    <a:pt x="6756765" y="864550"/>
                  </a:lnTo>
                  <a:lnTo>
                    <a:pt x="6781977" y="849305"/>
                  </a:lnTo>
                  <a:lnTo>
                    <a:pt x="6807189" y="841012"/>
                  </a:lnTo>
                  <a:lnTo>
                    <a:pt x="6832401" y="828565"/>
                  </a:lnTo>
                  <a:lnTo>
                    <a:pt x="6857613" y="810169"/>
                  </a:lnTo>
                  <a:lnTo>
                    <a:pt x="6882824" y="797206"/>
                  </a:lnTo>
                  <a:lnTo>
                    <a:pt x="6908036" y="797206"/>
                  </a:lnTo>
                  <a:lnTo>
                    <a:pt x="6933248" y="797206"/>
                  </a:lnTo>
                  <a:lnTo>
                    <a:pt x="6958460" y="779672"/>
                  </a:lnTo>
                  <a:lnTo>
                    <a:pt x="6983672" y="771966"/>
                  </a:lnTo>
                  <a:lnTo>
                    <a:pt x="7008883" y="761673"/>
                  </a:lnTo>
                  <a:lnTo>
                    <a:pt x="7034095" y="747046"/>
                  </a:lnTo>
                  <a:lnTo>
                    <a:pt x="7059307" y="710457"/>
                  </a:lnTo>
                  <a:lnTo>
                    <a:pt x="7084519" y="710457"/>
                  </a:lnTo>
                  <a:lnTo>
                    <a:pt x="7109731" y="710457"/>
                  </a:lnTo>
                  <a:lnTo>
                    <a:pt x="7134943" y="702767"/>
                  </a:lnTo>
                  <a:lnTo>
                    <a:pt x="7160154" y="702767"/>
                  </a:lnTo>
                  <a:lnTo>
                    <a:pt x="7185366" y="676830"/>
                  </a:lnTo>
                  <a:lnTo>
                    <a:pt x="7210578" y="657585"/>
                  </a:lnTo>
                  <a:lnTo>
                    <a:pt x="7235790" y="642133"/>
                  </a:lnTo>
                  <a:lnTo>
                    <a:pt x="7261002" y="642133"/>
                  </a:lnTo>
                  <a:lnTo>
                    <a:pt x="7286213" y="642133"/>
                  </a:lnTo>
                  <a:lnTo>
                    <a:pt x="7311425" y="633307"/>
                  </a:lnTo>
                  <a:lnTo>
                    <a:pt x="7336637" y="623583"/>
                  </a:lnTo>
                  <a:lnTo>
                    <a:pt x="7361849" y="610778"/>
                  </a:lnTo>
                  <a:lnTo>
                    <a:pt x="7387061" y="603785"/>
                  </a:lnTo>
                  <a:lnTo>
                    <a:pt x="7412272" y="592137"/>
                  </a:lnTo>
                  <a:lnTo>
                    <a:pt x="7437484" y="592137"/>
                  </a:lnTo>
                  <a:lnTo>
                    <a:pt x="7462696" y="592137"/>
                  </a:lnTo>
                  <a:lnTo>
                    <a:pt x="7487908" y="574861"/>
                  </a:lnTo>
                  <a:lnTo>
                    <a:pt x="7513120" y="559128"/>
                  </a:lnTo>
                  <a:lnTo>
                    <a:pt x="7538332" y="546481"/>
                  </a:lnTo>
                  <a:lnTo>
                    <a:pt x="7563543" y="523609"/>
                  </a:lnTo>
                  <a:lnTo>
                    <a:pt x="7588755" y="505183"/>
                  </a:lnTo>
                  <a:lnTo>
                    <a:pt x="7613967" y="505183"/>
                  </a:lnTo>
                  <a:lnTo>
                    <a:pt x="7639179" y="505183"/>
                  </a:lnTo>
                  <a:lnTo>
                    <a:pt x="7664391" y="497924"/>
                  </a:lnTo>
                  <a:lnTo>
                    <a:pt x="7689602" y="497924"/>
                  </a:lnTo>
                  <a:lnTo>
                    <a:pt x="7714814" y="490399"/>
                  </a:lnTo>
                  <a:lnTo>
                    <a:pt x="7740026" y="479706"/>
                  </a:lnTo>
                  <a:lnTo>
                    <a:pt x="7765238" y="474159"/>
                  </a:lnTo>
                  <a:lnTo>
                    <a:pt x="7790450" y="474159"/>
                  </a:lnTo>
                  <a:lnTo>
                    <a:pt x="7815661" y="474159"/>
                  </a:lnTo>
                  <a:lnTo>
                    <a:pt x="7840873" y="453724"/>
                  </a:lnTo>
                  <a:lnTo>
                    <a:pt x="7866085" y="439803"/>
                  </a:lnTo>
                  <a:lnTo>
                    <a:pt x="7891297" y="436122"/>
                  </a:lnTo>
                  <a:lnTo>
                    <a:pt x="7916509" y="429785"/>
                  </a:lnTo>
                  <a:lnTo>
                    <a:pt x="7941721" y="421471"/>
                  </a:lnTo>
                  <a:lnTo>
                    <a:pt x="7966932" y="421471"/>
                  </a:lnTo>
                  <a:lnTo>
                    <a:pt x="7992144" y="421471"/>
                  </a:lnTo>
                  <a:lnTo>
                    <a:pt x="8017356" y="421471"/>
                  </a:lnTo>
                  <a:lnTo>
                    <a:pt x="8042568" y="411002"/>
                  </a:lnTo>
                  <a:lnTo>
                    <a:pt x="8067780" y="406357"/>
                  </a:lnTo>
                  <a:lnTo>
                    <a:pt x="8092991" y="387582"/>
                  </a:lnTo>
                  <a:lnTo>
                    <a:pt x="8118203" y="379788"/>
                  </a:lnTo>
                  <a:lnTo>
                    <a:pt x="8143415" y="379788"/>
                  </a:lnTo>
                  <a:lnTo>
                    <a:pt x="8168627" y="379788"/>
                  </a:lnTo>
                  <a:lnTo>
                    <a:pt x="8193839" y="367184"/>
                  </a:lnTo>
                  <a:lnTo>
                    <a:pt x="8219050" y="363004"/>
                  </a:lnTo>
                  <a:lnTo>
                    <a:pt x="8244262" y="344651"/>
                  </a:lnTo>
                  <a:lnTo>
                    <a:pt x="8269474" y="334585"/>
                  </a:lnTo>
                  <a:lnTo>
                    <a:pt x="8294686" y="329620"/>
                  </a:lnTo>
                  <a:lnTo>
                    <a:pt x="8319898" y="329620"/>
                  </a:lnTo>
                  <a:lnTo>
                    <a:pt x="8345110" y="329620"/>
                  </a:lnTo>
                  <a:lnTo>
                    <a:pt x="8370321" y="316952"/>
                  </a:lnTo>
                  <a:lnTo>
                    <a:pt x="8395533" y="314217"/>
                  </a:lnTo>
                  <a:lnTo>
                    <a:pt x="8420745" y="308355"/>
                  </a:lnTo>
                  <a:lnTo>
                    <a:pt x="8445957" y="298853"/>
                  </a:lnTo>
                  <a:lnTo>
                    <a:pt x="8471169" y="280766"/>
                  </a:lnTo>
                  <a:lnTo>
                    <a:pt x="8496380" y="280766"/>
                  </a:lnTo>
                  <a:lnTo>
                    <a:pt x="8521592" y="280766"/>
                  </a:lnTo>
                  <a:lnTo>
                    <a:pt x="8546804" y="274471"/>
                  </a:lnTo>
                  <a:lnTo>
                    <a:pt x="8572016" y="269067"/>
                  </a:lnTo>
                  <a:lnTo>
                    <a:pt x="8597228" y="261465"/>
                  </a:lnTo>
                  <a:lnTo>
                    <a:pt x="8622439" y="245181"/>
                  </a:lnTo>
                  <a:lnTo>
                    <a:pt x="8647651" y="227847"/>
                  </a:lnTo>
                  <a:lnTo>
                    <a:pt x="8672863" y="227847"/>
                  </a:lnTo>
                  <a:lnTo>
                    <a:pt x="8698075" y="227847"/>
                  </a:lnTo>
                  <a:lnTo>
                    <a:pt x="8723287" y="218467"/>
                  </a:lnTo>
                  <a:lnTo>
                    <a:pt x="8748499" y="176029"/>
                  </a:lnTo>
                  <a:lnTo>
                    <a:pt x="8773710" y="171710"/>
                  </a:lnTo>
                  <a:lnTo>
                    <a:pt x="8798922" y="149598"/>
                  </a:lnTo>
                  <a:lnTo>
                    <a:pt x="8824134" y="141710"/>
                  </a:lnTo>
                  <a:lnTo>
                    <a:pt x="8849346" y="141710"/>
                  </a:lnTo>
                  <a:lnTo>
                    <a:pt x="8874558" y="141710"/>
                  </a:lnTo>
                  <a:lnTo>
                    <a:pt x="8899769" y="128478"/>
                  </a:lnTo>
                  <a:lnTo>
                    <a:pt x="8924981" y="96085"/>
                  </a:lnTo>
                  <a:lnTo>
                    <a:pt x="8950193" y="89755"/>
                  </a:lnTo>
                  <a:lnTo>
                    <a:pt x="8975405" y="78627"/>
                  </a:lnTo>
                  <a:lnTo>
                    <a:pt x="9000617" y="74538"/>
                  </a:lnTo>
                  <a:lnTo>
                    <a:pt x="9025828" y="74538"/>
                  </a:lnTo>
                  <a:lnTo>
                    <a:pt x="9051040" y="74538"/>
                  </a:lnTo>
                  <a:lnTo>
                    <a:pt x="9076252" y="65288"/>
                  </a:lnTo>
                  <a:lnTo>
                    <a:pt x="9101464" y="32367"/>
                  </a:lnTo>
                  <a:lnTo>
                    <a:pt x="9126676" y="16421"/>
                  </a:lnTo>
                  <a:lnTo>
                    <a:pt x="9151888" y="64"/>
                  </a:lnTo>
                  <a:lnTo>
                    <a:pt x="91770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862740" y="1803212"/>
              <a:ext cx="8950193" cy="3486830"/>
            </a:xfrm>
            <a:custGeom>
              <a:avLst/>
              <a:pathLst>
                <a:path w="8950193" h="3486830">
                  <a:moveTo>
                    <a:pt x="0" y="3486830"/>
                  </a:moveTo>
                  <a:lnTo>
                    <a:pt x="25211" y="3482590"/>
                  </a:lnTo>
                  <a:lnTo>
                    <a:pt x="50423" y="3478084"/>
                  </a:lnTo>
                  <a:lnTo>
                    <a:pt x="75635" y="3473704"/>
                  </a:lnTo>
                  <a:lnTo>
                    <a:pt x="100847" y="3468907"/>
                  </a:lnTo>
                  <a:lnTo>
                    <a:pt x="126059" y="3464348"/>
                  </a:lnTo>
                  <a:lnTo>
                    <a:pt x="151270" y="3460618"/>
                  </a:lnTo>
                  <a:lnTo>
                    <a:pt x="176482" y="3457566"/>
                  </a:lnTo>
                  <a:lnTo>
                    <a:pt x="201694" y="3454336"/>
                  </a:lnTo>
                  <a:lnTo>
                    <a:pt x="226906" y="3450031"/>
                  </a:lnTo>
                  <a:lnTo>
                    <a:pt x="252118" y="3444320"/>
                  </a:lnTo>
                  <a:lnTo>
                    <a:pt x="277329" y="3433451"/>
                  </a:lnTo>
                  <a:lnTo>
                    <a:pt x="302541" y="3422179"/>
                  </a:lnTo>
                  <a:lnTo>
                    <a:pt x="327753" y="3412956"/>
                  </a:lnTo>
                  <a:lnTo>
                    <a:pt x="352965" y="3405410"/>
                  </a:lnTo>
                  <a:lnTo>
                    <a:pt x="378177" y="3398226"/>
                  </a:lnTo>
                  <a:lnTo>
                    <a:pt x="403389" y="3391645"/>
                  </a:lnTo>
                  <a:lnTo>
                    <a:pt x="428600" y="3383794"/>
                  </a:lnTo>
                  <a:lnTo>
                    <a:pt x="453812" y="3376562"/>
                  </a:lnTo>
                  <a:lnTo>
                    <a:pt x="479024" y="3368317"/>
                  </a:lnTo>
                  <a:lnTo>
                    <a:pt x="504236" y="3361572"/>
                  </a:lnTo>
                  <a:lnTo>
                    <a:pt x="529448" y="3356053"/>
                  </a:lnTo>
                  <a:lnTo>
                    <a:pt x="554659" y="3348027"/>
                  </a:lnTo>
                  <a:lnTo>
                    <a:pt x="579871" y="3339549"/>
                  </a:lnTo>
                  <a:lnTo>
                    <a:pt x="605083" y="3331361"/>
                  </a:lnTo>
                  <a:lnTo>
                    <a:pt x="630295" y="3323207"/>
                  </a:lnTo>
                  <a:lnTo>
                    <a:pt x="655507" y="3315553"/>
                  </a:lnTo>
                  <a:lnTo>
                    <a:pt x="680718" y="3309291"/>
                  </a:lnTo>
                  <a:lnTo>
                    <a:pt x="705930" y="3304168"/>
                  </a:lnTo>
                  <a:lnTo>
                    <a:pt x="731142" y="3294826"/>
                  </a:lnTo>
                  <a:lnTo>
                    <a:pt x="756354" y="3285711"/>
                  </a:lnTo>
                  <a:lnTo>
                    <a:pt x="781566" y="3277238"/>
                  </a:lnTo>
                  <a:lnTo>
                    <a:pt x="806778" y="3268450"/>
                  </a:lnTo>
                  <a:lnTo>
                    <a:pt x="831989" y="3259201"/>
                  </a:lnTo>
                  <a:lnTo>
                    <a:pt x="857201" y="3251634"/>
                  </a:lnTo>
                  <a:lnTo>
                    <a:pt x="882413" y="3245442"/>
                  </a:lnTo>
                  <a:lnTo>
                    <a:pt x="907625" y="3240376"/>
                  </a:lnTo>
                  <a:lnTo>
                    <a:pt x="932837" y="3236231"/>
                  </a:lnTo>
                  <a:lnTo>
                    <a:pt x="958048" y="3231150"/>
                  </a:lnTo>
                  <a:lnTo>
                    <a:pt x="983260" y="3226514"/>
                  </a:lnTo>
                  <a:lnTo>
                    <a:pt x="1008472" y="3218260"/>
                  </a:lnTo>
                  <a:lnTo>
                    <a:pt x="1033684" y="3211507"/>
                  </a:lnTo>
                  <a:lnTo>
                    <a:pt x="1058896" y="3205981"/>
                  </a:lnTo>
                  <a:lnTo>
                    <a:pt x="1084107" y="3199111"/>
                  </a:lnTo>
                  <a:lnTo>
                    <a:pt x="1109319" y="3191652"/>
                  </a:lnTo>
                  <a:lnTo>
                    <a:pt x="1134531" y="3182247"/>
                  </a:lnTo>
                  <a:lnTo>
                    <a:pt x="1159743" y="3168867"/>
                  </a:lnTo>
                  <a:lnTo>
                    <a:pt x="1184955" y="3154407"/>
                  </a:lnTo>
                  <a:lnTo>
                    <a:pt x="1210167" y="3142577"/>
                  </a:lnTo>
                  <a:lnTo>
                    <a:pt x="1235378" y="3132898"/>
                  </a:lnTo>
                  <a:lnTo>
                    <a:pt x="1260590" y="3121758"/>
                  </a:lnTo>
                  <a:lnTo>
                    <a:pt x="1285802" y="3110184"/>
                  </a:lnTo>
                  <a:lnTo>
                    <a:pt x="1311014" y="3099835"/>
                  </a:lnTo>
                  <a:lnTo>
                    <a:pt x="1336226" y="3089090"/>
                  </a:lnTo>
                  <a:lnTo>
                    <a:pt x="1361437" y="3079487"/>
                  </a:lnTo>
                  <a:lnTo>
                    <a:pt x="1386649" y="3071630"/>
                  </a:lnTo>
                  <a:lnTo>
                    <a:pt x="1411861" y="3065201"/>
                  </a:lnTo>
                  <a:lnTo>
                    <a:pt x="1437073" y="3057833"/>
                  </a:lnTo>
                  <a:lnTo>
                    <a:pt x="1462285" y="3050800"/>
                  </a:lnTo>
                  <a:lnTo>
                    <a:pt x="1487496" y="3043908"/>
                  </a:lnTo>
                  <a:lnTo>
                    <a:pt x="1512708" y="3036756"/>
                  </a:lnTo>
                  <a:lnTo>
                    <a:pt x="1537920" y="3029401"/>
                  </a:lnTo>
                  <a:lnTo>
                    <a:pt x="1563132" y="3023384"/>
                  </a:lnTo>
                  <a:lnTo>
                    <a:pt x="1588344" y="3018460"/>
                  </a:lnTo>
                  <a:lnTo>
                    <a:pt x="1613556" y="3013468"/>
                  </a:lnTo>
                  <a:lnTo>
                    <a:pt x="1638767" y="3008539"/>
                  </a:lnTo>
                  <a:lnTo>
                    <a:pt x="1663979" y="2998337"/>
                  </a:lnTo>
                  <a:lnTo>
                    <a:pt x="1689191" y="2985572"/>
                  </a:lnTo>
                  <a:lnTo>
                    <a:pt x="1714403" y="2970544"/>
                  </a:lnTo>
                  <a:lnTo>
                    <a:pt x="1739615" y="2958247"/>
                  </a:lnTo>
                  <a:lnTo>
                    <a:pt x="1764826" y="2948187"/>
                  </a:lnTo>
                  <a:lnTo>
                    <a:pt x="1790038" y="2935008"/>
                  </a:lnTo>
                  <a:lnTo>
                    <a:pt x="1815250" y="2922666"/>
                  </a:lnTo>
                  <a:lnTo>
                    <a:pt x="1840462" y="2906944"/>
                  </a:lnTo>
                  <a:lnTo>
                    <a:pt x="1865674" y="2892266"/>
                  </a:lnTo>
                  <a:lnTo>
                    <a:pt x="1890885" y="2822044"/>
                  </a:lnTo>
                  <a:lnTo>
                    <a:pt x="1916097" y="2764589"/>
                  </a:lnTo>
                  <a:lnTo>
                    <a:pt x="1941309" y="2717581"/>
                  </a:lnTo>
                  <a:lnTo>
                    <a:pt x="1966521" y="2677456"/>
                  </a:lnTo>
                  <a:lnTo>
                    <a:pt x="1991733" y="2642159"/>
                  </a:lnTo>
                  <a:lnTo>
                    <a:pt x="2016945" y="2611114"/>
                  </a:lnTo>
                  <a:lnTo>
                    <a:pt x="2042156" y="2584656"/>
                  </a:lnTo>
                  <a:lnTo>
                    <a:pt x="2067368" y="2563010"/>
                  </a:lnTo>
                  <a:lnTo>
                    <a:pt x="2092580" y="2545299"/>
                  </a:lnTo>
                  <a:lnTo>
                    <a:pt x="2117792" y="2530808"/>
                  </a:lnTo>
                  <a:lnTo>
                    <a:pt x="2143004" y="2516499"/>
                  </a:lnTo>
                  <a:lnTo>
                    <a:pt x="2168215" y="2504454"/>
                  </a:lnTo>
                  <a:lnTo>
                    <a:pt x="2193427" y="2493603"/>
                  </a:lnTo>
                  <a:lnTo>
                    <a:pt x="2218639" y="2483265"/>
                  </a:lnTo>
                  <a:lnTo>
                    <a:pt x="2243851" y="2470234"/>
                  </a:lnTo>
                  <a:lnTo>
                    <a:pt x="2269063" y="2459571"/>
                  </a:lnTo>
                  <a:lnTo>
                    <a:pt x="2294274" y="2450847"/>
                  </a:lnTo>
                  <a:lnTo>
                    <a:pt x="2319486" y="2439459"/>
                  </a:lnTo>
                  <a:lnTo>
                    <a:pt x="2344698" y="2429140"/>
                  </a:lnTo>
                  <a:lnTo>
                    <a:pt x="2369910" y="2419576"/>
                  </a:lnTo>
                  <a:lnTo>
                    <a:pt x="2395122" y="2410601"/>
                  </a:lnTo>
                  <a:lnTo>
                    <a:pt x="2420334" y="2402016"/>
                  </a:lnTo>
                  <a:lnTo>
                    <a:pt x="2445545" y="2394992"/>
                  </a:lnTo>
                  <a:lnTo>
                    <a:pt x="2470757" y="2389245"/>
                  </a:lnTo>
                  <a:lnTo>
                    <a:pt x="2495969" y="2383876"/>
                  </a:lnTo>
                  <a:lnTo>
                    <a:pt x="2521181" y="2375624"/>
                  </a:lnTo>
                  <a:lnTo>
                    <a:pt x="2546393" y="2368872"/>
                  </a:lnTo>
                  <a:lnTo>
                    <a:pt x="2571604" y="2362817"/>
                  </a:lnTo>
                  <a:lnTo>
                    <a:pt x="2596816" y="2355906"/>
                  </a:lnTo>
                  <a:lnTo>
                    <a:pt x="2622028" y="2350251"/>
                  </a:lnTo>
                  <a:lnTo>
                    <a:pt x="2647240" y="2345625"/>
                  </a:lnTo>
                  <a:lnTo>
                    <a:pt x="2672452" y="2340216"/>
                  </a:lnTo>
                  <a:lnTo>
                    <a:pt x="2697663" y="2334753"/>
                  </a:lnTo>
                  <a:lnTo>
                    <a:pt x="2722875" y="2321840"/>
                  </a:lnTo>
                  <a:lnTo>
                    <a:pt x="2748087" y="2309317"/>
                  </a:lnTo>
                  <a:lnTo>
                    <a:pt x="2773299" y="2297166"/>
                  </a:lnTo>
                  <a:lnTo>
                    <a:pt x="2798511" y="2287225"/>
                  </a:lnTo>
                  <a:lnTo>
                    <a:pt x="2823723" y="2279091"/>
                  </a:lnTo>
                  <a:lnTo>
                    <a:pt x="2848934" y="2268940"/>
                  </a:lnTo>
                  <a:lnTo>
                    <a:pt x="2874146" y="2258835"/>
                  </a:lnTo>
                  <a:lnTo>
                    <a:pt x="2899358" y="2249031"/>
                  </a:lnTo>
                  <a:lnTo>
                    <a:pt x="2924570" y="2239308"/>
                  </a:lnTo>
                  <a:lnTo>
                    <a:pt x="2949782" y="2229614"/>
                  </a:lnTo>
                  <a:lnTo>
                    <a:pt x="2974993" y="2221682"/>
                  </a:lnTo>
                  <a:lnTo>
                    <a:pt x="3000205" y="2215193"/>
                  </a:lnTo>
                  <a:lnTo>
                    <a:pt x="3025417" y="2207930"/>
                  </a:lnTo>
                  <a:lnTo>
                    <a:pt x="3050629" y="2200946"/>
                  </a:lnTo>
                  <a:lnTo>
                    <a:pt x="3075841" y="2180090"/>
                  </a:lnTo>
                  <a:lnTo>
                    <a:pt x="3101052" y="2162288"/>
                  </a:lnTo>
                  <a:lnTo>
                    <a:pt x="3126264" y="2146169"/>
                  </a:lnTo>
                  <a:lnTo>
                    <a:pt x="3151476" y="2132980"/>
                  </a:lnTo>
                  <a:lnTo>
                    <a:pt x="3176688" y="2122189"/>
                  </a:lnTo>
                  <a:lnTo>
                    <a:pt x="3201900" y="2111025"/>
                  </a:lnTo>
                  <a:lnTo>
                    <a:pt x="3227112" y="2100528"/>
                  </a:lnTo>
                  <a:lnTo>
                    <a:pt x="3252323" y="2090023"/>
                  </a:lnTo>
                  <a:lnTo>
                    <a:pt x="3277535" y="2080376"/>
                  </a:lnTo>
                  <a:lnTo>
                    <a:pt x="3302747" y="2071157"/>
                  </a:lnTo>
                  <a:lnTo>
                    <a:pt x="3327959" y="2063615"/>
                  </a:lnTo>
                  <a:lnTo>
                    <a:pt x="3353171" y="2057443"/>
                  </a:lnTo>
                  <a:lnTo>
                    <a:pt x="3378382" y="2051679"/>
                  </a:lnTo>
                  <a:lnTo>
                    <a:pt x="3403594" y="2044725"/>
                  </a:lnTo>
                  <a:lnTo>
                    <a:pt x="3428806" y="2036672"/>
                  </a:lnTo>
                  <a:lnTo>
                    <a:pt x="3454018" y="2028175"/>
                  </a:lnTo>
                  <a:lnTo>
                    <a:pt x="3479230" y="2015564"/>
                  </a:lnTo>
                  <a:lnTo>
                    <a:pt x="3504441" y="2005247"/>
                  </a:lnTo>
                  <a:lnTo>
                    <a:pt x="3529653" y="1996805"/>
                  </a:lnTo>
                  <a:lnTo>
                    <a:pt x="3554865" y="1987293"/>
                  </a:lnTo>
                  <a:lnTo>
                    <a:pt x="3580077" y="1975840"/>
                  </a:lnTo>
                  <a:lnTo>
                    <a:pt x="3605289" y="1965804"/>
                  </a:lnTo>
                  <a:lnTo>
                    <a:pt x="3630501" y="1957592"/>
                  </a:lnTo>
                  <a:lnTo>
                    <a:pt x="3655712" y="1949276"/>
                  </a:lnTo>
                  <a:lnTo>
                    <a:pt x="3680924" y="1942472"/>
                  </a:lnTo>
                  <a:lnTo>
                    <a:pt x="3706136" y="1936905"/>
                  </a:lnTo>
                  <a:lnTo>
                    <a:pt x="3731348" y="1931732"/>
                  </a:lnTo>
                  <a:lnTo>
                    <a:pt x="3756560" y="1926329"/>
                  </a:lnTo>
                  <a:lnTo>
                    <a:pt x="3781771" y="1916868"/>
                  </a:lnTo>
                  <a:lnTo>
                    <a:pt x="3806983" y="1908243"/>
                  </a:lnTo>
                  <a:lnTo>
                    <a:pt x="3832195" y="1899828"/>
                  </a:lnTo>
                  <a:lnTo>
                    <a:pt x="3857407" y="1892943"/>
                  </a:lnTo>
                  <a:lnTo>
                    <a:pt x="3882619" y="1887310"/>
                  </a:lnTo>
                  <a:lnTo>
                    <a:pt x="3907830" y="1880801"/>
                  </a:lnTo>
                  <a:lnTo>
                    <a:pt x="3933042" y="1873732"/>
                  </a:lnTo>
                  <a:lnTo>
                    <a:pt x="3958254" y="1865911"/>
                  </a:lnTo>
                  <a:lnTo>
                    <a:pt x="3983466" y="1854170"/>
                  </a:lnTo>
                  <a:lnTo>
                    <a:pt x="4008678" y="1840429"/>
                  </a:lnTo>
                  <a:lnTo>
                    <a:pt x="4033890" y="1829187"/>
                  </a:lnTo>
                  <a:lnTo>
                    <a:pt x="4059101" y="1819988"/>
                  </a:lnTo>
                  <a:lnTo>
                    <a:pt x="4084313" y="1811124"/>
                  </a:lnTo>
                  <a:lnTo>
                    <a:pt x="4109525" y="1803187"/>
                  </a:lnTo>
                  <a:lnTo>
                    <a:pt x="4134737" y="1795347"/>
                  </a:lnTo>
                  <a:lnTo>
                    <a:pt x="4159949" y="1787463"/>
                  </a:lnTo>
                  <a:lnTo>
                    <a:pt x="4185160" y="1778270"/>
                  </a:lnTo>
                  <a:lnTo>
                    <a:pt x="4210372" y="1770748"/>
                  </a:lnTo>
                  <a:lnTo>
                    <a:pt x="4235584" y="1764593"/>
                  </a:lnTo>
                  <a:lnTo>
                    <a:pt x="4260796" y="1758375"/>
                  </a:lnTo>
                  <a:lnTo>
                    <a:pt x="4286008" y="1751570"/>
                  </a:lnTo>
                  <a:lnTo>
                    <a:pt x="4311219" y="1732455"/>
                  </a:lnTo>
                  <a:lnTo>
                    <a:pt x="4336431" y="1716191"/>
                  </a:lnTo>
                  <a:lnTo>
                    <a:pt x="4361643" y="1701716"/>
                  </a:lnTo>
                  <a:lnTo>
                    <a:pt x="4386855" y="1689874"/>
                  </a:lnTo>
                  <a:lnTo>
                    <a:pt x="4412067" y="1680185"/>
                  </a:lnTo>
                  <a:lnTo>
                    <a:pt x="4437279" y="1671339"/>
                  </a:lnTo>
                  <a:lnTo>
                    <a:pt x="4462490" y="1662956"/>
                  </a:lnTo>
                  <a:lnTo>
                    <a:pt x="4487702" y="1654439"/>
                  </a:lnTo>
                  <a:lnTo>
                    <a:pt x="4512914" y="1645773"/>
                  </a:lnTo>
                  <a:lnTo>
                    <a:pt x="4538126" y="1637896"/>
                  </a:lnTo>
                  <a:lnTo>
                    <a:pt x="4563338" y="1631452"/>
                  </a:lnTo>
                  <a:lnTo>
                    <a:pt x="4588549" y="1626179"/>
                  </a:lnTo>
                  <a:lnTo>
                    <a:pt x="4613761" y="1620551"/>
                  </a:lnTo>
                  <a:lnTo>
                    <a:pt x="4638973" y="1614406"/>
                  </a:lnTo>
                  <a:lnTo>
                    <a:pt x="4664185" y="1599413"/>
                  </a:lnTo>
                  <a:lnTo>
                    <a:pt x="4689397" y="1585427"/>
                  </a:lnTo>
                  <a:lnTo>
                    <a:pt x="4714608" y="1572049"/>
                  </a:lnTo>
                  <a:lnTo>
                    <a:pt x="4739820" y="1561104"/>
                  </a:lnTo>
                  <a:lnTo>
                    <a:pt x="4765032" y="1552148"/>
                  </a:lnTo>
                  <a:lnTo>
                    <a:pt x="4790244" y="1543156"/>
                  </a:lnTo>
                  <a:lnTo>
                    <a:pt x="4815456" y="1524777"/>
                  </a:lnTo>
                  <a:lnTo>
                    <a:pt x="4840668" y="1507187"/>
                  </a:lnTo>
                  <a:lnTo>
                    <a:pt x="4865879" y="1492084"/>
                  </a:lnTo>
                  <a:lnTo>
                    <a:pt x="4891091" y="1476341"/>
                  </a:lnTo>
                  <a:lnTo>
                    <a:pt x="4916303" y="1463460"/>
                  </a:lnTo>
                  <a:lnTo>
                    <a:pt x="4941515" y="1452922"/>
                  </a:lnTo>
                  <a:lnTo>
                    <a:pt x="4966727" y="1441613"/>
                  </a:lnTo>
                  <a:lnTo>
                    <a:pt x="4991938" y="1429375"/>
                  </a:lnTo>
                  <a:lnTo>
                    <a:pt x="5017150" y="1416130"/>
                  </a:lnTo>
                  <a:lnTo>
                    <a:pt x="5042362" y="1404261"/>
                  </a:lnTo>
                  <a:lnTo>
                    <a:pt x="5067574" y="1393235"/>
                  </a:lnTo>
                  <a:lnTo>
                    <a:pt x="5092786" y="1384213"/>
                  </a:lnTo>
                  <a:lnTo>
                    <a:pt x="5117998" y="1376832"/>
                  </a:lnTo>
                  <a:lnTo>
                    <a:pt x="5143209" y="1366185"/>
                  </a:lnTo>
                  <a:lnTo>
                    <a:pt x="5168421" y="1356572"/>
                  </a:lnTo>
                  <a:lnTo>
                    <a:pt x="5193633" y="1346734"/>
                  </a:lnTo>
                  <a:lnTo>
                    <a:pt x="5218845" y="1337424"/>
                  </a:lnTo>
                  <a:lnTo>
                    <a:pt x="5244057" y="1326062"/>
                  </a:lnTo>
                  <a:lnTo>
                    <a:pt x="5269268" y="1316766"/>
                  </a:lnTo>
                  <a:lnTo>
                    <a:pt x="5294480" y="1309160"/>
                  </a:lnTo>
                  <a:lnTo>
                    <a:pt x="5319692" y="1300997"/>
                  </a:lnTo>
                  <a:lnTo>
                    <a:pt x="5344904" y="1290654"/>
                  </a:lnTo>
                  <a:lnTo>
                    <a:pt x="5370116" y="1280590"/>
                  </a:lnTo>
                  <a:lnTo>
                    <a:pt x="5395327" y="1269173"/>
                  </a:lnTo>
                  <a:lnTo>
                    <a:pt x="5420539" y="1258206"/>
                  </a:lnTo>
                  <a:lnTo>
                    <a:pt x="5445751" y="1249232"/>
                  </a:lnTo>
                  <a:lnTo>
                    <a:pt x="5470963" y="1241891"/>
                  </a:lnTo>
                  <a:lnTo>
                    <a:pt x="5496175" y="1234025"/>
                  </a:lnTo>
                  <a:lnTo>
                    <a:pt x="5521387" y="1222352"/>
                  </a:lnTo>
                  <a:lnTo>
                    <a:pt x="5546598" y="1211649"/>
                  </a:lnTo>
                  <a:lnTo>
                    <a:pt x="5571810" y="1201996"/>
                  </a:lnTo>
                  <a:lnTo>
                    <a:pt x="5597022" y="1192281"/>
                  </a:lnTo>
                  <a:lnTo>
                    <a:pt x="5622234" y="1184332"/>
                  </a:lnTo>
                  <a:lnTo>
                    <a:pt x="5647446" y="1177829"/>
                  </a:lnTo>
                  <a:lnTo>
                    <a:pt x="5672657" y="1170898"/>
                  </a:lnTo>
                  <a:lnTo>
                    <a:pt x="5697869" y="1161554"/>
                  </a:lnTo>
                  <a:lnTo>
                    <a:pt x="5723081" y="1151659"/>
                  </a:lnTo>
                  <a:lnTo>
                    <a:pt x="5748293" y="1141863"/>
                  </a:lnTo>
                  <a:lnTo>
                    <a:pt x="5773505" y="1131850"/>
                  </a:lnTo>
                  <a:lnTo>
                    <a:pt x="5798716" y="1123658"/>
                  </a:lnTo>
                  <a:lnTo>
                    <a:pt x="5823928" y="1116955"/>
                  </a:lnTo>
                  <a:lnTo>
                    <a:pt x="5849140" y="1108594"/>
                  </a:lnTo>
                  <a:lnTo>
                    <a:pt x="5874352" y="1099985"/>
                  </a:lnTo>
                  <a:lnTo>
                    <a:pt x="5899564" y="1091611"/>
                  </a:lnTo>
                  <a:lnTo>
                    <a:pt x="5924776" y="1082991"/>
                  </a:lnTo>
                  <a:lnTo>
                    <a:pt x="5949987" y="1072929"/>
                  </a:lnTo>
                  <a:lnTo>
                    <a:pt x="5975199" y="1064696"/>
                  </a:lnTo>
                  <a:lnTo>
                    <a:pt x="6000411" y="1057960"/>
                  </a:lnTo>
                  <a:lnTo>
                    <a:pt x="6025623" y="1050702"/>
                  </a:lnTo>
                  <a:lnTo>
                    <a:pt x="6050835" y="1044763"/>
                  </a:lnTo>
                  <a:lnTo>
                    <a:pt x="6076046" y="1036607"/>
                  </a:lnTo>
                  <a:lnTo>
                    <a:pt x="6101258" y="1026616"/>
                  </a:lnTo>
                  <a:lnTo>
                    <a:pt x="6126470" y="1015138"/>
                  </a:lnTo>
                  <a:lnTo>
                    <a:pt x="6151682" y="1005747"/>
                  </a:lnTo>
                  <a:lnTo>
                    <a:pt x="6176894" y="998063"/>
                  </a:lnTo>
                  <a:lnTo>
                    <a:pt x="6202105" y="989620"/>
                  </a:lnTo>
                  <a:lnTo>
                    <a:pt x="6227317" y="980318"/>
                  </a:lnTo>
                  <a:lnTo>
                    <a:pt x="6252529" y="968961"/>
                  </a:lnTo>
                  <a:lnTo>
                    <a:pt x="6277741" y="957499"/>
                  </a:lnTo>
                  <a:lnTo>
                    <a:pt x="6302953" y="945648"/>
                  </a:lnTo>
                  <a:lnTo>
                    <a:pt x="6328165" y="935952"/>
                  </a:lnTo>
                  <a:lnTo>
                    <a:pt x="6353376" y="928019"/>
                  </a:lnTo>
                  <a:lnTo>
                    <a:pt x="6378588" y="915699"/>
                  </a:lnTo>
                  <a:lnTo>
                    <a:pt x="6403800" y="903136"/>
                  </a:lnTo>
                  <a:lnTo>
                    <a:pt x="6429012" y="890017"/>
                  </a:lnTo>
                  <a:lnTo>
                    <a:pt x="6454224" y="877876"/>
                  </a:lnTo>
                  <a:lnTo>
                    <a:pt x="6479435" y="866443"/>
                  </a:lnTo>
                  <a:lnTo>
                    <a:pt x="6504647" y="857089"/>
                  </a:lnTo>
                  <a:lnTo>
                    <a:pt x="6529859" y="849436"/>
                  </a:lnTo>
                  <a:lnTo>
                    <a:pt x="6555071" y="840402"/>
                  </a:lnTo>
                  <a:lnTo>
                    <a:pt x="6580283" y="831503"/>
                  </a:lnTo>
                  <a:lnTo>
                    <a:pt x="6605494" y="821959"/>
                  </a:lnTo>
                  <a:lnTo>
                    <a:pt x="6630706" y="810806"/>
                  </a:lnTo>
                  <a:lnTo>
                    <a:pt x="6655918" y="799323"/>
                  </a:lnTo>
                  <a:lnTo>
                    <a:pt x="6681130" y="789928"/>
                  </a:lnTo>
                  <a:lnTo>
                    <a:pt x="6706342" y="782242"/>
                  </a:lnTo>
                  <a:lnTo>
                    <a:pt x="6731554" y="772765"/>
                  </a:lnTo>
                  <a:lnTo>
                    <a:pt x="6756765" y="763610"/>
                  </a:lnTo>
                  <a:lnTo>
                    <a:pt x="6781977" y="754247"/>
                  </a:lnTo>
                  <a:lnTo>
                    <a:pt x="6807189" y="743928"/>
                  </a:lnTo>
                  <a:lnTo>
                    <a:pt x="6832401" y="728833"/>
                  </a:lnTo>
                  <a:lnTo>
                    <a:pt x="6857613" y="716482"/>
                  </a:lnTo>
                  <a:lnTo>
                    <a:pt x="6882824" y="706376"/>
                  </a:lnTo>
                  <a:lnTo>
                    <a:pt x="6908036" y="696710"/>
                  </a:lnTo>
                  <a:lnTo>
                    <a:pt x="6933248" y="688802"/>
                  </a:lnTo>
                  <a:lnTo>
                    <a:pt x="6958460" y="677615"/>
                  </a:lnTo>
                  <a:lnTo>
                    <a:pt x="6983672" y="664963"/>
                  </a:lnTo>
                  <a:lnTo>
                    <a:pt x="7008883" y="651803"/>
                  </a:lnTo>
                  <a:lnTo>
                    <a:pt x="7034095" y="641035"/>
                  </a:lnTo>
                  <a:lnTo>
                    <a:pt x="7059307" y="632224"/>
                  </a:lnTo>
                  <a:lnTo>
                    <a:pt x="7084519" y="623411"/>
                  </a:lnTo>
                  <a:lnTo>
                    <a:pt x="7109731" y="614433"/>
                  </a:lnTo>
                  <a:lnTo>
                    <a:pt x="7134943" y="604758"/>
                  </a:lnTo>
                  <a:lnTo>
                    <a:pt x="7160154" y="595571"/>
                  </a:lnTo>
                  <a:lnTo>
                    <a:pt x="7185366" y="585937"/>
                  </a:lnTo>
                  <a:lnTo>
                    <a:pt x="7210578" y="578055"/>
                  </a:lnTo>
                  <a:lnTo>
                    <a:pt x="7235790" y="571605"/>
                  </a:lnTo>
                  <a:lnTo>
                    <a:pt x="7261002" y="563187"/>
                  </a:lnTo>
                  <a:lnTo>
                    <a:pt x="7286213" y="553439"/>
                  </a:lnTo>
                  <a:lnTo>
                    <a:pt x="7311425" y="543164"/>
                  </a:lnTo>
                  <a:lnTo>
                    <a:pt x="7336637" y="530599"/>
                  </a:lnTo>
                  <a:lnTo>
                    <a:pt x="7361849" y="516968"/>
                  </a:lnTo>
                  <a:lnTo>
                    <a:pt x="7387061" y="505815"/>
                  </a:lnTo>
                  <a:lnTo>
                    <a:pt x="7412272" y="496690"/>
                  </a:lnTo>
                  <a:lnTo>
                    <a:pt x="7437484" y="487905"/>
                  </a:lnTo>
                  <a:lnTo>
                    <a:pt x="7462696" y="480716"/>
                  </a:lnTo>
                  <a:lnTo>
                    <a:pt x="7487908" y="473467"/>
                  </a:lnTo>
                  <a:lnTo>
                    <a:pt x="7513120" y="465592"/>
                  </a:lnTo>
                  <a:lnTo>
                    <a:pt x="7538332" y="458139"/>
                  </a:lnTo>
                  <a:lnTo>
                    <a:pt x="7563543" y="452042"/>
                  </a:lnTo>
                  <a:lnTo>
                    <a:pt x="7588755" y="447053"/>
                  </a:lnTo>
                  <a:lnTo>
                    <a:pt x="7613967" y="439256"/>
                  </a:lnTo>
                  <a:lnTo>
                    <a:pt x="7639179" y="430346"/>
                  </a:lnTo>
                  <a:lnTo>
                    <a:pt x="7664391" y="422386"/>
                  </a:lnTo>
                  <a:lnTo>
                    <a:pt x="7689602" y="414722"/>
                  </a:lnTo>
                  <a:lnTo>
                    <a:pt x="7714814" y="406939"/>
                  </a:lnTo>
                  <a:lnTo>
                    <a:pt x="7740026" y="400571"/>
                  </a:lnTo>
                  <a:lnTo>
                    <a:pt x="7765238" y="395361"/>
                  </a:lnTo>
                  <a:lnTo>
                    <a:pt x="7790450" y="391099"/>
                  </a:lnTo>
                  <a:lnTo>
                    <a:pt x="7815661" y="385708"/>
                  </a:lnTo>
                  <a:lnTo>
                    <a:pt x="7840873" y="380452"/>
                  </a:lnTo>
                  <a:lnTo>
                    <a:pt x="7866085" y="372739"/>
                  </a:lnTo>
                  <a:lnTo>
                    <a:pt x="7891297" y="365011"/>
                  </a:lnTo>
                  <a:lnTo>
                    <a:pt x="7916509" y="358687"/>
                  </a:lnTo>
                  <a:lnTo>
                    <a:pt x="7941721" y="353514"/>
                  </a:lnTo>
                  <a:lnTo>
                    <a:pt x="7966932" y="346990"/>
                  </a:lnTo>
                  <a:lnTo>
                    <a:pt x="7992144" y="340891"/>
                  </a:lnTo>
                  <a:lnTo>
                    <a:pt x="8017356" y="332565"/>
                  </a:lnTo>
                  <a:lnTo>
                    <a:pt x="8042568" y="323922"/>
                  </a:lnTo>
                  <a:lnTo>
                    <a:pt x="8067780" y="315948"/>
                  </a:lnTo>
                  <a:lnTo>
                    <a:pt x="8092991" y="309424"/>
                  </a:lnTo>
                  <a:lnTo>
                    <a:pt x="8118203" y="304086"/>
                  </a:lnTo>
                  <a:lnTo>
                    <a:pt x="8143415" y="297415"/>
                  </a:lnTo>
                  <a:lnTo>
                    <a:pt x="8168627" y="291460"/>
                  </a:lnTo>
                  <a:lnTo>
                    <a:pt x="8193839" y="285522"/>
                  </a:lnTo>
                  <a:lnTo>
                    <a:pt x="8219050" y="278936"/>
                  </a:lnTo>
                  <a:lnTo>
                    <a:pt x="8244262" y="270259"/>
                  </a:lnTo>
                  <a:lnTo>
                    <a:pt x="8269474" y="263160"/>
                  </a:lnTo>
                  <a:lnTo>
                    <a:pt x="8294686" y="257351"/>
                  </a:lnTo>
                  <a:lnTo>
                    <a:pt x="8319898" y="251454"/>
                  </a:lnTo>
                  <a:lnTo>
                    <a:pt x="8345110" y="245646"/>
                  </a:lnTo>
                  <a:lnTo>
                    <a:pt x="8370321" y="239512"/>
                  </a:lnTo>
                  <a:lnTo>
                    <a:pt x="8395533" y="231533"/>
                  </a:lnTo>
                  <a:lnTo>
                    <a:pt x="8420745" y="221853"/>
                  </a:lnTo>
                  <a:lnTo>
                    <a:pt x="8445957" y="213933"/>
                  </a:lnTo>
                  <a:lnTo>
                    <a:pt x="8471169" y="207453"/>
                  </a:lnTo>
                  <a:lnTo>
                    <a:pt x="8496380" y="200446"/>
                  </a:lnTo>
                  <a:lnTo>
                    <a:pt x="8521592" y="186996"/>
                  </a:lnTo>
                  <a:lnTo>
                    <a:pt x="8546804" y="175207"/>
                  </a:lnTo>
                  <a:lnTo>
                    <a:pt x="8572016" y="161541"/>
                  </a:lnTo>
                  <a:lnTo>
                    <a:pt x="8597228" y="148925"/>
                  </a:lnTo>
                  <a:lnTo>
                    <a:pt x="8622439" y="138604"/>
                  </a:lnTo>
                  <a:lnTo>
                    <a:pt x="8647651" y="130159"/>
                  </a:lnTo>
                  <a:lnTo>
                    <a:pt x="8672863" y="120843"/>
                  </a:lnTo>
                  <a:lnTo>
                    <a:pt x="8698075" y="107332"/>
                  </a:lnTo>
                  <a:lnTo>
                    <a:pt x="8723287" y="95126"/>
                  </a:lnTo>
                  <a:lnTo>
                    <a:pt x="8748499" y="83116"/>
                  </a:lnTo>
                  <a:lnTo>
                    <a:pt x="8773710" y="72547"/>
                  </a:lnTo>
                  <a:lnTo>
                    <a:pt x="8798922" y="63899"/>
                  </a:lnTo>
                  <a:lnTo>
                    <a:pt x="8824134" y="56823"/>
                  </a:lnTo>
                  <a:lnTo>
                    <a:pt x="8849346" y="49352"/>
                  </a:lnTo>
                  <a:lnTo>
                    <a:pt x="8874558" y="37254"/>
                  </a:lnTo>
                  <a:lnTo>
                    <a:pt x="8899769" y="24456"/>
                  </a:lnTo>
                  <a:lnTo>
                    <a:pt x="8924981" y="11012"/>
                  </a:lnTo>
                  <a:lnTo>
                    <a:pt x="8950193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635833" y="1429794"/>
              <a:ext cx="8395533" cy="3883347"/>
            </a:xfrm>
            <a:custGeom>
              <a:avLst/>
              <a:pathLst>
                <a:path w="8395533" h="3883347">
                  <a:moveTo>
                    <a:pt x="0" y="3883347"/>
                  </a:moveTo>
                  <a:lnTo>
                    <a:pt x="25211" y="3883347"/>
                  </a:lnTo>
                  <a:lnTo>
                    <a:pt x="50423" y="3877038"/>
                  </a:lnTo>
                  <a:lnTo>
                    <a:pt x="75635" y="3872117"/>
                  </a:lnTo>
                  <a:lnTo>
                    <a:pt x="100847" y="3866953"/>
                  </a:lnTo>
                  <a:lnTo>
                    <a:pt x="126059" y="3863307"/>
                  </a:lnTo>
                  <a:lnTo>
                    <a:pt x="151270" y="3855697"/>
                  </a:lnTo>
                  <a:lnTo>
                    <a:pt x="176482" y="3855697"/>
                  </a:lnTo>
                  <a:lnTo>
                    <a:pt x="201694" y="3855697"/>
                  </a:lnTo>
                  <a:lnTo>
                    <a:pt x="226906" y="3826646"/>
                  </a:lnTo>
                  <a:lnTo>
                    <a:pt x="252118" y="3822815"/>
                  </a:lnTo>
                  <a:lnTo>
                    <a:pt x="277329" y="3821255"/>
                  </a:lnTo>
                  <a:lnTo>
                    <a:pt x="302541" y="3818126"/>
                  </a:lnTo>
                  <a:lnTo>
                    <a:pt x="327753" y="3764300"/>
                  </a:lnTo>
                  <a:lnTo>
                    <a:pt x="352965" y="3764300"/>
                  </a:lnTo>
                  <a:lnTo>
                    <a:pt x="378177" y="3764300"/>
                  </a:lnTo>
                  <a:lnTo>
                    <a:pt x="403389" y="3756120"/>
                  </a:lnTo>
                  <a:lnTo>
                    <a:pt x="428600" y="3752871"/>
                  </a:lnTo>
                  <a:lnTo>
                    <a:pt x="453812" y="3742380"/>
                  </a:lnTo>
                  <a:lnTo>
                    <a:pt x="479024" y="3737300"/>
                  </a:lnTo>
                  <a:lnTo>
                    <a:pt x="504236" y="3719433"/>
                  </a:lnTo>
                  <a:lnTo>
                    <a:pt x="529448" y="3719433"/>
                  </a:lnTo>
                  <a:lnTo>
                    <a:pt x="554659" y="3719433"/>
                  </a:lnTo>
                  <a:lnTo>
                    <a:pt x="579871" y="3700766"/>
                  </a:lnTo>
                  <a:lnTo>
                    <a:pt x="605083" y="3680578"/>
                  </a:lnTo>
                  <a:lnTo>
                    <a:pt x="630295" y="3677221"/>
                  </a:lnTo>
                  <a:lnTo>
                    <a:pt x="655507" y="3617425"/>
                  </a:lnTo>
                  <a:lnTo>
                    <a:pt x="680718" y="3610925"/>
                  </a:lnTo>
                  <a:lnTo>
                    <a:pt x="705930" y="3610925"/>
                  </a:lnTo>
                  <a:lnTo>
                    <a:pt x="731142" y="3610925"/>
                  </a:lnTo>
                  <a:lnTo>
                    <a:pt x="756354" y="3601471"/>
                  </a:lnTo>
                  <a:lnTo>
                    <a:pt x="781566" y="3595457"/>
                  </a:lnTo>
                  <a:lnTo>
                    <a:pt x="806778" y="3576688"/>
                  </a:lnTo>
                  <a:lnTo>
                    <a:pt x="831989" y="3565091"/>
                  </a:lnTo>
                  <a:lnTo>
                    <a:pt x="857201" y="3562488"/>
                  </a:lnTo>
                  <a:lnTo>
                    <a:pt x="882413" y="3562488"/>
                  </a:lnTo>
                  <a:lnTo>
                    <a:pt x="907625" y="3562488"/>
                  </a:lnTo>
                  <a:lnTo>
                    <a:pt x="932837" y="3553355"/>
                  </a:lnTo>
                  <a:lnTo>
                    <a:pt x="958048" y="3547415"/>
                  </a:lnTo>
                  <a:lnTo>
                    <a:pt x="983260" y="3538708"/>
                  </a:lnTo>
                  <a:lnTo>
                    <a:pt x="1008472" y="3527862"/>
                  </a:lnTo>
                  <a:lnTo>
                    <a:pt x="1033684" y="3506160"/>
                  </a:lnTo>
                  <a:lnTo>
                    <a:pt x="1058896" y="3506160"/>
                  </a:lnTo>
                  <a:lnTo>
                    <a:pt x="1084107" y="3506160"/>
                  </a:lnTo>
                  <a:lnTo>
                    <a:pt x="1109319" y="3497741"/>
                  </a:lnTo>
                  <a:lnTo>
                    <a:pt x="1134531" y="3488800"/>
                  </a:lnTo>
                  <a:lnTo>
                    <a:pt x="1159743" y="3476080"/>
                  </a:lnTo>
                  <a:lnTo>
                    <a:pt x="1184955" y="3455117"/>
                  </a:lnTo>
                  <a:lnTo>
                    <a:pt x="1210167" y="3440177"/>
                  </a:lnTo>
                  <a:lnTo>
                    <a:pt x="1235378" y="3440177"/>
                  </a:lnTo>
                  <a:lnTo>
                    <a:pt x="1260590" y="3440177"/>
                  </a:lnTo>
                  <a:lnTo>
                    <a:pt x="1285802" y="3433019"/>
                  </a:lnTo>
                  <a:lnTo>
                    <a:pt x="1311014" y="3417649"/>
                  </a:lnTo>
                  <a:lnTo>
                    <a:pt x="1336226" y="3407219"/>
                  </a:lnTo>
                  <a:lnTo>
                    <a:pt x="1361437" y="3399542"/>
                  </a:lnTo>
                  <a:lnTo>
                    <a:pt x="1386649" y="3387901"/>
                  </a:lnTo>
                  <a:lnTo>
                    <a:pt x="1411861" y="3387901"/>
                  </a:lnTo>
                  <a:lnTo>
                    <a:pt x="1437073" y="3387901"/>
                  </a:lnTo>
                  <a:lnTo>
                    <a:pt x="1462285" y="3387901"/>
                  </a:lnTo>
                  <a:lnTo>
                    <a:pt x="1487496" y="3387901"/>
                  </a:lnTo>
                  <a:lnTo>
                    <a:pt x="1512708" y="3370225"/>
                  </a:lnTo>
                  <a:lnTo>
                    <a:pt x="1537920" y="3360555"/>
                  </a:lnTo>
                  <a:lnTo>
                    <a:pt x="1563132" y="3349398"/>
                  </a:lnTo>
                  <a:lnTo>
                    <a:pt x="1588344" y="3349398"/>
                  </a:lnTo>
                  <a:lnTo>
                    <a:pt x="1613556" y="3349398"/>
                  </a:lnTo>
                  <a:lnTo>
                    <a:pt x="1638767" y="3335667"/>
                  </a:lnTo>
                  <a:lnTo>
                    <a:pt x="1663979" y="3319322"/>
                  </a:lnTo>
                  <a:lnTo>
                    <a:pt x="1689191" y="3311978"/>
                  </a:lnTo>
                  <a:lnTo>
                    <a:pt x="1714403" y="3301300"/>
                  </a:lnTo>
                  <a:lnTo>
                    <a:pt x="1739615" y="3293753"/>
                  </a:lnTo>
                  <a:lnTo>
                    <a:pt x="1764826" y="3293753"/>
                  </a:lnTo>
                  <a:lnTo>
                    <a:pt x="1790038" y="3293753"/>
                  </a:lnTo>
                  <a:lnTo>
                    <a:pt x="1815250" y="3280891"/>
                  </a:lnTo>
                  <a:lnTo>
                    <a:pt x="1840462" y="3269929"/>
                  </a:lnTo>
                  <a:lnTo>
                    <a:pt x="1865674" y="3263073"/>
                  </a:lnTo>
                  <a:lnTo>
                    <a:pt x="1890885" y="3254534"/>
                  </a:lnTo>
                  <a:lnTo>
                    <a:pt x="1916097" y="3229006"/>
                  </a:lnTo>
                  <a:lnTo>
                    <a:pt x="1941309" y="3229006"/>
                  </a:lnTo>
                  <a:lnTo>
                    <a:pt x="1966521" y="3229006"/>
                  </a:lnTo>
                  <a:lnTo>
                    <a:pt x="1991733" y="3216208"/>
                  </a:lnTo>
                  <a:lnTo>
                    <a:pt x="2016945" y="3209723"/>
                  </a:lnTo>
                  <a:lnTo>
                    <a:pt x="2042156" y="3190621"/>
                  </a:lnTo>
                  <a:lnTo>
                    <a:pt x="2067368" y="3173470"/>
                  </a:lnTo>
                  <a:lnTo>
                    <a:pt x="2092580" y="3158593"/>
                  </a:lnTo>
                  <a:lnTo>
                    <a:pt x="2117792" y="3158593"/>
                  </a:lnTo>
                  <a:lnTo>
                    <a:pt x="2143004" y="3158593"/>
                  </a:lnTo>
                  <a:lnTo>
                    <a:pt x="2168215" y="3111864"/>
                  </a:lnTo>
                  <a:lnTo>
                    <a:pt x="2193427" y="3101701"/>
                  </a:lnTo>
                  <a:lnTo>
                    <a:pt x="2218639" y="3084164"/>
                  </a:lnTo>
                  <a:lnTo>
                    <a:pt x="2243851" y="3079282"/>
                  </a:lnTo>
                  <a:lnTo>
                    <a:pt x="2269063" y="3072333"/>
                  </a:lnTo>
                  <a:lnTo>
                    <a:pt x="2294274" y="3072333"/>
                  </a:lnTo>
                  <a:lnTo>
                    <a:pt x="2319486" y="3072333"/>
                  </a:lnTo>
                  <a:lnTo>
                    <a:pt x="2344698" y="3051440"/>
                  </a:lnTo>
                  <a:lnTo>
                    <a:pt x="2369910" y="3021060"/>
                  </a:lnTo>
                  <a:lnTo>
                    <a:pt x="2395122" y="3014950"/>
                  </a:lnTo>
                  <a:lnTo>
                    <a:pt x="2420334" y="3004056"/>
                  </a:lnTo>
                  <a:lnTo>
                    <a:pt x="2445545" y="2973534"/>
                  </a:lnTo>
                  <a:lnTo>
                    <a:pt x="2470757" y="2973534"/>
                  </a:lnTo>
                  <a:lnTo>
                    <a:pt x="2495969" y="2973534"/>
                  </a:lnTo>
                  <a:lnTo>
                    <a:pt x="2521181" y="2963305"/>
                  </a:lnTo>
                  <a:lnTo>
                    <a:pt x="2546393" y="2899537"/>
                  </a:lnTo>
                  <a:lnTo>
                    <a:pt x="2571604" y="2885627"/>
                  </a:lnTo>
                  <a:lnTo>
                    <a:pt x="2596816" y="2875349"/>
                  </a:lnTo>
                  <a:lnTo>
                    <a:pt x="2622028" y="2875349"/>
                  </a:lnTo>
                  <a:lnTo>
                    <a:pt x="2647240" y="2875349"/>
                  </a:lnTo>
                  <a:lnTo>
                    <a:pt x="2672452" y="2875349"/>
                  </a:lnTo>
                  <a:lnTo>
                    <a:pt x="2697663" y="2845926"/>
                  </a:lnTo>
                  <a:lnTo>
                    <a:pt x="2722875" y="2834126"/>
                  </a:lnTo>
                  <a:lnTo>
                    <a:pt x="2748087" y="2827375"/>
                  </a:lnTo>
                  <a:lnTo>
                    <a:pt x="2773299" y="2827375"/>
                  </a:lnTo>
                  <a:lnTo>
                    <a:pt x="2798511" y="2804727"/>
                  </a:lnTo>
                  <a:lnTo>
                    <a:pt x="2823723" y="2804727"/>
                  </a:lnTo>
                  <a:lnTo>
                    <a:pt x="2848934" y="2804727"/>
                  </a:lnTo>
                  <a:lnTo>
                    <a:pt x="2874146" y="2790817"/>
                  </a:lnTo>
                  <a:lnTo>
                    <a:pt x="2899358" y="2777130"/>
                  </a:lnTo>
                  <a:lnTo>
                    <a:pt x="2924570" y="2771308"/>
                  </a:lnTo>
                  <a:lnTo>
                    <a:pt x="2949782" y="2752415"/>
                  </a:lnTo>
                  <a:lnTo>
                    <a:pt x="2974993" y="2740492"/>
                  </a:lnTo>
                  <a:lnTo>
                    <a:pt x="3000205" y="2740492"/>
                  </a:lnTo>
                  <a:lnTo>
                    <a:pt x="3025417" y="2740492"/>
                  </a:lnTo>
                  <a:lnTo>
                    <a:pt x="3050629" y="2731009"/>
                  </a:lnTo>
                  <a:lnTo>
                    <a:pt x="3075841" y="2726809"/>
                  </a:lnTo>
                  <a:lnTo>
                    <a:pt x="3101052" y="2716581"/>
                  </a:lnTo>
                  <a:lnTo>
                    <a:pt x="3126264" y="2671151"/>
                  </a:lnTo>
                  <a:lnTo>
                    <a:pt x="3151476" y="2657001"/>
                  </a:lnTo>
                  <a:lnTo>
                    <a:pt x="3176688" y="2657001"/>
                  </a:lnTo>
                  <a:lnTo>
                    <a:pt x="3201900" y="2657001"/>
                  </a:lnTo>
                  <a:lnTo>
                    <a:pt x="3227112" y="2644586"/>
                  </a:lnTo>
                  <a:lnTo>
                    <a:pt x="3252323" y="2629370"/>
                  </a:lnTo>
                  <a:lnTo>
                    <a:pt x="3277535" y="2621148"/>
                  </a:lnTo>
                  <a:lnTo>
                    <a:pt x="3302747" y="2602518"/>
                  </a:lnTo>
                  <a:lnTo>
                    <a:pt x="3327959" y="2589459"/>
                  </a:lnTo>
                  <a:lnTo>
                    <a:pt x="3353171" y="2589459"/>
                  </a:lnTo>
                  <a:lnTo>
                    <a:pt x="3378382" y="2589459"/>
                  </a:lnTo>
                  <a:lnTo>
                    <a:pt x="3403594" y="2580494"/>
                  </a:lnTo>
                  <a:lnTo>
                    <a:pt x="3428806" y="2568916"/>
                  </a:lnTo>
                  <a:lnTo>
                    <a:pt x="3454018" y="2552434"/>
                  </a:lnTo>
                  <a:lnTo>
                    <a:pt x="3479230" y="2532646"/>
                  </a:lnTo>
                  <a:lnTo>
                    <a:pt x="3504441" y="2525211"/>
                  </a:lnTo>
                  <a:lnTo>
                    <a:pt x="3529653" y="2525211"/>
                  </a:lnTo>
                  <a:lnTo>
                    <a:pt x="3554865" y="2525211"/>
                  </a:lnTo>
                  <a:lnTo>
                    <a:pt x="3580077" y="2512242"/>
                  </a:lnTo>
                  <a:lnTo>
                    <a:pt x="3605289" y="2504958"/>
                  </a:lnTo>
                  <a:lnTo>
                    <a:pt x="3630501" y="2490789"/>
                  </a:lnTo>
                  <a:lnTo>
                    <a:pt x="3655712" y="2484937"/>
                  </a:lnTo>
                  <a:lnTo>
                    <a:pt x="3680924" y="2480869"/>
                  </a:lnTo>
                  <a:lnTo>
                    <a:pt x="3706136" y="2480869"/>
                  </a:lnTo>
                  <a:lnTo>
                    <a:pt x="3731348" y="2480869"/>
                  </a:lnTo>
                  <a:lnTo>
                    <a:pt x="3756560" y="2466384"/>
                  </a:lnTo>
                  <a:lnTo>
                    <a:pt x="3781771" y="2449262"/>
                  </a:lnTo>
                  <a:lnTo>
                    <a:pt x="3806983" y="2413718"/>
                  </a:lnTo>
                  <a:lnTo>
                    <a:pt x="3832195" y="2393143"/>
                  </a:lnTo>
                  <a:lnTo>
                    <a:pt x="3857407" y="2383381"/>
                  </a:lnTo>
                  <a:lnTo>
                    <a:pt x="3882619" y="2383381"/>
                  </a:lnTo>
                  <a:lnTo>
                    <a:pt x="3907830" y="2383381"/>
                  </a:lnTo>
                  <a:lnTo>
                    <a:pt x="3933042" y="2367821"/>
                  </a:lnTo>
                  <a:lnTo>
                    <a:pt x="3958254" y="2360427"/>
                  </a:lnTo>
                  <a:lnTo>
                    <a:pt x="3983466" y="2354235"/>
                  </a:lnTo>
                  <a:lnTo>
                    <a:pt x="4008678" y="2338003"/>
                  </a:lnTo>
                  <a:lnTo>
                    <a:pt x="4033890" y="2321346"/>
                  </a:lnTo>
                  <a:lnTo>
                    <a:pt x="4059101" y="2321346"/>
                  </a:lnTo>
                  <a:lnTo>
                    <a:pt x="4084313" y="2321346"/>
                  </a:lnTo>
                  <a:lnTo>
                    <a:pt x="4109525" y="2281412"/>
                  </a:lnTo>
                  <a:lnTo>
                    <a:pt x="4134737" y="2210983"/>
                  </a:lnTo>
                  <a:lnTo>
                    <a:pt x="4159949" y="2193349"/>
                  </a:lnTo>
                  <a:lnTo>
                    <a:pt x="4185160" y="2193349"/>
                  </a:lnTo>
                  <a:lnTo>
                    <a:pt x="4210372" y="2183612"/>
                  </a:lnTo>
                  <a:lnTo>
                    <a:pt x="4235584" y="2183612"/>
                  </a:lnTo>
                  <a:lnTo>
                    <a:pt x="4260796" y="2183612"/>
                  </a:lnTo>
                  <a:lnTo>
                    <a:pt x="4286008" y="2153537"/>
                  </a:lnTo>
                  <a:lnTo>
                    <a:pt x="4311219" y="2146112"/>
                  </a:lnTo>
                  <a:lnTo>
                    <a:pt x="4336431" y="2123613"/>
                  </a:lnTo>
                  <a:lnTo>
                    <a:pt x="4361643" y="2102781"/>
                  </a:lnTo>
                  <a:lnTo>
                    <a:pt x="4386855" y="2089131"/>
                  </a:lnTo>
                  <a:lnTo>
                    <a:pt x="4412067" y="2089131"/>
                  </a:lnTo>
                  <a:lnTo>
                    <a:pt x="4437279" y="2089131"/>
                  </a:lnTo>
                  <a:lnTo>
                    <a:pt x="4462490" y="2066781"/>
                  </a:lnTo>
                  <a:lnTo>
                    <a:pt x="4487702" y="2054304"/>
                  </a:lnTo>
                  <a:lnTo>
                    <a:pt x="4512914" y="2002843"/>
                  </a:lnTo>
                  <a:lnTo>
                    <a:pt x="4538126" y="1991888"/>
                  </a:lnTo>
                  <a:lnTo>
                    <a:pt x="4563338" y="1982145"/>
                  </a:lnTo>
                  <a:lnTo>
                    <a:pt x="4588549" y="1982145"/>
                  </a:lnTo>
                  <a:lnTo>
                    <a:pt x="4613761" y="1982145"/>
                  </a:lnTo>
                  <a:lnTo>
                    <a:pt x="4638973" y="1963392"/>
                  </a:lnTo>
                  <a:lnTo>
                    <a:pt x="4664185" y="1956443"/>
                  </a:lnTo>
                  <a:lnTo>
                    <a:pt x="4689397" y="1950034"/>
                  </a:lnTo>
                  <a:lnTo>
                    <a:pt x="4714608" y="1938361"/>
                  </a:lnTo>
                  <a:lnTo>
                    <a:pt x="4739820" y="1919474"/>
                  </a:lnTo>
                  <a:lnTo>
                    <a:pt x="4765032" y="1919474"/>
                  </a:lnTo>
                  <a:lnTo>
                    <a:pt x="4790244" y="1919474"/>
                  </a:lnTo>
                  <a:lnTo>
                    <a:pt x="4815456" y="1908859"/>
                  </a:lnTo>
                  <a:lnTo>
                    <a:pt x="4840668" y="1901957"/>
                  </a:lnTo>
                  <a:lnTo>
                    <a:pt x="4865879" y="1889156"/>
                  </a:lnTo>
                  <a:lnTo>
                    <a:pt x="4891091" y="1878099"/>
                  </a:lnTo>
                  <a:lnTo>
                    <a:pt x="4916303" y="1871013"/>
                  </a:lnTo>
                  <a:lnTo>
                    <a:pt x="4941515" y="1871013"/>
                  </a:lnTo>
                  <a:lnTo>
                    <a:pt x="4966727" y="1871013"/>
                  </a:lnTo>
                  <a:lnTo>
                    <a:pt x="4991938" y="1865142"/>
                  </a:lnTo>
                  <a:lnTo>
                    <a:pt x="5017150" y="1856358"/>
                  </a:lnTo>
                  <a:lnTo>
                    <a:pt x="5042362" y="1838107"/>
                  </a:lnTo>
                  <a:lnTo>
                    <a:pt x="5067574" y="1832345"/>
                  </a:lnTo>
                  <a:lnTo>
                    <a:pt x="5092786" y="1815688"/>
                  </a:lnTo>
                  <a:lnTo>
                    <a:pt x="5117998" y="1815688"/>
                  </a:lnTo>
                  <a:lnTo>
                    <a:pt x="5143209" y="1815688"/>
                  </a:lnTo>
                  <a:lnTo>
                    <a:pt x="5168421" y="1793171"/>
                  </a:lnTo>
                  <a:lnTo>
                    <a:pt x="5193633" y="1778445"/>
                  </a:lnTo>
                  <a:lnTo>
                    <a:pt x="5218845" y="1759692"/>
                  </a:lnTo>
                  <a:lnTo>
                    <a:pt x="5244057" y="1745701"/>
                  </a:lnTo>
                  <a:lnTo>
                    <a:pt x="5269268" y="1729958"/>
                  </a:lnTo>
                  <a:lnTo>
                    <a:pt x="5294480" y="1729958"/>
                  </a:lnTo>
                  <a:lnTo>
                    <a:pt x="5319692" y="1729958"/>
                  </a:lnTo>
                  <a:lnTo>
                    <a:pt x="5344904" y="1713364"/>
                  </a:lnTo>
                  <a:lnTo>
                    <a:pt x="5370116" y="1704932"/>
                  </a:lnTo>
                  <a:lnTo>
                    <a:pt x="5395327" y="1698538"/>
                  </a:lnTo>
                  <a:lnTo>
                    <a:pt x="5420539" y="1691531"/>
                  </a:lnTo>
                  <a:lnTo>
                    <a:pt x="5445751" y="1683675"/>
                  </a:lnTo>
                  <a:lnTo>
                    <a:pt x="5470963" y="1683675"/>
                  </a:lnTo>
                  <a:lnTo>
                    <a:pt x="5496175" y="1683675"/>
                  </a:lnTo>
                  <a:lnTo>
                    <a:pt x="5521387" y="1673994"/>
                  </a:lnTo>
                  <a:lnTo>
                    <a:pt x="5546598" y="1662961"/>
                  </a:lnTo>
                  <a:lnTo>
                    <a:pt x="5571810" y="1647503"/>
                  </a:lnTo>
                  <a:lnTo>
                    <a:pt x="5597022" y="1636702"/>
                  </a:lnTo>
                  <a:lnTo>
                    <a:pt x="5622234" y="1619024"/>
                  </a:lnTo>
                  <a:lnTo>
                    <a:pt x="5647446" y="1619024"/>
                  </a:lnTo>
                  <a:lnTo>
                    <a:pt x="5672657" y="1619024"/>
                  </a:lnTo>
                  <a:lnTo>
                    <a:pt x="5697869" y="1610325"/>
                  </a:lnTo>
                  <a:lnTo>
                    <a:pt x="5723081" y="1605059"/>
                  </a:lnTo>
                  <a:lnTo>
                    <a:pt x="5748293" y="1577929"/>
                  </a:lnTo>
                  <a:lnTo>
                    <a:pt x="5773505" y="1564658"/>
                  </a:lnTo>
                  <a:lnTo>
                    <a:pt x="5798716" y="1561188"/>
                  </a:lnTo>
                  <a:lnTo>
                    <a:pt x="5823928" y="1561188"/>
                  </a:lnTo>
                  <a:lnTo>
                    <a:pt x="5849140" y="1561188"/>
                  </a:lnTo>
                  <a:lnTo>
                    <a:pt x="5874352" y="1543720"/>
                  </a:lnTo>
                  <a:lnTo>
                    <a:pt x="5899564" y="1534516"/>
                  </a:lnTo>
                  <a:lnTo>
                    <a:pt x="5924776" y="1520758"/>
                  </a:lnTo>
                  <a:lnTo>
                    <a:pt x="5949987" y="1488355"/>
                  </a:lnTo>
                  <a:lnTo>
                    <a:pt x="5975199" y="1475820"/>
                  </a:lnTo>
                  <a:lnTo>
                    <a:pt x="6000411" y="1475820"/>
                  </a:lnTo>
                  <a:lnTo>
                    <a:pt x="6025623" y="1475820"/>
                  </a:lnTo>
                  <a:lnTo>
                    <a:pt x="6050835" y="1439536"/>
                  </a:lnTo>
                  <a:lnTo>
                    <a:pt x="6076046" y="1432093"/>
                  </a:lnTo>
                  <a:lnTo>
                    <a:pt x="6101258" y="1407594"/>
                  </a:lnTo>
                  <a:lnTo>
                    <a:pt x="6126470" y="1381401"/>
                  </a:lnTo>
                  <a:lnTo>
                    <a:pt x="6151682" y="1311299"/>
                  </a:lnTo>
                  <a:lnTo>
                    <a:pt x="6176894" y="1311299"/>
                  </a:lnTo>
                  <a:lnTo>
                    <a:pt x="6202105" y="1311299"/>
                  </a:lnTo>
                  <a:lnTo>
                    <a:pt x="6227317" y="1286932"/>
                  </a:lnTo>
                  <a:lnTo>
                    <a:pt x="6252529" y="1253164"/>
                  </a:lnTo>
                  <a:lnTo>
                    <a:pt x="6277741" y="1253164"/>
                  </a:lnTo>
                  <a:lnTo>
                    <a:pt x="6302953" y="1241571"/>
                  </a:lnTo>
                  <a:lnTo>
                    <a:pt x="6328165" y="1205511"/>
                  </a:lnTo>
                  <a:lnTo>
                    <a:pt x="6353376" y="1205511"/>
                  </a:lnTo>
                  <a:lnTo>
                    <a:pt x="6378588" y="1205511"/>
                  </a:lnTo>
                  <a:lnTo>
                    <a:pt x="6403800" y="1189530"/>
                  </a:lnTo>
                  <a:lnTo>
                    <a:pt x="6429012" y="1178387"/>
                  </a:lnTo>
                  <a:lnTo>
                    <a:pt x="6454224" y="1130536"/>
                  </a:lnTo>
                  <a:lnTo>
                    <a:pt x="6479435" y="1121858"/>
                  </a:lnTo>
                  <a:lnTo>
                    <a:pt x="6504647" y="1098242"/>
                  </a:lnTo>
                  <a:lnTo>
                    <a:pt x="6529859" y="1098242"/>
                  </a:lnTo>
                  <a:lnTo>
                    <a:pt x="6555071" y="1098242"/>
                  </a:lnTo>
                  <a:lnTo>
                    <a:pt x="6580283" y="1084189"/>
                  </a:lnTo>
                  <a:lnTo>
                    <a:pt x="6605494" y="1060817"/>
                  </a:lnTo>
                  <a:lnTo>
                    <a:pt x="6630706" y="1033936"/>
                  </a:lnTo>
                  <a:lnTo>
                    <a:pt x="6655918" y="1000780"/>
                  </a:lnTo>
                  <a:lnTo>
                    <a:pt x="6681130" y="987791"/>
                  </a:lnTo>
                  <a:lnTo>
                    <a:pt x="6706342" y="987791"/>
                  </a:lnTo>
                  <a:lnTo>
                    <a:pt x="6731554" y="987791"/>
                  </a:lnTo>
                  <a:lnTo>
                    <a:pt x="6756765" y="963623"/>
                  </a:lnTo>
                  <a:lnTo>
                    <a:pt x="6781977" y="950308"/>
                  </a:lnTo>
                  <a:lnTo>
                    <a:pt x="6807189" y="914622"/>
                  </a:lnTo>
                  <a:lnTo>
                    <a:pt x="6832401" y="886155"/>
                  </a:lnTo>
                  <a:lnTo>
                    <a:pt x="6857613" y="868597"/>
                  </a:lnTo>
                  <a:lnTo>
                    <a:pt x="6882824" y="868597"/>
                  </a:lnTo>
                  <a:lnTo>
                    <a:pt x="6908036" y="868597"/>
                  </a:lnTo>
                  <a:lnTo>
                    <a:pt x="6933248" y="826613"/>
                  </a:lnTo>
                  <a:lnTo>
                    <a:pt x="6958460" y="816755"/>
                  </a:lnTo>
                  <a:lnTo>
                    <a:pt x="6983672" y="790801"/>
                  </a:lnTo>
                  <a:lnTo>
                    <a:pt x="7008883" y="780633"/>
                  </a:lnTo>
                  <a:lnTo>
                    <a:pt x="7034095" y="765970"/>
                  </a:lnTo>
                  <a:lnTo>
                    <a:pt x="7059307" y="765970"/>
                  </a:lnTo>
                  <a:lnTo>
                    <a:pt x="7084519" y="765970"/>
                  </a:lnTo>
                  <a:lnTo>
                    <a:pt x="7109731" y="753633"/>
                  </a:lnTo>
                  <a:lnTo>
                    <a:pt x="7134943" y="737581"/>
                  </a:lnTo>
                  <a:lnTo>
                    <a:pt x="7160154" y="737581"/>
                  </a:lnTo>
                  <a:lnTo>
                    <a:pt x="7185366" y="716533"/>
                  </a:lnTo>
                  <a:lnTo>
                    <a:pt x="7210578" y="686844"/>
                  </a:lnTo>
                  <a:lnTo>
                    <a:pt x="7235790" y="686844"/>
                  </a:lnTo>
                  <a:lnTo>
                    <a:pt x="7261002" y="686844"/>
                  </a:lnTo>
                  <a:lnTo>
                    <a:pt x="7286213" y="657428"/>
                  </a:lnTo>
                  <a:lnTo>
                    <a:pt x="7311425" y="650763"/>
                  </a:lnTo>
                  <a:lnTo>
                    <a:pt x="7336637" y="630887"/>
                  </a:lnTo>
                  <a:lnTo>
                    <a:pt x="7361849" y="548997"/>
                  </a:lnTo>
                  <a:lnTo>
                    <a:pt x="7387061" y="519358"/>
                  </a:lnTo>
                  <a:lnTo>
                    <a:pt x="7412272" y="519358"/>
                  </a:lnTo>
                  <a:lnTo>
                    <a:pt x="7437484" y="519358"/>
                  </a:lnTo>
                  <a:lnTo>
                    <a:pt x="7462696" y="477853"/>
                  </a:lnTo>
                  <a:lnTo>
                    <a:pt x="7487908" y="449160"/>
                  </a:lnTo>
                  <a:lnTo>
                    <a:pt x="7513120" y="432446"/>
                  </a:lnTo>
                  <a:lnTo>
                    <a:pt x="7538332" y="399153"/>
                  </a:lnTo>
                  <a:lnTo>
                    <a:pt x="7563543" y="384628"/>
                  </a:lnTo>
                  <a:lnTo>
                    <a:pt x="7588755" y="384628"/>
                  </a:lnTo>
                  <a:lnTo>
                    <a:pt x="7613967" y="384628"/>
                  </a:lnTo>
                  <a:lnTo>
                    <a:pt x="7639179" y="366669"/>
                  </a:lnTo>
                  <a:lnTo>
                    <a:pt x="7664391" y="361068"/>
                  </a:lnTo>
                  <a:lnTo>
                    <a:pt x="7689602" y="361068"/>
                  </a:lnTo>
                  <a:lnTo>
                    <a:pt x="7714814" y="347820"/>
                  </a:lnTo>
                  <a:lnTo>
                    <a:pt x="7740026" y="333371"/>
                  </a:lnTo>
                  <a:lnTo>
                    <a:pt x="7765238" y="333371"/>
                  </a:lnTo>
                  <a:lnTo>
                    <a:pt x="7790450" y="333371"/>
                  </a:lnTo>
                  <a:lnTo>
                    <a:pt x="7815661" y="301455"/>
                  </a:lnTo>
                  <a:lnTo>
                    <a:pt x="7840873" y="278163"/>
                  </a:lnTo>
                  <a:lnTo>
                    <a:pt x="7866085" y="261561"/>
                  </a:lnTo>
                  <a:lnTo>
                    <a:pt x="7891297" y="253390"/>
                  </a:lnTo>
                  <a:lnTo>
                    <a:pt x="7916509" y="223959"/>
                  </a:lnTo>
                  <a:lnTo>
                    <a:pt x="7941721" y="223959"/>
                  </a:lnTo>
                  <a:lnTo>
                    <a:pt x="7966932" y="223959"/>
                  </a:lnTo>
                  <a:lnTo>
                    <a:pt x="7992144" y="191974"/>
                  </a:lnTo>
                  <a:lnTo>
                    <a:pt x="8017356" y="191974"/>
                  </a:lnTo>
                  <a:lnTo>
                    <a:pt x="8042568" y="154058"/>
                  </a:lnTo>
                  <a:lnTo>
                    <a:pt x="8067780" y="143454"/>
                  </a:lnTo>
                  <a:lnTo>
                    <a:pt x="8092991" y="114723"/>
                  </a:lnTo>
                  <a:lnTo>
                    <a:pt x="8118203" y="114723"/>
                  </a:lnTo>
                  <a:lnTo>
                    <a:pt x="8143415" y="114723"/>
                  </a:lnTo>
                  <a:lnTo>
                    <a:pt x="8168627" y="102013"/>
                  </a:lnTo>
                  <a:lnTo>
                    <a:pt x="8193839" y="84330"/>
                  </a:lnTo>
                  <a:lnTo>
                    <a:pt x="8219050" y="66521"/>
                  </a:lnTo>
                  <a:lnTo>
                    <a:pt x="8244262" y="55233"/>
                  </a:lnTo>
                  <a:lnTo>
                    <a:pt x="8269474" y="33102"/>
                  </a:lnTo>
                  <a:lnTo>
                    <a:pt x="8294686" y="33102"/>
                  </a:lnTo>
                  <a:lnTo>
                    <a:pt x="8319898" y="33102"/>
                  </a:lnTo>
                  <a:lnTo>
                    <a:pt x="8345110" y="10182"/>
                  </a:lnTo>
                  <a:lnTo>
                    <a:pt x="8370321" y="0"/>
                  </a:lnTo>
                  <a:lnTo>
                    <a:pt x="8395533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862740" y="1474080"/>
              <a:ext cx="8168627" cy="3819698"/>
            </a:xfrm>
            <a:custGeom>
              <a:avLst/>
              <a:pathLst>
                <a:path w="8168627" h="3819698">
                  <a:moveTo>
                    <a:pt x="0" y="3819698"/>
                  </a:moveTo>
                  <a:lnTo>
                    <a:pt x="25211" y="3812213"/>
                  </a:lnTo>
                  <a:lnTo>
                    <a:pt x="50423" y="3805805"/>
                  </a:lnTo>
                  <a:lnTo>
                    <a:pt x="75635" y="3799993"/>
                  </a:lnTo>
                  <a:lnTo>
                    <a:pt x="100847" y="3785451"/>
                  </a:lnTo>
                  <a:lnTo>
                    <a:pt x="126059" y="3773553"/>
                  </a:lnTo>
                  <a:lnTo>
                    <a:pt x="151270" y="3763819"/>
                  </a:lnTo>
                  <a:lnTo>
                    <a:pt x="176482" y="3754367"/>
                  </a:lnTo>
                  <a:lnTo>
                    <a:pt x="201694" y="3746043"/>
                  </a:lnTo>
                  <a:lnTo>
                    <a:pt x="226906" y="3737325"/>
                  </a:lnTo>
                  <a:lnTo>
                    <a:pt x="252118" y="3729268"/>
                  </a:lnTo>
                  <a:lnTo>
                    <a:pt x="277329" y="3719428"/>
                  </a:lnTo>
                  <a:lnTo>
                    <a:pt x="302541" y="3711377"/>
                  </a:lnTo>
                  <a:lnTo>
                    <a:pt x="327753" y="3704789"/>
                  </a:lnTo>
                  <a:lnTo>
                    <a:pt x="352965" y="3696006"/>
                  </a:lnTo>
                  <a:lnTo>
                    <a:pt x="378177" y="3685149"/>
                  </a:lnTo>
                  <a:lnTo>
                    <a:pt x="403389" y="3675655"/>
                  </a:lnTo>
                  <a:lnTo>
                    <a:pt x="428600" y="3657016"/>
                  </a:lnTo>
                  <a:lnTo>
                    <a:pt x="453812" y="3640583"/>
                  </a:lnTo>
                  <a:lnTo>
                    <a:pt x="479024" y="3627139"/>
                  </a:lnTo>
                  <a:lnTo>
                    <a:pt x="504236" y="3616139"/>
                  </a:lnTo>
                  <a:lnTo>
                    <a:pt x="529448" y="3605420"/>
                  </a:lnTo>
                  <a:lnTo>
                    <a:pt x="554659" y="3595556"/>
                  </a:lnTo>
                  <a:lnTo>
                    <a:pt x="579871" y="3584074"/>
                  </a:lnTo>
                  <a:lnTo>
                    <a:pt x="605083" y="3572570"/>
                  </a:lnTo>
                  <a:lnTo>
                    <a:pt x="630295" y="3562685"/>
                  </a:lnTo>
                  <a:lnTo>
                    <a:pt x="655507" y="3554597"/>
                  </a:lnTo>
                  <a:lnTo>
                    <a:pt x="680718" y="3547979"/>
                  </a:lnTo>
                  <a:lnTo>
                    <a:pt x="705930" y="3540905"/>
                  </a:lnTo>
                  <a:lnTo>
                    <a:pt x="731142" y="3534036"/>
                  </a:lnTo>
                  <a:lnTo>
                    <a:pt x="756354" y="3526833"/>
                  </a:lnTo>
                  <a:lnTo>
                    <a:pt x="781566" y="3518968"/>
                  </a:lnTo>
                  <a:lnTo>
                    <a:pt x="806778" y="3508588"/>
                  </a:lnTo>
                  <a:lnTo>
                    <a:pt x="831989" y="3500094"/>
                  </a:lnTo>
                  <a:lnTo>
                    <a:pt x="857201" y="3493145"/>
                  </a:lnTo>
                  <a:lnTo>
                    <a:pt x="882413" y="3485929"/>
                  </a:lnTo>
                  <a:lnTo>
                    <a:pt x="907625" y="3478398"/>
                  </a:lnTo>
                  <a:lnTo>
                    <a:pt x="932837" y="3469925"/>
                  </a:lnTo>
                  <a:lnTo>
                    <a:pt x="958048" y="3459180"/>
                  </a:lnTo>
                  <a:lnTo>
                    <a:pt x="983260" y="3447673"/>
                  </a:lnTo>
                  <a:lnTo>
                    <a:pt x="1008472" y="3438258"/>
                  </a:lnTo>
                  <a:lnTo>
                    <a:pt x="1033684" y="3430555"/>
                  </a:lnTo>
                  <a:lnTo>
                    <a:pt x="1058896" y="3422951"/>
                  </a:lnTo>
                  <a:lnTo>
                    <a:pt x="1084107" y="3413935"/>
                  </a:lnTo>
                  <a:lnTo>
                    <a:pt x="1109319" y="3404662"/>
                  </a:lnTo>
                  <a:lnTo>
                    <a:pt x="1134531" y="3395679"/>
                  </a:lnTo>
                  <a:lnTo>
                    <a:pt x="1159743" y="3386212"/>
                  </a:lnTo>
                  <a:lnTo>
                    <a:pt x="1184955" y="3378467"/>
                  </a:lnTo>
                  <a:lnTo>
                    <a:pt x="1210167" y="3372130"/>
                  </a:lnTo>
                  <a:lnTo>
                    <a:pt x="1235378" y="3366946"/>
                  </a:lnTo>
                  <a:lnTo>
                    <a:pt x="1260590" y="3362704"/>
                  </a:lnTo>
                  <a:lnTo>
                    <a:pt x="1285802" y="3356019"/>
                  </a:lnTo>
                  <a:lnTo>
                    <a:pt x="1311014" y="3348792"/>
                  </a:lnTo>
                  <a:lnTo>
                    <a:pt x="1336226" y="3340850"/>
                  </a:lnTo>
                  <a:lnTo>
                    <a:pt x="1361437" y="3334352"/>
                  </a:lnTo>
                  <a:lnTo>
                    <a:pt x="1386649" y="3329035"/>
                  </a:lnTo>
                  <a:lnTo>
                    <a:pt x="1411861" y="3322189"/>
                  </a:lnTo>
                  <a:lnTo>
                    <a:pt x="1437073" y="3313616"/>
                  </a:lnTo>
                  <a:lnTo>
                    <a:pt x="1462285" y="3305266"/>
                  </a:lnTo>
                  <a:lnTo>
                    <a:pt x="1487496" y="3296493"/>
                  </a:lnTo>
                  <a:lnTo>
                    <a:pt x="1512708" y="3287942"/>
                  </a:lnTo>
                  <a:lnTo>
                    <a:pt x="1537920" y="3280947"/>
                  </a:lnTo>
                  <a:lnTo>
                    <a:pt x="1563132" y="3275223"/>
                  </a:lnTo>
                  <a:lnTo>
                    <a:pt x="1588344" y="3268202"/>
                  </a:lnTo>
                  <a:lnTo>
                    <a:pt x="1613556" y="3260464"/>
                  </a:lnTo>
                  <a:lnTo>
                    <a:pt x="1638767" y="3252886"/>
                  </a:lnTo>
                  <a:lnTo>
                    <a:pt x="1663979" y="3245133"/>
                  </a:lnTo>
                  <a:lnTo>
                    <a:pt x="1689191" y="3234149"/>
                  </a:lnTo>
                  <a:lnTo>
                    <a:pt x="1714403" y="3225162"/>
                  </a:lnTo>
                  <a:lnTo>
                    <a:pt x="1739615" y="3217809"/>
                  </a:lnTo>
                  <a:lnTo>
                    <a:pt x="1764826" y="3209465"/>
                  </a:lnTo>
                  <a:lnTo>
                    <a:pt x="1790038" y="3201460"/>
                  </a:lnTo>
                  <a:lnTo>
                    <a:pt x="1815250" y="3191437"/>
                  </a:lnTo>
                  <a:lnTo>
                    <a:pt x="1840462" y="3180118"/>
                  </a:lnTo>
                  <a:lnTo>
                    <a:pt x="1865674" y="3168153"/>
                  </a:lnTo>
                  <a:lnTo>
                    <a:pt x="1890885" y="3158363"/>
                  </a:lnTo>
                  <a:lnTo>
                    <a:pt x="1916097" y="3150352"/>
                  </a:lnTo>
                  <a:lnTo>
                    <a:pt x="1941309" y="3135302"/>
                  </a:lnTo>
                  <a:lnTo>
                    <a:pt x="1966521" y="3121141"/>
                  </a:lnTo>
                  <a:lnTo>
                    <a:pt x="1991733" y="3106366"/>
                  </a:lnTo>
                  <a:lnTo>
                    <a:pt x="2016945" y="3093389"/>
                  </a:lnTo>
                  <a:lnTo>
                    <a:pt x="2042156" y="3081509"/>
                  </a:lnTo>
                  <a:lnTo>
                    <a:pt x="2067368" y="3071788"/>
                  </a:lnTo>
                  <a:lnTo>
                    <a:pt x="2092580" y="3063835"/>
                  </a:lnTo>
                  <a:lnTo>
                    <a:pt x="2117792" y="3053529"/>
                  </a:lnTo>
                  <a:lnTo>
                    <a:pt x="2143004" y="3039574"/>
                  </a:lnTo>
                  <a:lnTo>
                    <a:pt x="2168215" y="3027045"/>
                  </a:lnTo>
                  <a:lnTo>
                    <a:pt x="2193427" y="3014813"/>
                  </a:lnTo>
                  <a:lnTo>
                    <a:pt x="2218639" y="2999255"/>
                  </a:lnTo>
                  <a:lnTo>
                    <a:pt x="2243851" y="2986527"/>
                  </a:lnTo>
                  <a:lnTo>
                    <a:pt x="2269063" y="2976112"/>
                  </a:lnTo>
                  <a:lnTo>
                    <a:pt x="2294274" y="2965732"/>
                  </a:lnTo>
                  <a:lnTo>
                    <a:pt x="2319486" y="2945644"/>
                  </a:lnTo>
                  <a:lnTo>
                    <a:pt x="2344698" y="2926680"/>
                  </a:lnTo>
                  <a:lnTo>
                    <a:pt x="2369910" y="2909295"/>
                  </a:lnTo>
                  <a:lnTo>
                    <a:pt x="2395122" y="2895071"/>
                  </a:lnTo>
                  <a:lnTo>
                    <a:pt x="2420334" y="2883433"/>
                  </a:lnTo>
                  <a:lnTo>
                    <a:pt x="2445545" y="2873911"/>
                  </a:lnTo>
                  <a:lnTo>
                    <a:pt x="2470757" y="2860771"/>
                  </a:lnTo>
                  <a:lnTo>
                    <a:pt x="2495969" y="2847874"/>
                  </a:lnTo>
                  <a:lnTo>
                    <a:pt x="2521181" y="2836095"/>
                  </a:lnTo>
                  <a:lnTo>
                    <a:pt x="2546393" y="2826457"/>
                  </a:lnTo>
                  <a:lnTo>
                    <a:pt x="2571604" y="2814454"/>
                  </a:lnTo>
                  <a:lnTo>
                    <a:pt x="2596816" y="2804633"/>
                  </a:lnTo>
                  <a:lnTo>
                    <a:pt x="2622028" y="2796598"/>
                  </a:lnTo>
                  <a:lnTo>
                    <a:pt x="2647240" y="2787495"/>
                  </a:lnTo>
                  <a:lnTo>
                    <a:pt x="2672452" y="2777558"/>
                  </a:lnTo>
                  <a:lnTo>
                    <a:pt x="2697663" y="2768370"/>
                  </a:lnTo>
                  <a:lnTo>
                    <a:pt x="2722875" y="2757417"/>
                  </a:lnTo>
                  <a:lnTo>
                    <a:pt x="2748087" y="2746287"/>
                  </a:lnTo>
                  <a:lnTo>
                    <a:pt x="2773299" y="2737182"/>
                  </a:lnTo>
                  <a:lnTo>
                    <a:pt x="2798511" y="2729731"/>
                  </a:lnTo>
                  <a:lnTo>
                    <a:pt x="2823723" y="2721911"/>
                  </a:lnTo>
                  <a:lnTo>
                    <a:pt x="2848934" y="2714750"/>
                  </a:lnTo>
                  <a:lnTo>
                    <a:pt x="2874146" y="2707031"/>
                  </a:lnTo>
                  <a:lnTo>
                    <a:pt x="2899358" y="2692455"/>
                  </a:lnTo>
                  <a:lnTo>
                    <a:pt x="2924570" y="2677957"/>
                  </a:lnTo>
                  <a:lnTo>
                    <a:pt x="2949782" y="2666094"/>
                  </a:lnTo>
                  <a:lnTo>
                    <a:pt x="2974993" y="2656389"/>
                  </a:lnTo>
                  <a:lnTo>
                    <a:pt x="3000205" y="2646191"/>
                  </a:lnTo>
                  <a:lnTo>
                    <a:pt x="3025417" y="2635080"/>
                  </a:lnTo>
                  <a:lnTo>
                    <a:pt x="3050629" y="2624495"/>
                  </a:lnTo>
                  <a:lnTo>
                    <a:pt x="3075841" y="2612447"/>
                  </a:lnTo>
                  <a:lnTo>
                    <a:pt x="3101052" y="2600215"/>
                  </a:lnTo>
                  <a:lnTo>
                    <a:pt x="3126264" y="2590208"/>
                  </a:lnTo>
                  <a:lnTo>
                    <a:pt x="3151476" y="2582019"/>
                  </a:lnTo>
                  <a:lnTo>
                    <a:pt x="3176688" y="2573690"/>
                  </a:lnTo>
                  <a:lnTo>
                    <a:pt x="3201900" y="2564770"/>
                  </a:lnTo>
                  <a:lnTo>
                    <a:pt x="3227112" y="2554475"/>
                  </a:lnTo>
                  <a:lnTo>
                    <a:pt x="3252323" y="2542454"/>
                  </a:lnTo>
                  <a:lnTo>
                    <a:pt x="3277535" y="2531267"/>
                  </a:lnTo>
                  <a:lnTo>
                    <a:pt x="3302747" y="2522113"/>
                  </a:lnTo>
                  <a:lnTo>
                    <a:pt x="3327959" y="2514624"/>
                  </a:lnTo>
                  <a:lnTo>
                    <a:pt x="3353171" y="2506139"/>
                  </a:lnTo>
                  <a:lnTo>
                    <a:pt x="3378382" y="2497872"/>
                  </a:lnTo>
                  <a:lnTo>
                    <a:pt x="3403594" y="2488532"/>
                  </a:lnTo>
                  <a:lnTo>
                    <a:pt x="3428806" y="2479827"/>
                  </a:lnTo>
                  <a:lnTo>
                    <a:pt x="3454018" y="2471964"/>
                  </a:lnTo>
                  <a:lnTo>
                    <a:pt x="3479230" y="2465531"/>
                  </a:lnTo>
                  <a:lnTo>
                    <a:pt x="3504441" y="2460268"/>
                  </a:lnTo>
                  <a:lnTo>
                    <a:pt x="3529653" y="2453328"/>
                  </a:lnTo>
                  <a:lnTo>
                    <a:pt x="3554865" y="2444536"/>
                  </a:lnTo>
                  <a:lnTo>
                    <a:pt x="3580077" y="2430881"/>
                  </a:lnTo>
                  <a:lnTo>
                    <a:pt x="3605289" y="2415967"/>
                  </a:lnTo>
                  <a:lnTo>
                    <a:pt x="3630501" y="2401990"/>
                  </a:lnTo>
                  <a:lnTo>
                    <a:pt x="3655712" y="2390555"/>
                  </a:lnTo>
                  <a:lnTo>
                    <a:pt x="3680924" y="2381198"/>
                  </a:lnTo>
                  <a:lnTo>
                    <a:pt x="3706136" y="2370714"/>
                  </a:lnTo>
                  <a:lnTo>
                    <a:pt x="3731348" y="2360792"/>
                  </a:lnTo>
                  <a:lnTo>
                    <a:pt x="3756560" y="2351547"/>
                  </a:lnTo>
                  <a:lnTo>
                    <a:pt x="3781771" y="2341033"/>
                  </a:lnTo>
                  <a:lnTo>
                    <a:pt x="3806983" y="2329401"/>
                  </a:lnTo>
                  <a:lnTo>
                    <a:pt x="3832195" y="2319885"/>
                  </a:lnTo>
                  <a:lnTo>
                    <a:pt x="3857407" y="2312098"/>
                  </a:lnTo>
                  <a:lnTo>
                    <a:pt x="3882619" y="2298467"/>
                  </a:lnTo>
                  <a:lnTo>
                    <a:pt x="3907830" y="2274509"/>
                  </a:lnTo>
                  <a:lnTo>
                    <a:pt x="3933042" y="2251700"/>
                  </a:lnTo>
                  <a:lnTo>
                    <a:pt x="3958254" y="2233039"/>
                  </a:lnTo>
                  <a:lnTo>
                    <a:pt x="3983466" y="2216000"/>
                  </a:lnTo>
                  <a:lnTo>
                    <a:pt x="4008678" y="2202059"/>
                  </a:lnTo>
                  <a:lnTo>
                    <a:pt x="4033890" y="2190653"/>
                  </a:lnTo>
                  <a:lnTo>
                    <a:pt x="4059101" y="2175852"/>
                  </a:lnTo>
                  <a:lnTo>
                    <a:pt x="4084313" y="2162393"/>
                  </a:lnTo>
                  <a:lnTo>
                    <a:pt x="4109525" y="2147290"/>
                  </a:lnTo>
                  <a:lnTo>
                    <a:pt x="4134737" y="2131145"/>
                  </a:lnTo>
                  <a:lnTo>
                    <a:pt x="4159949" y="2115454"/>
                  </a:lnTo>
                  <a:lnTo>
                    <a:pt x="4185160" y="2102616"/>
                  </a:lnTo>
                  <a:lnTo>
                    <a:pt x="4210372" y="2092112"/>
                  </a:lnTo>
                  <a:lnTo>
                    <a:pt x="4235584" y="2079454"/>
                  </a:lnTo>
                  <a:lnTo>
                    <a:pt x="4260796" y="2066830"/>
                  </a:lnTo>
                  <a:lnTo>
                    <a:pt x="4286008" y="2047144"/>
                  </a:lnTo>
                  <a:lnTo>
                    <a:pt x="4311219" y="2029045"/>
                  </a:lnTo>
                  <a:lnTo>
                    <a:pt x="4336431" y="2012466"/>
                  </a:lnTo>
                  <a:lnTo>
                    <a:pt x="4361643" y="1998901"/>
                  </a:lnTo>
                  <a:lnTo>
                    <a:pt x="4386855" y="1987802"/>
                  </a:lnTo>
                  <a:lnTo>
                    <a:pt x="4412067" y="1975312"/>
                  </a:lnTo>
                  <a:lnTo>
                    <a:pt x="4437279" y="1963829"/>
                  </a:lnTo>
                  <a:lnTo>
                    <a:pt x="4462490" y="1953269"/>
                  </a:lnTo>
                  <a:lnTo>
                    <a:pt x="4487702" y="1942506"/>
                  </a:lnTo>
                  <a:lnTo>
                    <a:pt x="4512914" y="1930266"/>
                  </a:lnTo>
                  <a:lnTo>
                    <a:pt x="4538126" y="1920252"/>
                  </a:lnTo>
                  <a:lnTo>
                    <a:pt x="4563338" y="1912058"/>
                  </a:lnTo>
                  <a:lnTo>
                    <a:pt x="4588549" y="1903424"/>
                  </a:lnTo>
                  <a:lnTo>
                    <a:pt x="4613761" y="1895106"/>
                  </a:lnTo>
                  <a:lnTo>
                    <a:pt x="4638973" y="1885972"/>
                  </a:lnTo>
                  <a:lnTo>
                    <a:pt x="4664185" y="1876488"/>
                  </a:lnTo>
                  <a:lnTo>
                    <a:pt x="4689397" y="1867441"/>
                  </a:lnTo>
                  <a:lnTo>
                    <a:pt x="4714608" y="1860038"/>
                  </a:lnTo>
                  <a:lnTo>
                    <a:pt x="4739820" y="1853981"/>
                  </a:lnTo>
                  <a:lnTo>
                    <a:pt x="4765032" y="1847959"/>
                  </a:lnTo>
                  <a:lnTo>
                    <a:pt x="4790244" y="1841434"/>
                  </a:lnTo>
                  <a:lnTo>
                    <a:pt x="4815456" y="1832777"/>
                  </a:lnTo>
                  <a:lnTo>
                    <a:pt x="4840668" y="1824646"/>
                  </a:lnTo>
                  <a:lnTo>
                    <a:pt x="4865879" y="1814965"/>
                  </a:lnTo>
                  <a:lnTo>
                    <a:pt x="4891091" y="1807045"/>
                  </a:lnTo>
                  <a:lnTo>
                    <a:pt x="4916303" y="1800564"/>
                  </a:lnTo>
                  <a:lnTo>
                    <a:pt x="4941515" y="1791168"/>
                  </a:lnTo>
                  <a:lnTo>
                    <a:pt x="4966727" y="1780802"/>
                  </a:lnTo>
                  <a:lnTo>
                    <a:pt x="4991938" y="1768912"/>
                  </a:lnTo>
                  <a:lnTo>
                    <a:pt x="5017150" y="1756640"/>
                  </a:lnTo>
                  <a:lnTo>
                    <a:pt x="5042362" y="1743736"/>
                  </a:lnTo>
                  <a:lnTo>
                    <a:pt x="5067574" y="1733179"/>
                  </a:lnTo>
                  <a:lnTo>
                    <a:pt x="5092786" y="1724541"/>
                  </a:lnTo>
                  <a:lnTo>
                    <a:pt x="5117998" y="1714457"/>
                  </a:lnTo>
                  <a:lnTo>
                    <a:pt x="5143209" y="1704673"/>
                  </a:lnTo>
                  <a:lnTo>
                    <a:pt x="5168421" y="1695505"/>
                  </a:lnTo>
                  <a:lnTo>
                    <a:pt x="5193633" y="1686731"/>
                  </a:lnTo>
                  <a:lnTo>
                    <a:pt x="5218845" y="1678123"/>
                  </a:lnTo>
                  <a:lnTo>
                    <a:pt x="5244057" y="1671080"/>
                  </a:lnTo>
                  <a:lnTo>
                    <a:pt x="5269268" y="1665318"/>
                  </a:lnTo>
                  <a:lnTo>
                    <a:pt x="5294480" y="1658843"/>
                  </a:lnTo>
                  <a:lnTo>
                    <a:pt x="5319692" y="1651540"/>
                  </a:lnTo>
                  <a:lnTo>
                    <a:pt x="5344904" y="1642754"/>
                  </a:lnTo>
                  <a:lnTo>
                    <a:pt x="5370116" y="1633601"/>
                  </a:lnTo>
                  <a:lnTo>
                    <a:pt x="5395327" y="1622899"/>
                  </a:lnTo>
                  <a:lnTo>
                    <a:pt x="5420539" y="1614142"/>
                  </a:lnTo>
                  <a:lnTo>
                    <a:pt x="5445751" y="1606978"/>
                  </a:lnTo>
                  <a:lnTo>
                    <a:pt x="5470963" y="1599534"/>
                  </a:lnTo>
                  <a:lnTo>
                    <a:pt x="5496175" y="1592487"/>
                  </a:lnTo>
                  <a:lnTo>
                    <a:pt x="5521387" y="1581788"/>
                  </a:lnTo>
                  <a:lnTo>
                    <a:pt x="5546598" y="1570621"/>
                  </a:lnTo>
                  <a:lnTo>
                    <a:pt x="5571810" y="1560854"/>
                  </a:lnTo>
                  <a:lnTo>
                    <a:pt x="5597022" y="1552863"/>
                  </a:lnTo>
                  <a:lnTo>
                    <a:pt x="5622234" y="1546324"/>
                  </a:lnTo>
                  <a:lnTo>
                    <a:pt x="5647446" y="1537799"/>
                  </a:lnTo>
                  <a:lnTo>
                    <a:pt x="5672657" y="1529150"/>
                  </a:lnTo>
                  <a:lnTo>
                    <a:pt x="5697869" y="1519572"/>
                  </a:lnTo>
                  <a:lnTo>
                    <a:pt x="5723081" y="1505844"/>
                  </a:lnTo>
                  <a:lnTo>
                    <a:pt x="5748293" y="1492333"/>
                  </a:lnTo>
                  <a:lnTo>
                    <a:pt x="5773505" y="1481278"/>
                  </a:lnTo>
                  <a:lnTo>
                    <a:pt x="5798716" y="1472234"/>
                  </a:lnTo>
                  <a:lnTo>
                    <a:pt x="5823928" y="1458237"/>
                  </a:lnTo>
                  <a:lnTo>
                    <a:pt x="5849140" y="1445431"/>
                  </a:lnTo>
                  <a:lnTo>
                    <a:pt x="5874352" y="1430500"/>
                  </a:lnTo>
                  <a:lnTo>
                    <a:pt x="5899564" y="1413521"/>
                  </a:lnTo>
                  <a:lnTo>
                    <a:pt x="5924776" y="1386883"/>
                  </a:lnTo>
                  <a:lnTo>
                    <a:pt x="5949987" y="1365088"/>
                  </a:lnTo>
                  <a:lnTo>
                    <a:pt x="5975199" y="1347256"/>
                  </a:lnTo>
                  <a:lnTo>
                    <a:pt x="6000411" y="1328236"/>
                  </a:lnTo>
                  <a:lnTo>
                    <a:pt x="6025623" y="1306534"/>
                  </a:lnTo>
                  <a:lnTo>
                    <a:pt x="6050835" y="1288778"/>
                  </a:lnTo>
                  <a:lnTo>
                    <a:pt x="6076046" y="1272143"/>
                  </a:lnTo>
                  <a:lnTo>
                    <a:pt x="6101258" y="1251976"/>
                  </a:lnTo>
                  <a:lnTo>
                    <a:pt x="6126470" y="1235476"/>
                  </a:lnTo>
                  <a:lnTo>
                    <a:pt x="6151682" y="1221976"/>
                  </a:lnTo>
                  <a:lnTo>
                    <a:pt x="6176894" y="1208024"/>
                  </a:lnTo>
                  <a:lnTo>
                    <a:pt x="6202105" y="1194584"/>
                  </a:lnTo>
                  <a:lnTo>
                    <a:pt x="6227317" y="1174887"/>
                  </a:lnTo>
                  <a:lnTo>
                    <a:pt x="6252529" y="1157193"/>
                  </a:lnTo>
                  <a:lnTo>
                    <a:pt x="6277741" y="1138422"/>
                  </a:lnTo>
                  <a:lnTo>
                    <a:pt x="6302953" y="1123065"/>
                  </a:lnTo>
                  <a:lnTo>
                    <a:pt x="6328165" y="1110499"/>
                  </a:lnTo>
                  <a:lnTo>
                    <a:pt x="6353376" y="1097664"/>
                  </a:lnTo>
                  <a:lnTo>
                    <a:pt x="6378588" y="1082912"/>
                  </a:lnTo>
                  <a:lnTo>
                    <a:pt x="6403800" y="1065955"/>
                  </a:lnTo>
                  <a:lnTo>
                    <a:pt x="6429012" y="1046053"/>
                  </a:lnTo>
                  <a:lnTo>
                    <a:pt x="6454224" y="1027408"/>
                  </a:lnTo>
                  <a:lnTo>
                    <a:pt x="6479435" y="1012153"/>
                  </a:lnTo>
                  <a:lnTo>
                    <a:pt x="6504647" y="999671"/>
                  </a:lnTo>
                  <a:lnTo>
                    <a:pt x="6529859" y="985065"/>
                  </a:lnTo>
                  <a:lnTo>
                    <a:pt x="6555071" y="970693"/>
                  </a:lnTo>
                  <a:lnTo>
                    <a:pt x="6580283" y="952446"/>
                  </a:lnTo>
                  <a:lnTo>
                    <a:pt x="6605494" y="932341"/>
                  </a:lnTo>
                  <a:lnTo>
                    <a:pt x="6630706" y="912699"/>
                  </a:lnTo>
                  <a:lnTo>
                    <a:pt x="6655918" y="896628"/>
                  </a:lnTo>
                  <a:lnTo>
                    <a:pt x="6681130" y="883480"/>
                  </a:lnTo>
                  <a:lnTo>
                    <a:pt x="6706342" y="865088"/>
                  </a:lnTo>
                  <a:lnTo>
                    <a:pt x="6731554" y="848248"/>
                  </a:lnTo>
                  <a:lnTo>
                    <a:pt x="6756765" y="829751"/>
                  </a:lnTo>
                  <a:lnTo>
                    <a:pt x="6781977" y="812769"/>
                  </a:lnTo>
                  <a:lnTo>
                    <a:pt x="6807189" y="796208"/>
                  </a:lnTo>
                  <a:lnTo>
                    <a:pt x="6832401" y="782658"/>
                  </a:lnTo>
                  <a:lnTo>
                    <a:pt x="6857613" y="771571"/>
                  </a:lnTo>
                  <a:lnTo>
                    <a:pt x="6882824" y="760258"/>
                  </a:lnTo>
                  <a:lnTo>
                    <a:pt x="6908036" y="748083"/>
                  </a:lnTo>
                  <a:lnTo>
                    <a:pt x="6933248" y="738121"/>
                  </a:lnTo>
                  <a:lnTo>
                    <a:pt x="6958460" y="726144"/>
                  </a:lnTo>
                  <a:lnTo>
                    <a:pt x="6983672" y="710946"/>
                  </a:lnTo>
                  <a:lnTo>
                    <a:pt x="7008883" y="698512"/>
                  </a:lnTo>
                  <a:lnTo>
                    <a:pt x="7034095" y="688338"/>
                  </a:lnTo>
                  <a:lnTo>
                    <a:pt x="7059307" y="674666"/>
                  </a:lnTo>
                  <a:lnTo>
                    <a:pt x="7084519" y="662268"/>
                  </a:lnTo>
                  <a:lnTo>
                    <a:pt x="7109731" y="648510"/>
                  </a:lnTo>
                  <a:lnTo>
                    <a:pt x="7134943" y="622365"/>
                  </a:lnTo>
                  <a:lnTo>
                    <a:pt x="7160154" y="595584"/>
                  </a:lnTo>
                  <a:lnTo>
                    <a:pt x="7185366" y="573673"/>
                  </a:lnTo>
                  <a:lnTo>
                    <a:pt x="7210578" y="555745"/>
                  </a:lnTo>
                  <a:lnTo>
                    <a:pt x="7235790" y="533531"/>
                  </a:lnTo>
                  <a:lnTo>
                    <a:pt x="7261002" y="510139"/>
                  </a:lnTo>
                  <a:lnTo>
                    <a:pt x="7286213" y="487961"/>
                  </a:lnTo>
                  <a:lnTo>
                    <a:pt x="7311425" y="463762"/>
                  </a:lnTo>
                  <a:lnTo>
                    <a:pt x="7336637" y="441322"/>
                  </a:lnTo>
                  <a:lnTo>
                    <a:pt x="7361849" y="422962"/>
                  </a:lnTo>
                  <a:lnTo>
                    <a:pt x="7387061" y="407940"/>
                  </a:lnTo>
                  <a:lnTo>
                    <a:pt x="7412272" y="392384"/>
                  </a:lnTo>
                  <a:lnTo>
                    <a:pt x="7437484" y="378638"/>
                  </a:lnTo>
                  <a:lnTo>
                    <a:pt x="7462696" y="367391"/>
                  </a:lnTo>
                  <a:lnTo>
                    <a:pt x="7487908" y="355781"/>
                  </a:lnTo>
                  <a:lnTo>
                    <a:pt x="7513120" y="343654"/>
                  </a:lnTo>
                  <a:lnTo>
                    <a:pt x="7538332" y="333732"/>
                  </a:lnTo>
                  <a:lnTo>
                    <a:pt x="7563543" y="325614"/>
                  </a:lnTo>
                  <a:lnTo>
                    <a:pt x="7588755" y="313170"/>
                  </a:lnTo>
                  <a:lnTo>
                    <a:pt x="7613967" y="298753"/>
                  </a:lnTo>
                  <a:lnTo>
                    <a:pt x="7639179" y="283938"/>
                  </a:lnTo>
                  <a:lnTo>
                    <a:pt x="7664391" y="270332"/>
                  </a:lnTo>
                  <a:lnTo>
                    <a:pt x="7689602" y="253848"/>
                  </a:lnTo>
                  <a:lnTo>
                    <a:pt x="7714814" y="240362"/>
                  </a:lnTo>
                  <a:lnTo>
                    <a:pt x="7740026" y="229327"/>
                  </a:lnTo>
                  <a:lnTo>
                    <a:pt x="7765238" y="214484"/>
                  </a:lnTo>
                  <a:lnTo>
                    <a:pt x="7790450" y="202339"/>
                  </a:lnTo>
                  <a:lnTo>
                    <a:pt x="7815661" y="185509"/>
                  </a:lnTo>
                  <a:lnTo>
                    <a:pt x="7840873" y="169810"/>
                  </a:lnTo>
                  <a:lnTo>
                    <a:pt x="7866085" y="151742"/>
                  </a:lnTo>
                  <a:lnTo>
                    <a:pt x="7891297" y="136959"/>
                  </a:lnTo>
                  <a:lnTo>
                    <a:pt x="7916509" y="124864"/>
                  </a:lnTo>
                  <a:lnTo>
                    <a:pt x="7941721" y="112657"/>
                  </a:lnTo>
                  <a:lnTo>
                    <a:pt x="7966932" y="99455"/>
                  </a:lnTo>
                  <a:lnTo>
                    <a:pt x="7992144" y="85415"/>
                  </a:lnTo>
                  <a:lnTo>
                    <a:pt x="8017356" y="71875"/>
                  </a:lnTo>
                  <a:lnTo>
                    <a:pt x="8042568" y="56773"/>
                  </a:lnTo>
                  <a:lnTo>
                    <a:pt x="8067780" y="44417"/>
                  </a:lnTo>
                  <a:lnTo>
                    <a:pt x="8092991" y="34308"/>
                  </a:lnTo>
                  <a:lnTo>
                    <a:pt x="8118203" y="21869"/>
                  </a:lnTo>
                  <a:lnTo>
                    <a:pt x="8143415" y="9841"/>
                  </a:lnTo>
                  <a:lnTo>
                    <a:pt x="8168627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176978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4"/>
            <p:cNvSpPr/>
            <p:nvPr/>
          </p:nvSpPr>
          <p:spPr>
            <a:xfrm>
              <a:off x="1040848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803676" y="427014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803676" y="32726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400M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803676" y="227511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600M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803676" y="127759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800M</a:t>
              </a:r>
            </a:p>
          </p:txBody>
        </p:sp>
        <p:sp>
          <p:nvSpPr>
            <p:cNvPr id="31" name="pl29"/>
            <p:cNvSpPr/>
            <p:nvPr/>
          </p:nvSpPr>
          <p:spPr>
            <a:xfrm>
              <a:off x="1139021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1139021" y="43156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1139021" y="33181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139021" y="23205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1139021" y="13230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1176978" y="5507308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241740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3904896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544281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980738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8518658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005657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2336080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381679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536146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879029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433915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958293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182042" y="58356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0" name="tx48"/>
            <p:cNvSpPr/>
            <p:nvPr/>
          </p:nvSpPr>
          <p:spPr>
            <a:xfrm rot="-5400000">
              <a:off x="-155006" y="3295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10115008" y="3611340"/>
              <a:ext cx="1232695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10127660" y="3607957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53" name="pl51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5"/>
            <p:cNvSpPr/>
            <p:nvPr/>
          </p:nvSpPr>
          <p:spPr>
            <a:xfrm>
              <a:off x="10383576" y="388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2019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10383576" y="404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(2019)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10383576" y="424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2020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10383576" y="440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(2020)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10383576" y="460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2021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10383576" y="476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(2021)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10383576" y="496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10383576" y="512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(2022)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1176978" y="112122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"/>
          <p:cNvGraphicFramePr>
            <a:graphicFrameLocks noGrp="true"/>
          </p:cNvGraphicFramePr>
          <p:nvPr/>
        </p:nvGraphicFramePr>
        <p:xfrm rot="0">
          <a:off x="2377440" y="5943600"/>
          <a:ext cx="3657600" cy="2743200"/>
        </p:xfrm>
        <a:graphic>
          <a:graphicData uri="http://schemas.openxmlformats.org/drawingml/2006/table">
            <a:tbl>
              <a:tblPr/>
              <a:tblGrid>
                <a:gridCol w="1280160"/>
                <a:gridCol w="1280160"/>
                <a:gridCol w="1280160"/>
                <a:gridCol w="1280160"/>
                <a:gridCol w="1280160"/>
                <a:gridCol w="1280160"/>
              </a:tblGrid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Dia/Mês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29/11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285.809.047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344.007.799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650.121.727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778.604.121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19,76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7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128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2.2 - Variação diária 2022/2021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978" cy="5029200"/>
            <a:chOff x="548640" y="914400"/>
            <a:chExt cx="10799978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7612" y="1235626"/>
              <a:ext cx="10265090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7612" y="4416984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7612" y="3222108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7612" y="2027232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25481" y="1235626"/>
              <a:ext cx="51274" cy="3919605"/>
            </a:xfrm>
            <a:custGeom>
              <a:avLst/>
              <a:pathLst>
                <a:path w="51274" h="3919605">
                  <a:moveTo>
                    <a:pt x="0" y="0"/>
                  </a:moveTo>
                  <a:lnTo>
                    <a:pt x="25637" y="3093669"/>
                  </a:lnTo>
                  <a:lnTo>
                    <a:pt x="51274" y="3919605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04941" y="1654182"/>
              <a:ext cx="8306417" cy="3593397"/>
            </a:xfrm>
            <a:custGeom>
              <a:avLst/>
              <a:pathLst>
                <a:path w="8306417" h="3593397">
                  <a:moveTo>
                    <a:pt x="0" y="1886177"/>
                  </a:moveTo>
                  <a:lnTo>
                    <a:pt x="25637" y="1854352"/>
                  </a:lnTo>
                  <a:lnTo>
                    <a:pt x="51274" y="2191641"/>
                  </a:lnTo>
                  <a:lnTo>
                    <a:pt x="76911" y="2266988"/>
                  </a:lnTo>
                  <a:lnTo>
                    <a:pt x="102548" y="69932"/>
                  </a:lnTo>
                  <a:lnTo>
                    <a:pt x="128185" y="369679"/>
                  </a:lnTo>
                  <a:lnTo>
                    <a:pt x="153822" y="369679"/>
                  </a:lnTo>
                  <a:lnTo>
                    <a:pt x="179459" y="0"/>
                  </a:lnTo>
                  <a:lnTo>
                    <a:pt x="205096" y="192326"/>
                  </a:lnTo>
                  <a:lnTo>
                    <a:pt x="230733" y="437948"/>
                  </a:lnTo>
                  <a:lnTo>
                    <a:pt x="256370" y="972039"/>
                  </a:lnTo>
                  <a:lnTo>
                    <a:pt x="282007" y="1844968"/>
                  </a:lnTo>
                  <a:lnTo>
                    <a:pt x="307645" y="2214025"/>
                  </a:lnTo>
                  <a:lnTo>
                    <a:pt x="333282" y="2214025"/>
                  </a:lnTo>
                  <a:lnTo>
                    <a:pt x="358919" y="1811329"/>
                  </a:lnTo>
                  <a:lnTo>
                    <a:pt x="384556" y="1544584"/>
                  </a:lnTo>
                  <a:lnTo>
                    <a:pt x="410193" y="1586772"/>
                  </a:lnTo>
                  <a:lnTo>
                    <a:pt x="435830" y="830287"/>
                  </a:lnTo>
                  <a:lnTo>
                    <a:pt x="461467" y="845098"/>
                  </a:lnTo>
                  <a:lnTo>
                    <a:pt x="487104" y="1196439"/>
                  </a:lnTo>
                  <a:lnTo>
                    <a:pt x="512741" y="1196439"/>
                  </a:lnTo>
                  <a:lnTo>
                    <a:pt x="538378" y="1038425"/>
                  </a:lnTo>
                  <a:lnTo>
                    <a:pt x="564015" y="1407061"/>
                  </a:lnTo>
                  <a:lnTo>
                    <a:pt x="589653" y="1357142"/>
                  </a:lnTo>
                  <a:lnTo>
                    <a:pt x="615290" y="1336586"/>
                  </a:lnTo>
                  <a:lnTo>
                    <a:pt x="640927" y="1459977"/>
                  </a:lnTo>
                  <a:lnTo>
                    <a:pt x="666564" y="1561197"/>
                  </a:lnTo>
                  <a:lnTo>
                    <a:pt x="692201" y="1561197"/>
                  </a:lnTo>
                  <a:lnTo>
                    <a:pt x="717838" y="1441965"/>
                  </a:lnTo>
                  <a:lnTo>
                    <a:pt x="743475" y="1847463"/>
                  </a:lnTo>
                  <a:lnTo>
                    <a:pt x="769112" y="1868540"/>
                  </a:lnTo>
                  <a:lnTo>
                    <a:pt x="794749" y="1828932"/>
                  </a:lnTo>
                  <a:lnTo>
                    <a:pt x="820386" y="1740611"/>
                  </a:lnTo>
                  <a:lnTo>
                    <a:pt x="846023" y="1895945"/>
                  </a:lnTo>
                  <a:lnTo>
                    <a:pt x="871661" y="1895945"/>
                  </a:lnTo>
                  <a:lnTo>
                    <a:pt x="897298" y="1809914"/>
                  </a:lnTo>
                  <a:lnTo>
                    <a:pt x="922935" y="1718553"/>
                  </a:lnTo>
                  <a:lnTo>
                    <a:pt x="948572" y="1588583"/>
                  </a:lnTo>
                  <a:lnTo>
                    <a:pt x="974209" y="1509250"/>
                  </a:lnTo>
                  <a:lnTo>
                    <a:pt x="999846" y="1399226"/>
                  </a:lnTo>
                  <a:lnTo>
                    <a:pt x="1025483" y="1723883"/>
                  </a:lnTo>
                  <a:lnTo>
                    <a:pt x="1051120" y="1723883"/>
                  </a:lnTo>
                  <a:lnTo>
                    <a:pt x="1076757" y="1658848"/>
                  </a:lnTo>
                  <a:lnTo>
                    <a:pt x="1102394" y="1679186"/>
                  </a:lnTo>
                  <a:lnTo>
                    <a:pt x="1128031" y="1707616"/>
                  </a:lnTo>
                  <a:lnTo>
                    <a:pt x="1153669" y="1844070"/>
                  </a:lnTo>
                  <a:lnTo>
                    <a:pt x="1179306" y="2061740"/>
                  </a:lnTo>
                  <a:lnTo>
                    <a:pt x="1204943" y="2231132"/>
                  </a:lnTo>
                  <a:lnTo>
                    <a:pt x="1230580" y="2231132"/>
                  </a:lnTo>
                  <a:lnTo>
                    <a:pt x="1256217" y="2231132"/>
                  </a:lnTo>
                  <a:lnTo>
                    <a:pt x="1281854" y="2373322"/>
                  </a:lnTo>
                  <a:lnTo>
                    <a:pt x="1307491" y="2357568"/>
                  </a:lnTo>
                  <a:lnTo>
                    <a:pt x="1333128" y="2330261"/>
                  </a:lnTo>
                  <a:lnTo>
                    <a:pt x="1358765" y="2350499"/>
                  </a:lnTo>
                  <a:lnTo>
                    <a:pt x="1384402" y="2382557"/>
                  </a:lnTo>
                  <a:lnTo>
                    <a:pt x="1410039" y="2382557"/>
                  </a:lnTo>
                  <a:lnTo>
                    <a:pt x="1435677" y="2295958"/>
                  </a:lnTo>
                  <a:lnTo>
                    <a:pt x="1461314" y="2277885"/>
                  </a:lnTo>
                  <a:lnTo>
                    <a:pt x="1486951" y="2272261"/>
                  </a:lnTo>
                  <a:lnTo>
                    <a:pt x="1512588" y="2251893"/>
                  </a:lnTo>
                  <a:lnTo>
                    <a:pt x="1538225" y="2264867"/>
                  </a:lnTo>
                  <a:lnTo>
                    <a:pt x="1563862" y="2320971"/>
                  </a:lnTo>
                  <a:lnTo>
                    <a:pt x="1589499" y="2320971"/>
                  </a:lnTo>
                  <a:lnTo>
                    <a:pt x="1615136" y="2246164"/>
                  </a:lnTo>
                  <a:lnTo>
                    <a:pt x="1640773" y="2218866"/>
                  </a:lnTo>
                  <a:lnTo>
                    <a:pt x="1666410" y="2211079"/>
                  </a:lnTo>
                  <a:lnTo>
                    <a:pt x="1692047" y="2380694"/>
                  </a:lnTo>
                  <a:lnTo>
                    <a:pt x="1717684" y="2390329"/>
                  </a:lnTo>
                  <a:lnTo>
                    <a:pt x="1743322" y="2529901"/>
                  </a:lnTo>
                  <a:lnTo>
                    <a:pt x="1768959" y="2529901"/>
                  </a:lnTo>
                  <a:lnTo>
                    <a:pt x="1794596" y="2466922"/>
                  </a:lnTo>
                  <a:lnTo>
                    <a:pt x="1820233" y="2577244"/>
                  </a:lnTo>
                  <a:lnTo>
                    <a:pt x="1845870" y="2530797"/>
                  </a:lnTo>
                  <a:lnTo>
                    <a:pt x="1871507" y="2602537"/>
                  </a:lnTo>
                  <a:lnTo>
                    <a:pt x="1897144" y="2583497"/>
                  </a:lnTo>
                  <a:lnTo>
                    <a:pt x="1922781" y="3593397"/>
                  </a:lnTo>
                  <a:lnTo>
                    <a:pt x="1948418" y="3593397"/>
                  </a:lnTo>
                  <a:lnTo>
                    <a:pt x="1974055" y="3454346"/>
                  </a:lnTo>
                  <a:lnTo>
                    <a:pt x="1999692" y="3445104"/>
                  </a:lnTo>
                  <a:lnTo>
                    <a:pt x="2025330" y="3424552"/>
                  </a:lnTo>
                  <a:lnTo>
                    <a:pt x="2050967" y="3437188"/>
                  </a:lnTo>
                  <a:lnTo>
                    <a:pt x="2076604" y="3430175"/>
                  </a:lnTo>
                  <a:lnTo>
                    <a:pt x="2102241" y="3430175"/>
                  </a:lnTo>
                  <a:lnTo>
                    <a:pt x="2127878" y="3430175"/>
                  </a:lnTo>
                  <a:lnTo>
                    <a:pt x="2153515" y="3370412"/>
                  </a:lnTo>
                  <a:lnTo>
                    <a:pt x="2179152" y="3314972"/>
                  </a:lnTo>
                  <a:lnTo>
                    <a:pt x="2204789" y="3302016"/>
                  </a:lnTo>
                  <a:lnTo>
                    <a:pt x="2230426" y="3284052"/>
                  </a:lnTo>
                  <a:lnTo>
                    <a:pt x="2256063" y="3217535"/>
                  </a:lnTo>
                  <a:lnTo>
                    <a:pt x="2281700" y="3275541"/>
                  </a:lnTo>
                  <a:lnTo>
                    <a:pt x="2307338" y="3275541"/>
                  </a:lnTo>
                  <a:lnTo>
                    <a:pt x="2332975" y="3247722"/>
                  </a:lnTo>
                  <a:lnTo>
                    <a:pt x="2358612" y="3130059"/>
                  </a:lnTo>
                  <a:lnTo>
                    <a:pt x="2384249" y="3105991"/>
                  </a:lnTo>
                  <a:lnTo>
                    <a:pt x="2409886" y="3093291"/>
                  </a:lnTo>
                  <a:lnTo>
                    <a:pt x="2435523" y="3108036"/>
                  </a:lnTo>
                  <a:lnTo>
                    <a:pt x="2461160" y="3123769"/>
                  </a:lnTo>
                  <a:lnTo>
                    <a:pt x="2486797" y="3123769"/>
                  </a:lnTo>
                  <a:lnTo>
                    <a:pt x="2512434" y="3047109"/>
                  </a:lnTo>
                  <a:lnTo>
                    <a:pt x="2538071" y="3025095"/>
                  </a:lnTo>
                  <a:lnTo>
                    <a:pt x="2563708" y="3057242"/>
                  </a:lnTo>
                  <a:lnTo>
                    <a:pt x="2589346" y="3057242"/>
                  </a:lnTo>
                  <a:lnTo>
                    <a:pt x="2614983" y="3006340"/>
                  </a:lnTo>
                  <a:lnTo>
                    <a:pt x="2640620" y="3031247"/>
                  </a:lnTo>
                  <a:lnTo>
                    <a:pt x="2666257" y="3031247"/>
                  </a:lnTo>
                  <a:lnTo>
                    <a:pt x="2691894" y="2996187"/>
                  </a:lnTo>
                  <a:lnTo>
                    <a:pt x="2717531" y="2982545"/>
                  </a:lnTo>
                  <a:lnTo>
                    <a:pt x="2743168" y="2981207"/>
                  </a:lnTo>
                  <a:lnTo>
                    <a:pt x="2768805" y="3039097"/>
                  </a:lnTo>
                  <a:lnTo>
                    <a:pt x="2794442" y="3033986"/>
                  </a:lnTo>
                  <a:lnTo>
                    <a:pt x="2820079" y="3056434"/>
                  </a:lnTo>
                  <a:lnTo>
                    <a:pt x="2845716" y="3056434"/>
                  </a:lnTo>
                  <a:lnTo>
                    <a:pt x="2871354" y="3034084"/>
                  </a:lnTo>
                  <a:lnTo>
                    <a:pt x="2896991" y="3064912"/>
                  </a:lnTo>
                  <a:lnTo>
                    <a:pt x="2922628" y="3061850"/>
                  </a:lnTo>
                  <a:lnTo>
                    <a:pt x="2948265" y="2975267"/>
                  </a:lnTo>
                  <a:lnTo>
                    <a:pt x="2973902" y="2962862"/>
                  </a:lnTo>
                  <a:lnTo>
                    <a:pt x="2999539" y="2983000"/>
                  </a:lnTo>
                  <a:lnTo>
                    <a:pt x="3025176" y="2983000"/>
                  </a:lnTo>
                  <a:lnTo>
                    <a:pt x="3050813" y="2954989"/>
                  </a:lnTo>
                  <a:lnTo>
                    <a:pt x="3076450" y="2943424"/>
                  </a:lnTo>
                  <a:lnTo>
                    <a:pt x="3102087" y="2937108"/>
                  </a:lnTo>
                  <a:lnTo>
                    <a:pt x="3127724" y="3062552"/>
                  </a:lnTo>
                  <a:lnTo>
                    <a:pt x="3153362" y="3042867"/>
                  </a:lnTo>
                  <a:lnTo>
                    <a:pt x="3178999" y="3058987"/>
                  </a:lnTo>
                  <a:lnTo>
                    <a:pt x="3204636" y="3058987"/>
                  </a:lnTo>
                  <a:lnTo>
                    <a:pt x="3230273" y="3040342"/>
                  </a:lnTo>
                  <a:lnTo>
                    <a:pt x="3255910" y="3040486"/>
                  </a:lnTo>
                  <a:lnTo>
                    <a:pt x="3281547" y="3020624"/>
                  </a:lnTo>
                  <a:lnTo>
                    <a:pt x="3307184" y="2999953"/>
                  </a:lnTo>
                  <a:lnTo>
                    <a:pt x="3332821" y="2995680"/>
                  </a:lnTo>
                  <a:lnTo>
                    <a:pt x="3358458" y="3009240"/>
                  </a:lnTo>
                  <a:lnTo>
                    <a:pt x="3384095" y="3009240"/>
                  </a:lnTo>
                  <a:lnTo>
                    <a:pt x="3409732" y="2983070"/>
                  </a:lnTo>
                  <a:lnTo>
                    <a:pt x="3435369" y="2975749"/>
                  </a:lnTo>
                  <a:lnTo>
                    <a:pt x="3461007" y="2970270"/>
                  </a:lnTo>
                  <a:lnTo>
                    <a:pt x="3486644" y="2982637"/>
                  </a:lnTo>
                  <a:lnTo>
                    <a:pt x="3512281" y="2993743"/>
                  </a:lnTo>
                  <a:lnTo>
                    <a:pt x="3537918" y="3049046"/>
                  </a:lnTo>
                  <a:lnTo>
                    <a:pt x="3563555" y="3049046"/>
                  </a:lnTo>
                  <a:lnTo>
                    <a:pt x="3589192" y="3021151"/>
                  </a:lnTo>
                  <a:lnTo>
                    <a:pt x="3614829" y="3013455"/>
                  </a:lnTo>
                  <a:lnTo>
                    <a:pt x="3640466" y="2981334"/>
                  </a:lnTo>
                  <a:lnTo>
                    <a:pt x="3666103" y="2949037"/>
                  </a:lnTo>
                  <a:lnTo>
                    <a:pt x="3691740" y="2930689"/>
                  </a:lnTo>
                  <a:lnTo>
                    <a:pt x="3717377" y="2946191"/>
                  </a:lnTo>
                  <a:lnTo>
                    <a:pt x="3743015" y="2946191"/>
                  </a:lnTo>
                  <a:lnTo>
                    <a:pt x="3768652" y="2917105"/>
                  </a:lnTo>
                  <a:lnTo>
                    <a:pt x="3794289" y="2909335"/>
                  </a:lnTo>
                  <a:lnTo>
                    <a:pt x="3819926" y="2909200"/>
                  </a:lnTo>
                  <a:lnTo>
                    <a:pt x="3845563" y="2927705"/>
                  </a:lnTo>
                  <a:lnTo>
                    <a:pt x="3871200" y="2905733"/>
                  </a:lnTo>
                  <a:lnTo>
                    <a:pt x="3896837" y="2918631"/>
                  </a:lnTo>
                  <a:lnTo>
                    <a:pt x="3922474" y="2918631"/>
                  </a:lnTo>
                  <a:lnTo>
                    <a:pt x="3948111" y="2846245"/>
                  </a:lnTo>
                  <a:lnTo>
                    <a:pt x="3973748" y="2737677"/>
                  </a:lnTo>
                  <a:lnTo>
                    <a:pt x="3999385" y="2723424"/>
                  </a:lnTo>
                  <a:lnTo>
                    <a:pt x="4025023" y="2743609"/>
                  </a:lnTo>
                  <a:lnTo>
                    <a:pt x="4050660" y="2778288"/>
                  </a:lnTo>
                  <a:lnTo>
                    <a:pt x="4076297" y="2817322"/>
                  </a:lnTo>
                  <a:lnTo>
                    <a:pt x="4101934" y="2817322"/>
                  </a:lnTo>
                  <a:lnTo>
                    <a:pt x="4127571" y="2765432"/>
                  </a:lnTo>
                  <a:lnTo>
                    <a:pt x="4153208" y="2765303"/>
                  </a:lnTo>
                  <a:lnTo>
                    <a:pt x="4178845" y="2733184"/>
                  </a:lnTo>
                  <a:lnTo>
                    <a:pt x="4204482" y="2710387"/>
                  </a:lnTo>
                  <a:lnTo>
                    <a:pt x="4230119" y="2701166"/>
                  </a:lnTo>
                  <a:lnTo>
                    <a:pt x="4255756" y="2727109"/>
                  </a:lnTo>
                  <a:lnTo>
                    <a:pt x="4281393" y="2727109"/>
                  </a:lnTo>
                  <a:lnTo>
                    <a:pt x="4307031" y="2689453"/>
                  </a:lnTo>
                  <a:lnTo>
                    <a:pt x="4332668" y="2679696"/>
                  </a:lnTo>
                  <a:lnTo>
                    <a:pt x="4358305" y="2609979"/>
                  </a:lnTo>
                  <a:lnTo>
                    <a:pt x="4383942" y="2717970"/>
                  </a:lnTo>
                  <a:lnTo>
                    <a:pt x="4409579" y="2707963"/>
                  </a:lnTo>
                  <a:lnTo>
                    <a:pt x="4435216" y="2718384"/>
                  </a:lnTo>
                  <a:lnTo>
                    <a:pt x="4460853" y="2718384"/>
                  </a:lnTo>
                  <a:lnTo>
                    <a:pt x="4486490" y="2688480"/>
                  </a:lnTo>
                  <a:lnTo>
                    <a:pt x="4512127" y="2685656"/>
                  </a:lnTo>
                  <a:lnTo>
                    <a:pt x="4537764" y="2685748"/>
                  </a:lnTo>
                  <a:lnTo>
                    <a:pt x="4563401" y="2682087"/>
                  </a:lnTo>
                  <a:lnTo>
                    <a:pt x="4589039" y="2667495"/>
                  </a:lnTo>
                  <a:lnTo>
                    <a:pt x="4614676" y="2674484"/>
                  </a:lnTo>
                  <a:lnTo>
                    <a:pt x="4640313" y="2674484"/>
                  </a:lnTo>
                  <a:lnTo>
                    <a:pt x="4665950" y="2657861"/>
                  </a:lnTo>
                  <a:lnTo>
                    <a:pt x="4691587" y="2658765"/>
                  </a:lnTo>
                  <a:lnTo>
                    <a:pt x="4717224" y="2652491"/>
                  </a:lnTo>
                  <a:lnTo>
                    <a:pt x="4742861" y="2721626"/>
                  </a:lnTo>
                  <a:lnTo>
                    <a:pt x="4768498" y="2725384"/>
                  </a:lnTo>
                  <a:lnTo>
                    <a:pt x="4794135" y="2741493"/>
                  </a:lnTo>
                  <a:lnTo>
                    <a:pt x="4819772" y="2741493"/>
                  </a:lnTo>
                  <a:lnTo>
                    <a:pt x="4845409" y="2732715"/>
                  </a:lnTo>
                  <a:lnTo>
                    <a:pt x="4871047" y="2733411"/>
                  </a:lnTo>
                  <a:lnTo>
                    <a:pt x="4896684" y="2795470"/>
                  </a:lnTo>
                  <a:lnTo>
                    <a:pt x="4922321" y="2807134"/>
                  </a:lnTo>
                  <a:lnTo>
                    <a:pt x="4947958" y="2788790"/>
                  </a:lnTo>
                  <a:lnTo>
                    <a:pt x="4973595" y="2815000"/>
                  </a:lnTo>
                  <a:lnTo>
                    <a:pt x="4999232" y="2815000"/>
                  </a:lnTo>
                  <a:lnTo>
                    <a:pt x="5024869" y="2783037"/>
                  </a:lnTo>
                  <a:lnTo>
                    <a:pt x="5050506" y="2782961"/>
                  </a:lnTo>
                  <a:lnTo>
                    <a:pt x="5076143" y="2779546"/>
                  </a:lnTo>
                  <a:lnTo>
                    <a:pt x="5101780" y="2784654"/>
                  </a:lnTo>
                  <a:lnTo>
                    <a:pt x="5127417" y="2770675"/>
                  </a:lnTo>
                  <a:lnTo>
                    <a:pt x="5153054" y="2780622"/>
                  </a:lnTo>
                  <a:lnTo>
                    <a:pt x="5178692" y="2780622"/>
                  </a:lnTo>
                  <a:lnTo>
                    <a:pt x="5204329" y="2757740"/>
                  </a:lnTo>
                  <a:lnTo>
                    <a:pt x="5229966" y="2780844"/>
                  </a:lnTo>
                  <a:lnTo>
                    <a:pt x="5255603" y="2778856"/>
                  </a:lnTo>
                  <a:lnTo>
                    <a:pt x="5281240" y="2783978"/>
                  </a:lnTo>
                  <a:lnTo>
                    <a:pt x="5306877" y="2782673"/>
                  </a:lnTo>
                  <a:lnTo>
                    <a:pt x="5332514" y="2810012"/>
                  </a:lnTo>
                  <a:lnTo>
                    <a:pt x="5358151" y="2810012"/>
                  </a:lnTo>
                  <a:lnTo>
                    <a:pt x="5383788" y="2797073"/>
                  </a:lnTo>
                  <a:lnTo>
                    <a:pt x="5409425" y="2796428"/>
                  </a:lnTo>
                  <a:lnTo>
                    <a:pt x="5435062" y="2802323"/>
                  </a:lnTo>
                  <a:lnTo>
                    <a:pt x="5460700" y="2799546"/>
                  </a:lnTo>
                  <a:lnTo>
                    <a:pt x="5486337" y="2799045"/>
                  </a:lnTo>
                  <a:lnTo>
                    <a:pt x="5511974" y="2810514"/>
                  </a:lnTo>
                  <a:lnTo>
                    <a:pt x="5537611" y="2810514"/>
                  </a:lnTo>
                  <a:lnTo>
                    <a:pt x="5563248" y="2799221"/>
                  </a:lnTo>
                  <a:lnTo>
                    <a:pt x="5588885" y="2805463"/>
                  </a:lnTo>
                  <a:lnTo>
                    <a:pt x="5614522" y="2807086"/>
                  </a:lnTo>
                  <a:lnTo>
                    <a:pt x="5640159" y="2798130"/>
                  </a:lnTo>
                  <a:lnTo>
                    <a:pt x="5665796" y="2799914"/>
                  </a:lnTo>
                  <a:lnTo>
                    <a:pt x="5691433" y="2812400"/>
                  </a:lnTo>
                  <a:lnTo>
                    <a:pt x="5717070" y="2812400"/>
                  </a:lnTo>
                  <a:lnTo>
                    <a:pt x="5742708" y="2790302"/>
                  </a:lnTo>
                  <a:lnTo>
                    <a:pt x="5768345" y="2789760"/>
                  </a:lnTo>
                  <a:lnTo>
                    <a:pt x="5793982" y="2797581"/>
                  </a:lnTo>
                  <a:lnTo>
                    <a:pt x="5819619" y="2772508"/>
                  </a:lnTo>
                  <a:lnTo>
                    <a:pt x="5845256" y="2768520"/>
                  </a:lnTo>
                  <a:lnTo>
                    <a:pt x="5870893" y="2782045"/>
                  </a:lnTo>
                  <a:lnTo>
                    <a:pt x="5896530" y="2782045"/>
                  </a:lnTo>
                  <a:lnTo>
                    <a:pt x="5922167" y="2737315"/>
                  </a:lnTo>
                  <a:lnTo>
                    <a:pt x="5947804" y="2747742"/>
                  </a:lnTo>
                  <a:lnTo>
                    <a:pt x="5973441" y="2729784"/>
                  </a:lnTo>
                  <a:lnTo>
                    <a:pt x="5999078" y="2706917"/>
                  </a:lnTo>
                  <a:lnTo>
                    <a:pt x="6024716" y="2633995"/>
                  </a:lnTo>
                  <a:lnTo>
                    <a:pt x="6050353" y="2654776"/>
                  </a:lnTo>
                  <a:lnTo>
                    <a:pt x="6075990" y="2654776"/>
                  </a:lnTo>
                  <a:lnTo>
                    <a:pt x="6101627" y="2625453"/>
                  </a:lnTo>
                  <a:lnTo>
                    <a:pt x="6127264" y="2597018"/>
                  </a:lnTo>
                  <a:lnTo>
                    <a:pt x="6152901" y="2597018"/>
                  </a:lnTo>
                  <a:lnTo>
                    <a:pt x="6178538" y="2606008"/>
                  </a:lnTo>
                  <a:lnTo>
                    <a:pt x="6204175" y="2586089"/>
                  </a:lnTo>
                  <a:lnTo>
                    <a:pt x="6229812" y="2608664"/>
                  </a:lnTo>
                  <a:lnTo>
                    <a:pt x="6255449" y="2608664"/>
                  </a:lnTo>
                  <a:lnTo>
                    <a:pt x="6281086" y="2589917"/>
                  </a:lnTo>
                  <a:lnTo>
                    <a:pt x="6306724" y="2591556"/>
                  </a:lnTo>
                  <a:lnTo>
                    <a:pt x="6332361" y="2552143"/>
                  </a:lnTo>
                  <a:lnTo>
                    <a:pt x="6357998" y="2567566"/>
                  </a:lnTo>
                  <a:lnTo>
                    <a:pt x="6383635" y="2555058"/>
                  </a:lnTo>
                  <a:lnTo>
                    <a:pt x="6409272" y="2571656"/>
                  </a:lnTo>
                  <a:lnTo>
                    <a:pt x="6434909" y="2571656"/>
                  </a:lnTo>
                  <a:lnTo>
                    <a:pt x="6460546" y="2555619"/>
                  </a:lnTo>
                  <a:lnTo>
                    <a:pt x="6486183" y="2567924"/>
                  </a:lnTo>
                  <a:lnTo>
                    <a:pt x="6511820" y="2554088"/>
                  </a:lnTo>
                  <a:lnTo>
                    <a:pt x="6537457" y="2535754"/>
                  </a:lnTo>
                  <a:lnTo>
                    <a:pt x="6563094" y="2530569"/>
                  </a:lnTo>
                  <a:lnTo>
                    <a:pt x="6588732" y="2540422"/>
                  </a:lnTo>
                  <a:lnTo>
                    <a:pt x="6614369" y="2540422"/>
                  </a:lnTo>
                  <a:lnTo>
                    <a:pt x="6640006" y="2513633"/>
                  </a:lnTo>
                  <a:lnTo>
                    <a:pt x="6665643" y="2517162"/>
                  </a:lnTo>
                  <a:lnTo>
                    <a:pt x="6691280" y="2487809"/>
                  </a:lnTo>
                  <a:lnTo>
                    <a:pt x="6716917" y="2471540"/>
                  </a:lnTo>
                  <a:lnTo>
                    <a:pt x="6742554" y="2474399"/>
                  </a:lnTo>
                  <a:lnTo>
                    <a:pt x="6768191" y="2489771"/>
                  </a:lnTo>
                  <a:lnTo>
                    <a:pt x="6793828" y="2489771"/>
                  </a:lnTo>
                  <a:lnTo>
                    <a:pt x="6819465" y="2444369"/>
                  </a:lnTo>
                  <a:lnTo>
                    <a:pt x="6845102" y="2454627"/>
                  </a:lnTo>
                  <a:lnTo>
                    <a:pt x="6870739" y="2435923"/>
                  </a:lnTo>
                  <a:lnTo>
                    <a:pt x="6896377" y="2437260"/>
                  </a:lnTo>
                  <a:lnTo>
                    <a:pt x="6922014" y="2438913"/>
                  </a:lnTo>
                  <a:lnTo>
                    <a:pt x="6947651" y="2481437"/>
                  </a:lnTo>
                  <a:lnTo>
                    <a:pt x="6973288" y="2481437"/>
                  </a:lnTo>
                  <a:lnTo>
                    <a:pt x="6998925" y="2468502"/>
                  </a:lnTo>
                  <a:lnTo>
                    <a:pt x="7024562" y="2460550"/>
                  </a:lnTo>
                  <a:lnTo>
                    <a:pt x="7050199" y="2460550"/>
                  </a:lnTo>
                  <a:lnTo>
                    <a:pt x="7075836" y="2468336"/>
                  </a:lnTo>
                  <a:lnTo>
                    <a:pt x="7101473" y="2459537"/>
                  </a:lnTo>
                  <a:lnTo>
                    <a:pt x="7127110" y="2476966"/>
                  </a:lnTo>
                  <a:lnTo>
                    <a:pt x="7152747" y="2476966"/>
                  </a:lnTo>
                  <a:lnTo>
                    <a:pt x="7178385" y="2446846"/>
                  </a:lnTo>
                  <a:lnTo>
                    <a:pt x="7204022" y="2450005"/>
                  </a:lnTo>
                  <a:lnTo>
                    <a:pt x="7229659" y="2440712"/>
                  </a:lnTo>
                  <a:lnTo>
                    <a:pt x="7255296" y="2372123"/>
                  </a:lnTo>
                  <a:lnTo>
                    <a:pt x="7280933" y="2350161"/>
                  </a:lnTo>
                  <a:lnTo>
                    <a:pt x="7306570" y="2363506"/>
                  </a:lnTo>
                  <a:lnTo>
                    <a:pt x="7332207" y="2363506"/>
                  </a:lnTo>
                  <a:lnTo>
                    <a:pt x="7357844" y="2321724"/>
                  </a:lnTo>
                  <a:lnTo>
                    <a:pt x="7383481" y="2312850"/>
                  </a:lnTo>
                  <a:lnTo>
                    <a:pt x="7409118" y="2314233"/>
                  </a:lnTo>
                  <a:lnTo>
                    <a:pt x="7434755" y="2295647"/>
                  </a:lnTo>
                  <a:lnTo>
                    <a:pt x="7460393" y="2307379"/>
                  </a:lnTo>
                  <a:lnTo>
                    <a:pt x="7486030" y="2328148"/>
                  </a:lnTo>
                  <a:lnTo>
                    <a:pt x="7511667" y="2328148"/>
                  </a:lnTo>
                  <a:lnTo>
                    <a:pt x="7537304" y="2310583"/>
                  </a:lnTo>
                  <a:lnTo>
                    <a:pt x="7562941" y="2313273"/>
                  </a:lnTo>
                  <a:lnTo>
                    <a:pt x="7588578" y="2313273"/>
                  </a:lnTo>
                  <a:lnTo>
                    <a:pt x="7614215" y="2308805"/>
                  </a:lnTo>
                  <a:lnTo>
                    <a:pt x="7639852" y="2306738"/>
                  </a:lnTo>
                  <a:lnTo>
                    <a:pt x="7665489" y="2312928"/>
                  </a:lnTo>
                  <a:lnTo>
                    <a:pt x="7691126" y="2312928"/>
                  </a:lnTo>
                  <a:lnTo>
                    <a:pt x="7716763" y="2282028"/>
                  </a:lnTo>
                  <a:lnTo>
                    <a:pt x="7742401" y="2282443"/>
                  </a:lnTo>
                  <a:lnTo>
                    <a:pt x="7768038" y="2282019"/>
                  </a:lnTo>
                  <a:lnTo>
                    <a:pt x="7793675" y="2278292"/>
                  </a:lnTo>
                  <a:lnTo>
                    <a:pt x="7819312" y="2257230"/>
                  </a:lnTo>
                  <a:lnTo>
                    <a:pt x="7844949" y="2266484"/>
                  </a:lnTo>
                  <a:lnTo>
                    <a:pt x="7870586" y="2266484"/>
                  </a:lnTo>
                  <a:lnTo>
                    <a:pt x="7896223" y="2236036"/>
                  </a:lnTo>
                  <a:lnTo>
                    <a:pt x="7921860" y="2236036"/>
                  </a:lnTo>
                  <a:lnTo>
                    <a:pt x="7947497" y="2211748"/>
                  </a:lnTo>
                  <a:lnTo>
                    <a:pt x="7973134" y="2206913"/>
                  </a:lnTo>
                  <a:lnTo>
                    <a:pt x="7998771" y="2200827"/>
                  </a:lnTo>
                  <a:lnTo>
                    <a:pt x="8024409" y="2209527"/>
                  </a:lnTo>
                  <a:lnTo>
                    <a:pt x="8050046" y="2209527"/>
                  </a:lnTo>
                  <a:lnTo>
                    <a:pt x="8075683" y="2197587"/>
                  </a:lnTo>
                  <a:lnTo>
                    <a:pt x="8101320" y="2195066"/>
                  </a:lnTo>
                  <a:lnTo>
                    <a:pt x="8126957" y="2183072"/>
                  </a:lnTo>
                  <a:lnTo>
                    <a:pt x="8152594" y="2192946"/>
                  </a:lnTo>
                  <a:lnTo>
                    <a:pt x="8178231" y="2183549"/>
                  </a:lnTo>
                  <a:lnTo>
                    <a:pt x="8203868" y="2189032"/>
                  </a:lnTo>
                  <a:lnTo>
                    <a:pt x="8229505" y="2189032"/>
                  </a:lnTo>
                  <a:lnTo>
                    <a:pt x="8255142" y="2167834"/>
                  </a:lnTo>
                  <a:lnTo>
                    <a:pt x="8280779" y="2172448"/>
                  </a:lnTo>
                  <a:lnTo>
                    <a:pt x="8306417" y="2175463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858763" y="2759962"/>
              <a:ext cx="8152594" cy="2202089"/>
            </a:xfrm>
            <a:custGeom>
              <a:avLst/>
              <a:pathLst>
                <a:path w="8152594" h="2202089">
                  <a:moveTo>
                    <a:pt x="0" y="769784"/>
                  </a:moveTo>
                  <a:lnTo>
                    <a:pt x="25637" y="428772"/>
                  </a:lnTo>
                  <a:lnTo>
                    <a:pt x="51274" y="184731"/>
                  </a:lnTo>
                  <a:lnTo>
                    <a:pt x="76911" y="29720"/>
                  </a:lnTo>
                  <a:lnTo>
                    <a:pt x="102548" y="0"/>
                  </a:lnTo>
                  <a:lnTo>
                    <a:pt x="128185" y="134397"/>
                  </a:lnTo>
                  <a:lnTo>
                    <a:pt x="153822" y="311461"/>
                  </a:lnTo>
                  <a:lnTo>
                    <a:pt x="179459" y="456331"/>
                  </a:lnTo>
                  <a:lnTo>
                    <a:pt x="205096" y="501643"/>
                  </a:lnTo>
                  <a:lnTo>
                    <a:pt x="230733" y="490218"/>
                  </a:lnTo>
                  <a:lnTo>
                    <a:pt x="256370" y="488541"/>
                  </a:lnTo>
                  <a:lnTo>
                    <a:pt x="282007" y="349626"/>
                  </a:lnTo>
                  <a:lnTo>
                    <a:pt x="307645" y="238661"/>
                  </a:lnTo>
                  <a:lnTo>
                    <a:pt x="333282" y="211751"/>
                  </a:lnTo>
                  <a:lnTo>
                    <a:pt x="358919" y="189735"/>
                  </a:lnTo>
                  <a:lnTo>
                    <a:pt x="384556" y="142991"/>
                  </a:lnTo>
                  <a:lnTo>
                    <a:pt x="410193" y="171771"/>
                  </a:lnTo>
                  <a:lnTo>
                    <a:pt x="435830" y="186242"/>
                  </a:lnTo>
                  <a:lnTo>
                    <a:pt x="461467" y="194345"/>
                  </a:lnTo>
                  <a:lnTo>
                    <a:pt x="487104" y="223409"/>
                  </a:lnTo>
                  <a:lnTo>
                    <a:pt x="512741" y="265592"/>
                  </a:lnTo>
                  <a:lnTo>
                    <a:pt x="538378" y="300106"/>
                  </a:lnTo>
                  <a:lnTo>
                    <a:pt x="564015" y="306666"/>
                  </a:lnTo>
                  <a:lnTo>
                    <a:pt x="589653" y="385760"/>
                  </a:lnTo>
                  <a:lnTo>
                    <a:pt x="615290" y="454306"/>
                  </a:lnTo>
                  <a:lnTo>
                    <a:pt x="640927" y="503187"/>
                  </a:lnTo>
                  <a:lnTo>
                    <a:pt x="666564" y="527122"/>
                  </a:lnTo>
                  <a:lnTo>
                    <a:pt x="692201" y="574948"/>
                  </a:lnTo>
                  <a:lnTo>
                    <a:pt x="717838" y="614079"/>
                  </a:lnTo>
                  <a:lnTo>
                    <a:pt x="743475" y="630452"/>
                  </a:lnTo>
                  <a:lnTo>
                    <a:pt x="769112" y="627238"/>
                  </a:lnTo>
                  <a:lnTo>
                    <a:pt x="794749" y="600977"/>
                  </a:lnTo>
                  <a:lnTo>
                    <a:pt x="820386" y="565067"/>
                  </a:lnTo>
                  <a:lnTo>
                    <a:pt x="846023" y="515681"/>
                  </a:lnTo>
                  <a:lnTo>
                    <a:pt x="871661" y="534304"/>
                  </a:lnTo>
                  <a:lnTo>
                    <a:pt x="897298" y="549540"/>
                  </a:lnTo>
                  <a:lnTo>
                    <a:pt x="922935" y="550181"/>
                  </a:lnTo>
                  <a:lnTo>
                    <a:pt x="948572" y="554404"/>
                  </a:lnTo>
                  <a:lnTo>
                    <a:pt x="974209" y="563028"/>
                  </a:lnTo>
                  <a:lnTo>
                    <a:pt x="999846" y="594894"/>
                  </a:lnTo>
                  <a:lnTo>
                    <a:pt x="1025483" y="660543"/>
                  </a:lnTo>
                  <a:lnTo>
                    <a:pt x="1051120" y="745054"/>
                  </a:lnTo>
                  <a:lnTo>
                    <a:pt x="1076757" y="814199"/>
                  </a:lnTo>
                  <a:lnTo>
                    <a:pt x="1102394" y="870772"/>
                  </a:lnTo>
                  <a:lnTo>
                    <a:pt x="1128031" y="942912"/>
                  </a:lnTo>
                  <a:lnTo>
                    <a:pt x="1153669" y="999072"/>
                  </a:lnTo>
                  <a:lnTo>
                    <a:pt x="1179306" y="1040055"/>
                  </a:lnTo>
                  <a:lnTo>
                    <a:pt x="1204943" y="1077267"/>
                  </a:lnTo>
                  <a:lnTo>
                    <a:pt x="1230580" y="1113542"/>
                  </a:lnTo>
                  <a:lnTo>
                    <a:pt x="1256217" y="1143221"/>
                  </a:lnTo>
                  <a:lnTo>
                    <a:pt x="1281854" y="1151758"/>
                  </a:lnTo>
                  <a:lnTo>
                    <a:pt x="1307491" y="1155458"/>
                  </a:lnTo>
                  <a:lnTo>
                    <a:pt x="1333128" y="1157462"/>
                  </a:lnTo>
                  <a:lnTo>
                    <a:pt x="1358765" y="1155399"/>
                  </a:lnTo>
                  <a:lnTo>
                    <a:pt x="1384402" y="1156069"/>
                  </a:lnTo>
                  <a:lnTo>
                    <a:pt x="1410039" y="1166819"/>
                  </a:lnTo>
                  <a:lnTo>
                    <a:pt x="1435677" y="1175614"/>
                  </a:lnTo>
                  <a:lnTo>
                    <a:pt x="1461314" y="1169209"/>
                  </a:lnTo>
                  <a:lnTo>
                    <a:pt x="1486951" y="1159005"/>
                  </a:lnTo>
                  <a:lnTo>
                    <a:pt x="1512588" y="1149240"/>
                  </a:lnTo>
                  <a:lnTo>
                    <a:pt x="1538225" y="1172090"/>
                  </a:lnTo>
                  <a:lnTo>
                    <a:pt x="1563862" y="1192537"/>
                  </a:lnTo>
                  <a:lnTo>
                    <a:pt x="1589499" y="1234643"/>
                  </a:lnTo>
                  <a:lnTo>
                    <a:pt x="1615136" y="1269094"/>
                  </a:lnTo>
                  <a:lnTo>
                    <a:pt x="1640773" y="1285830"/>
                  </a:lnTo>
                  <a:lnTo>
                    <a:pt x="1666410" y="1319582"/>
                  </a:lnTo>
                  <a:lnTo>
                    <a:pt x="1692047" y="1338752"/>
                  </a:lnTo>
                  <a:lnTo>
                    <a:pt x="1717684" y="1367480"/>
                  </a:lnTo>
                  <a:lnTo>
                    <a:pt x="1743322" y="1387523"/>
                  </a:lnTo>
                  <a:lnTo>
                    <a:pt x="1768959" y="1587540"/>
                  </a:lnTo>
                  <a:lnTo>
                    <a:pt x="1794596" y="1751191"/>
                  </a:lnTo>
                  <a:lnTo>
                    <a:pt x="1820233" y="1859805"/>
                  </a:lnTo>
                  <a:lnTo>
                    <a:pt x="1845870" y="1946990"/>
                  </a:lnTo>
                  <a:lnTo>
                    <a:pt x="1871507" y="2014587"/>
                  </a:lnTo>
                  <a:lnTo>
                    <a:pt x="1897144" y="2072191"/>
                  </a:lnTo>
                  <a:lnTo>
                    <a:pt x="1922781" y="2118046"/>
                  </a:lnTo>
                  <a:lnTo>
                    <a:pt x="1948418" y="2155564"/>
                  </a:lnTo>
                  <a:lnTo>
                    <a:pt x="1974055" y="2186261"/>
                  </a:lnTo>
                  <a:lnTo>
                    <a:pt x="1999692" y="2200510"/>
                  </a:lnTo>
                  <a:lnTo>
                    <a:pt x="2025330" y="2202089"/>
                  </a:lnTo>
                  <a:lnTo>
                    <a:pt x="2050967" y="2201025"/>
                  </a:lnTo>
                  <a:lnTo>
                    <a:pt x="2076604" y="2196888"/>
                  </a:lnTo>
                  <a:lnTo>
                    <a:pt x="2102241" y="2181410"/>
                  </a:lnTo>
                  <a:lnTo>
                    <a:pt x="2127878" y="2179292"/>
                  </a:lnTo>
                  <a:lnTo>
                    <a:pt x="2153515" y="2177559"/>
                  </a:lnTo>
                  <a:lnTo>
                    <a:pt x="2179152" y="2171083"/>
                  </a:lnTo>
                  <a:lnTo>
                    <a:pt x="2204789" y="2144392"/>
                  </a:lnTo>
                  <a:lnTo>
                    <a:pt x="2230426" y="2118177"/>
                  </a:lnTo>
                  <a:lnTo>
                    <a:pt x="2256063" y="2094420"/>
                  </a:lnTo>
                  <a:lnTo>
                    <a:pt x="2281700" y="2077663"/>
                  </a:lnTo>
                  <a:lnTo>
                    <a:pt x="2307338" y="2066813"/>
                  </a:lnTo>
                  <a:lnTo>
                    <a:pt x="2332975" y="2057936"/>
                  </a:lnTo>
                  <a:lnTo>
                    <a:pt x="2358612" y="2036735"/>
                  </a:lnTo>
                  <a:lnTo>
                    <a:pt x="2384249" y="2015386"/>
                  </a:lnTo>
                  <a:lnTo>
                    <a:pt x="2409886" y="2003763"/>
                  </a:lnTo>
                  <a:lnTo>
                    <a:pt x="2435523" y="1994254"/>
                  </a:lnTo>
                  <a:lnTo>
                    <a:pt x="2461160" y="1977219"/>
                  </a:lnTo>
                  <a:lnTo>
                    <a:pt x="2486797" y="1967810"/>
                  </a:lnTo>
                  <a:lnTo>
                    <a:pt x="2512434" y="1960111"/>
                  </a:lnTo>
                  <a:lnTo>
                    <a:pt x="2538071" y="1947438"/>
                  </a:lnTo>
                  <a:lnTo>
                    <a:pt x="2563708" y="1934588"/>
                  </a:lnTo>
                  <a:lnTo>
                    <a:pt x="2589346" y="1923832"/>
                  </a:lnTo>
                  <a:lnTo>
                    <a:pt x="2614983" y="1925556"/>
                  </a:lnTo>
                  <a:lnTo>
                    <a:pt x="2640620" y="1926038"/>
                  </a:lnTo>
                  <a:lnTo>
                    <a:pt x="2666257" y="1930514"/>
                  </a:lnTo>
                  <a:lnTo>
                    <a:pt x="2691894" y="1934176"/>
                  </a:lnTo>
                  <a:lnTo>
                    <a:pt x="2717531" y="1933109"/>
                  </a:lnTo>
                  <a:lnTo>
                    <a:pt x="2743168" y="1937840"/>
                  </a:lnTo>
                  <a:lnTo>
                    <a:pt x="2768805" y="1941155"/>
                  </a:lnTo>
                  <a:lnTo>
                    <a:pt x="2794442" y="1928124"/>
                  </a:lnTo>
                  <a:lnTo>
                    <a:pt x="2820079" y="1915208"/>
                  </a:lnTo>
                  <a:lnTo>
                    <a:pt x="2845716" y="1908301"/>
                  </a:lnTo>
                  <a:lnTo>
                    <a:pt x="2871354" y="1902650"/>
                  </a:lnTo>
                  <a:lnTo>
                    <a:pt x="2896991" y="1892934"/>
                  </a:lnTo>
                  <a:lnTo>
                    <a:pt x="2922628" y="1882881"/>
                  </a:lnTo>
                  <a:lnTo>
                    <a:pt x="2948265" y="1873508"/>
                  </a:lnTo>
                  <a:lnTo>
                    <a:pt x="2973902" y="1888647"/>
                  </a:lnTo>
                  <a:lnTo>
                    <a:pt x="2999539" y="1897455"/>
                  </a:lnTo>
                  <a:lnTo>
                    <a:pt x="3025176" y="1907591"/>
                  </a:lnTo>
                  <a:lnTo>
                    <a:pt x="3050813" y="1915885"/>
                  </a:lnTo>
                  <a:lnTo>
                    <a:pt x="3076450" y="1919281"/>
                  </a:lnTo>
                  <a:lnTo>
                    <a:pt x="3102087" y="1922086"/>
                  </a:lnTo>
                  <a:lnTo>
                    <a:pt x="3127724" y="1920769"/>
                  </a:lnTo>
                  <a:lnTo>
                    <a:pt x="3153362" y="1915934"/>
                  </a:lnTo>
                  <a:lnTo>
                    <a:pt x="3178999" y="1911200"/>
                  </a:lnTo>
                  <a:lnTo>
                    <a:pt x="3204636" y="1909793"/>
                  </a:lnTo>
                  <a:lnTo>
                    <a:pt x="3230273" y="1908642"/>
                  </a:lnTo>
                  <a:lnTo>
                    <a:pt x="3255910" y="1902942"/>
                  </a:lnTo>
                  <a:lnTo>
                    <a:pt x="3281547" y="1896947"/>
                  </a:lnTo>
                  <a:lnTo>
                    <a:pt x="3307184" y="1891046"/>
                  </a:lnTo>
                  <a:lnTo>
                    <a:pt x="3332821" y="1888466"/>
                  </a:lnTo>
                  <a:lnTo>
                    <a:pt x="3358458" y="1888375"/>
                  </a:lnTo>
                  <a:lnTo>
                    <a:pt x="3384095" y="1898355"/>
                  </a:lnTo>
                  <a:lnTo>
                    <a:pt x="3409732" y="1906521"/>
                  </a:lnTo>
                  <a:lnTo>
                    <a:pt x="3435369" y="1908130"/>
                  </a:lnTo>
                  <a:lnTo>
                    <a:pt x="3461007" y="1908047"/>
                  </a:lnTo>
                  <a:lnTo>
                    <a:pt x="3486644" y="1902140"/>
                  </a:lnTo>
                  <a:lnTo>
                    <a:pt x="3512281" y="1891434"/>
                  </a:lnTo>
                  <a:lnTo>
                    <a:pt x="3537918" y="1879338"/>
                  </a:lnTo>
                  <a:lnTo>
                    <a:pt x="3563555" y="1872261"/>
                  </a:lnTo>
                  <a:lnTo>
                    <a:pt x="3589192" y="1866470"/>
                  </a:lnTo>
                  <a:lnTo>
                    <a:pt x="3614829" y="1856444"/>
                  </a:lnTo>
                  <a:lnTo>
                    <a:pt x="3640466" y="1846828"/>
                  </a:lnTo>
                  <a:lnTo>
                    <a:pt x="3666103" y="1838935"/>
                  </a:lnTo>
                  <a:lnTo>
                    <a:pt x="3691740" y="1835843"/>
                  </a:lnTo>
                  <a:lnTo>
                    <a:pt x="3717377" y="1829317"/>
                  </a:lnTo>
                  <a:lnTo>
                    <a:pt x="3743015" y="1826324"/>
                  </a:lnTo>
                  <a:lnTo>
                    <a:pt x="3768652" y="1823874"/>
                  </a:lnTo>
                  <a:lnTo>
                    <a:pt x="3794289" y="1808709"/>
                  </a:lnTo>
                  <a:lnTo>
                    <a:pt x="3819926" y="1776561"/>
                  </a:lnTo>
                  <a:lnTo>
                    <a:pt x="3845563" y="1747668"/>
                  </a:lnTo>
                  <a:lnTo>
                    <a:pt x="3871200" y="1727697"/>
                  </a:lnTo>
                  <a:lnTo>
                    <a:pt x="3896837" y="1717663"/>
                  </a:lnTo>
                  <a:lnTo>
                    <a:pt x="3922474" y="1716550"/>
                  </a:lnTo>
                  <a:lnTo>
                    <a:pt x="3948111" y="1715640"/>
                  </a:lnTo>
                  <a:lnTo>
                    <a:pt x="3973748" y="1705460"/>
                  </a:lnTo>
                  <a:lnTo>
                    <a:pt x="3999385" y="1697108"/>
                  </a:lnTo>
                  <a:lnTo>
                    <a:pt x="4025023" y="1684434"/>
                  </a:lnTo>
                  <a:lnTo>
                    <a:pt x="4050660" y="1669920"/>
                  </a:lnTo>
                  <a:lnTo>
                    <a:pt x="4076297" y="1656369"/>
                  </a:lnTo>
                  <a:lnTo>
                    <a:pt x="4101934" y="1649998"/>
                  </a:lnTo>
                  <a:lnTo>
                    <a:pt x="4127571" y="1644786"/>
                  </a:lnTo>
                  <a:lnTo>
                    <a:pt x="4153208" y="1633674"/>
                  </a:lnTo>
                  <a:lnTo>
                    <a:pt x="4178845" y="1622809"/>
                  </a:lnTo>
                  <a:lnTo>
                    <a:pt x="4204482" y="1601244"/>
                  </a:lnTo>
                  <a:lnTo>
                    <a:pt x="4230119" y="1603234"/>
                  </a:lnTo>
                  <a:lnTo>
                    <a:pt x="4255756" y="1603043"/>
                  </a:lnTo>
                  <a:lnTo>
                    <a:pt x="4281393" y="1604782"/>
                  </a:lnTo>
                  <a:lnTo>
                    <a:pt x="4307031" y="1606204"/>
                  </a:lnTo>
                  <a:lnTo>
                    <a:pt x="4332668" y="1601931"/>
                  </a:lnTo>
                  <a:lnTo>
                    <a:pt x="4358305" y="1597921"/>
                  </a:lnTo>
                  <a:lnTo>
                    <a:pt x="4383942" y="1594657"/>
                  </a:lnTo>
                  <a:lnTo>
                    <a:pt x="4409579" y="1591321"/>
                  </a:lnTo>
                  <a:lnTo>
                    <a:pt x="4435216" y="1585938"/>
                  </a:lnTo>
                  <a:lnTo>
                    <a:pt x="4460853" y="1582804"/>
                  </a:lnTo>
                  <a:lnTo>
                    <a:pt x="4486490" y="1580241"/>
                  </a:lnTo>
                  <a:lnTo>
                    <a:pt x="4512127" y="1575121"/>
                  </a:lnTo>
                  <a:lnTo>
                    <a:pt x="4537764" y="1571096"/>
                  </a:lnTo>
                  <a:lnTo>
                    <a:pt x="4563401" y="1566663"/>
                  </a:lnTo>
                  <a:lnTo>
                    <a:pt x="4589039" y="1575605"/>
                  </a:lnTo>
                  <a:lnTo>
                    <a:pt x="4614676" y="1583605"/>
                  </a:lnTo>
                  <a:lnTo>
                    <a:pt x="4640313" y="1593079"/>
                  </a:lnTo>
                  <a:lnTo>
                    <a:pt x="4665950" y="1600831"/>
                  </a:lnTo>
                  <a:lnTo>
                    <a:pt x="4691587" y="1605577"/>
                  </a:lnTo>
                  <a:lnTo>
                    <a:pt x="4717224" y="1609587"/>
                  </a:lnTo>
                  <a:lnTo>
                    <a:pt x="4742861" y="1624151"/>
                  </a:lnTo>
                  <a:lnTo>
                    <a:pt x="4768498" y="1638188"/>
                  </a:lnTo>
                  <a:lnTo>
                    <a:pt x="4794135" y="1646338"/>
                  </a:lnTo>
                  <a:lnTo>
                    <a:pt x="4819772" y="1657771"/>
                  </a:lnTo>
                  <a:lnTo>
                    <a:pt x="4845409" y="1667125"/>
                  </a:lnTo>
                  <a:lnTo>
                    <a:pt x="4871047" y="1668968"/>
                  </a:lnTo>
                  <a:lnTo>
                    <a:pt x="4896684" y="1670461"/>
                  </a:lnTo>
                  <a:lnTo>
                    <a:pt x="4922321" y="1671062"/>
                  </a:lnTo>
                  <a:lnTo>
                    <a:pt x="4947958" y="1672483"/>
                  </a:lnTo>
                  <a:lnTo>
                    <a:pt x="4973595" y="1671103"/>
                  </a:lnTo>
                  <a:lnTo>
                    <a:pt x="4999232" y="1671783"/>
                  </a:lnTo>
                  <a:lnTo>
                    <a:pt x="5024869" y="1672339"/>
                  </a:lnTo>
                  <a:lnTo>
                    <a:pt x="5050506" y="1668634"/>
                  </a:lnTo>
                  <a:lnTo>
                    <a:pt x="5076143" y="1669803"/>
                  </a:lnTo>
                  <a:lnTo>
                    <a:pt x="5101780" y="1670398"/>
                  </a:lnTo>
                  <a:lnTo>
                    <a:pt x="5127417" y="1671817"/>
                  </a:lnTo>
                  <a:lnTo>
                    <a:pt x="5153054" y="1672740"/>
                  </a:lnTo>
                  <a:lnTo>
                    <a:pt x="5178692" y="1678466"/>
                  </a:lnTo>
                  <a:lnTo>
                    <a:pt x="5204329" y="1683151"/>
                  </a:lnTo>
                  <a:lnTo>
                    <a:pt x="5229966" y="1684631"/>
                  </a:lnTo>
                  <a:lnTo>
                    <a:pt x="5255603" y="1685725"/>
                  </a:lnTo>
                  <a:lnTo>
                    <a:pt x="5281240" y="1687692"/>
                  </a:lnTo>
                  <a:lnTo>
                    <a:pt x="5306877" y="1688797"/>
                  </a:lnTo>
                  <a:lnTo>
                    <a:pt x="5332514" y="1689609"/>
                  </a:lnTo>
                  <a:lnTo>
                    <a:pt x="5358151" y="1692359"/>
                  </a:lnTo>
                  <a:lnTo>
                    <a:pt x="5383788" y="1694609"/>
                  </a:lnTo>
                  <a:lnTo>
                    <a:pt x="5409425" y="1694397"/>
                  </a:lnTo>
                  <a:lnTo>
                    <a:pt x="5435062" y="1695358"/>
                  </a:lnTo>
                  <a:lnTo>
                    <a:pt x="5460700" y="1696440"/>
                  </a:lnTo>
                  <a:lnTo>
                    <a:pt x="5486337" y="1695696"/>
                  </a:lnTo>
                  <a:lnTo>
                    <a:pt x="5511974" y="1695412"/>
                  </a:lnTo>
                  <a:lnTo>
                    <a:pt x="5537611" y="1697450"/>
                  </a:lnTo>
                  <a:lnTo>
                    <a:pt x="5563248" y="1699117"/>
                  </a:lnTo>
                  <a:lnTo>
                    <a:pt x="5588885" y="1696464"/>
                  </a:lnTo>
                  <a:lnTo>
                    <a:pt x="5614522" y="1694194"/>
                  </a:lnTo>
                  <a:lnTo>
                    <a:pt x="5640159" y="1693759"/>
                  </a:lnTo>
                  <a:lnTo>
                    <a:pt x="5665796" y="1688844"/>
                  </a:lnTo>
                  <a:lnTo>
                    <a:pt x="5691433" y="1684098"/>
                  </a:lnTo>
                  <a:lnTo>
                    <a:pt x="5717070" y="1682674"/>
                  </a:lnTo>
                  <a:lnTo>
                    <a:pt x="5742708" y="1681509"/>
                  </a:lnTo>
                  <a:lnTo>
                    <a:pt x="5768345" y="1672423"/>
                  </a:lnTo>
                  <a:lnTo>
                    <a:pt x="5793982" y="1666885"/>
                  </a:lnTo>
                  <a:lnTo>
                    <a:pt x="5819619" y="1659088"/>
                  </a:lnTo>
                  <a:lnTo>
                    <a:pt x="5845256" y="1648552"/>
                  </a:lnTo>
                  <a:lnTo>
                    <a:pt x="5870893" y="1626672"/>
                  </a:lnTo>
                  <a:lnTo>
                    <a:pt x="5896530" y="1612549"/>
                  </a:lnTo>
                  <a:lnTo>
                    <a:pt x="5922167" y="1600994"/>
                  </a:lnTo>
                  <a:lnTo>
                    <a:pt x="5947804" y="1586209"/>
                  </a:lnTo>
                  <a:lnTo>
                    <a:pt x="5973441" y="1568941"/>
                  </a:lnTo>
                  <a:lnTo>
                    <a:pt x="5999078" y="1554814"/>
                  </a:lnTo>
                  <a:lnTo>
                    <a:pt x="6024716" y="1544889"/>
                  </a:lnTo>
                  <a:lnTo>
                    <a:pt x="6050353" y="1533147"/>
                  </a:lnTo>
                  <a:lnTo>
                    <a:pt x="6075990" y="1527645"/>
                  </a:lnTo>
                  <a:lnTo>
                    <a:pt x="6101627" y="1523143"/>
                  </a:lnTo>
                  <a:lnTo>
                    <a:pt x="6127264" y="1516051"/>
                  </a:lnTo>
                  <a:lnTo>
                    <a:pt x="6152901" y="1510547"/>
                  </a:lnTo>
                  <a:lnTo>
                    <a:pt x="6178538" y="1498877"/>
                  </a:lnTo>
                  <a:lnTo>
                    <a:pt x="6204175" y="1492133"/>
                  </a:lnTo>
                  <a:lnTo>
                    <a:pt x="6229812" y="1484342"/>
                  </a:lnTo>
                  <a:lnTo>
                    <a:pt x="6255449" y="1480984"/>
                  </a:lnTo>
                  <a:lnTo>
                    <a:pt x="6281086" y="1478238"/>
                  </a:lnTo>
                  <a:lnTo>
                    <a:pt x="6306724" y="1473074"/>
                  </a:lnTo>
                  <a:lnTo>
                    <a:pt x="6332361" y="1471087"/>
                  </a:lnTo>
                  <a:lnTo>
                    <a:pt x="6357998" y="1466946"/>
                  </a:lnTo>
                  <a:lnTo>
                    <a:pt x="6383635" y="1460224"/>
                  </a:lnTo>
                  <a:lnTo>
                    <a:pt x="6409272" y="1453781"/>
                  </a:lnTo>
                  <a:lnTo>
                    <a:pt x="6434909" y="1450301"/>
                  </a:lnTo>
                  <a:lnTo>
                    <a:pt x="6460546" y="1447454"/>
                  </a:lnTo>
                  <a:lnTo>
                    <a:pt x="6486183" y="1440254"/>
                  </a:lnTo>
                  <a:lnTo>
                    <a:pt x="6511820" y="1435005"/>
                  </a:lnTo>
                  <a:lnTo>
                    <a:pt x="6537457" y="1425373"/>
                  </a:lnTo>
                  <a:lnTo>
                    <a:pt x="6563094" y="1414534"/>
                  </a:lnTo>
                  <a:lnTo>
                    <a:pt x="6588732" y="1406186"/>
                  </a:lnTo>
                  <a:lnTo>
                    <a:pt x="6614369" y="1402151"/>
                  </a:lnTo>
                  <a:lnTo>
                    <a:pt x="6640006" y="1398849"/>
                  </a:lnTo>
                  <a:lnTo>
                    <a:pt x="6665643" y="1387893"/>
                  </a:lnTo>
                  <a:lnTo>
                    <a:pt x="6691280" y="1380793"/>
                  </a:lnTo>
                  <a:lnTo>
                    <a:pt x="6716917" y="1371584"/>
                  </a:lnTo>
                  <a:lnTo>
                    <a:pt x="6742554" y="1364293"/>
                  </a:lnTo>
                  <a:lnTo>
                    <a:pt x="6768191" y="1358628"/>
                  </a:lnTo>
                  <a:lnTo>
                    <a:pt x="6793828" y="1361724"/>
                  </a:lnTo>
                  <a:lnTo>
                    <a:pt x="6819465" y="1364257"/>
                  </a:lnTo>
                  <a:lnTo>
                    <a:pt x="6845102" y="1363978"/>
                  </a:lnTo>
                  <a:lnTo>
                    <a:pt x="6870739" y="1362304"/>
                  </a:lnTo>
                  <a:lnTo>
                    <a:pt x="6896377" y="1360934"/>
                  </a:lnTo>
                  <a:lnTo>
                    <a:pt x="6922014" y="1361229"/>
                  </a:lnTo>
                  <a:lnTo>
                    <a:pt x="6947651" y="1359871"/>
                  </a:lnTo>
                  <a:lnTo>
                    <a:pt x="6973288" y="1361928"/>
                  </a:lnTo>
                  <a:lnTo>
                    <a:pt x="6998925" y="1363612"/>
                  </a:lnTo>
                  <a:lnTo>
                    <a:pt x="7024562" y="1359512"/>
                  </a:lnTo>
                  <a:lnTo>
                    <a:pt x="7050199" y="1356733"/>
                  </a:lnTo>
                  <a:lnTo>
                    <a:pt x="7075836" y="1352769"/>
                  </a:lnTo>
                  <a:lnTo>
                    <a:pt x="7101473" y="1337055"/>
                  </a:lnTo>
                  <a:lnTo>
                    <a:pt x="7127110" y="1320206"/>
                  </a:lnTo>
                  <a:lnTo>
                    <a:pt x="7152747" y="1308846"/>
                  </a:lnTo>
                  <a:lnTo>
                    <a:pt x="7178385" y="1299551"/>
                  </a:lnTo>
                  <a:lnTo>
                    <a:pt x="7204022" y="1284350"/>
                  </a:lnTo>
                  <a:lnTo>
                    <a:pt x="7229659" y="1270299"/>
                  </a:lnTo>
                  <a:lnTo>
                    <a:pt x="7255296" y="1259055"/>
                  </a:lnTo>
                  <a:lnTo>
                    <a:pt x="7280933" y="1246475"/>
                  </a:lnTo>
                  <a:lnTo>
                    <a:pt x="7306570" y="1238316"/>
                  </a:lnTo>
                  <a:lnTo>
                    <a:pt x="7332207" y="1235416"/>
                  </a:lnTo>
                  <a:lnTo>
                    <a:pt x="7357844" y="1233044"/>
                  </a:lnTo>
                  <a:lnTo>
                    <a:pt x="7383481" y="1227909"/>
                  </a:lnTo>
                  <a:lnTo>
                    <a:pt x="7409118" y="1224198"/>
                  </a:lnTo>
                  <a:lnTo>
                    <a:pt x="7434755" y="1221160"/>
                  </a:lnTo>
                  <a:lnTo>
                    <a:pt x="7460393" y="1217863"/>
                  </a:lnTo>
                  <a:lnTo>
                    <a:pt x="7486030" y="1214790"/>
                  </a:lnTo>
                  <a:lnTo>
                    <a:pt x="7511667" y="1213400"/>
                  </a:lnTo>
                  <a:lnTo>
                    <a:pt x="7537304" y="1212264"/>
                  </a:lnTo>
                  <a:lnTo>
                    <a:pt x="7562941" y="1205716"/>
                  </a:lnTo>
                  <a:lnTo>
                    <a:pt x="7588578" y="1200433"/>
                  </a:lnTo>
                  <a:lnTo>
                    <a:pt x="7614215" y="1196035"/>
                  </a:lnTo>
                  <a:lnTo>
                    <a:pt x="7639852" y="1191758"/>
                  </a:lnTo>
                  <a:lnTo>
                    <a:pt x="7665489" y="1184429"/>
                  </a:lnTo>
                  <a:lnTo>
                    <a:pt x="7691126" y="1180116"/>
                  </a:lnTo>
                  <a:lnTo>
                    <a:pt x="7716763" y="1176587"/>
                  </a:lnTo>
                  <a:lnTo>
                    <a:pt x="7742401" y="1168163"/>
                  </a:lnTo>
                  <a:lnTo>
                    <a:pt x="7768038" y="1161271"/>
                  </a:lnTo>
                  <a:lnTo>
                    <a:pt x="7793675" y="1151216"/>
                  </a:lnTo>
                  <a:lnTo>
                    <a:pt x="7819312" y="1142110"/>
                  </a:lnTo>
                  <a:lnTo>
                    <a:pt x="7844949" y="1133553"/>
                  </a:lnTo>
                  <a:lnTo>
                    <a:pt x="7870586" y="1128134"/>
                  </a:lnTo>
                  <a:lnTo>
                    <a:pt x="7896223" y="1123700"/>
                  </a:lnTo>
                  <a:lnTo>
                    <a:pt x="7921860" y="1117902"/>
                  </a:lnTo>
                  <a:lnTo>
                    <a:pt x="7947497" y="1112699"/>
                  </a:lnTo>
                  <a:lnTo>
                    <a:pt x="7973134" y="1106261"/>
                  </a:lnTo>
                  <a:lnTo>
                    <a:pt x="7998771" y="1102790"/>
                  </a:lnTo>
                  <a:lnTo>
                    <a:pt x="8024409" y="1098241"/>
                  </a:lnTo>
                  <a:lnTo>
                    <a:pt x="8050046" y="1095515"/>
                  </a:lnTo>
                  <a:lnTo>
                    <a:pt x="8075683" y="1093286"/>
                  </a:lnTo>
                  <a:lnTo>
                    <a:pt x="8101320" y="1087608"/>
                  </a:lnTo>
                  <a:lnTo>
                    <a:pt x="8126957" y="1083800"/>
                  </a:lnTo>
                  <a:lnTo>
                    <a:pt x="8152594" y="1081234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007612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3"/>
            <p:cNvSpPr/>
            <p:nvPr/>
          </p:nvSpPr>
          <p:spPr>
            <a:xfrm>
              <a:off x="871482" y="4371502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803676" y="31766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803676" y="19817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" name="pl16"/>
            <p:cNvSpPr/>
            <p:nvPr/>
          </p:nvSpPr>
          <p:spPr>
            <a:xfrm>
              <a:off x="969654" y="44169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969654" y="32221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969654" y="20272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007612" y="5507308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226895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37815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34540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690927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847313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003699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2187637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693439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6405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807561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8388390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938709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097816" y="58356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5" name="tx33"/>
            <p:cNvSpPr/>
            <p:nvPr/>
          </p:nvSpPr>
          <p:spPr>
            <a:xfrm rot="-5400000">
              <a:off x="-57784" y="3299955"/>
              <a:ext cx="143983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 porcentagem (%)</a:t>
              </a:r>
            </a:p>
          </p:txBody>
        </p:sp>
        <p:sp>
          <p:nvSpPr>
            <p:cNvPr id="36" name="rc34"/>
            <p:cNvSpPr/>
            <p:nvPr/>
          </p:nvSpPr>
          <p:spPr>
            <a:xfrm>
              <a:off x="9476899" y="1258884"/>
              <a:ext cx="1538588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9552815" y="1318763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574760" y="16616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574760" y="16616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9574760" y="18810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9574760" y="18810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9848186" y="1592609"/>
              <a:ext cx="109138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2022/2021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848186" y="1812720"/>
              <a:ext cx="1070729" cy="111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 por Média Móvel</a:t>
              </a:r>
            </a:p>
          </p:txBody>
        </p:sp>
      </p:grpSp>
      <p:sp>
        <p:nvSpPr>
          <p:cNvPr id="4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Última atualização - 29/11/22</a:t>
            </a:r>
          </a:p>
        </p:txBody>
      </p:sp>
      <p:sp>
        <p:nvSpPr>
          <p:cNvPr id="4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2.3 - Comportamento da Arrecadação (Periodo acumulado)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978" cy="5029200"/>
            <a:chOff x="548640" y="914400"/>
            <a:chExt cx="10799978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76978" y="1235626"/>
              <a:ext cx="9207317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76978" y="4686261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76978" y="3432500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76978" y="2178739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176978" y="5313141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176978" y="4059380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76978" y="2805619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176978" y="1551858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65653" y="4791234"/>
              <a:ext cx="132072" cy="521907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497725" y="4587659"/>
              <a:ext cx="132072" cy="725481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29797" y="4190036"/>
              <a:ext cx="132072" cy="1123105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761869" y="3541715"/>
              <a:ext cx="132072" cy="1771425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120351" y="4503078"/>
              <a:ext cx="132072" cy="81006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252423" y="4581101"/>
              <a:ext cx="132072" cy="73204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84495" y="3793091"/>
              <a:ext cx="132072" cy="1520050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516568" y="3970975"/>
              <a:ext cx="132072" cy="1342166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875049" y="4698981"/>
              <a:ext cx="132072" cy="614160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007121" y="4537907"/>
              <a:ext cx="132072" cy="775234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139193" y="1429794"/>
              <a:ext cx="132072" cy="3883347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266" y="3373651"/>
              <a:ext cx="132072" cy="1939489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629747" y="4483061"/>
              <a:ext cx="132072" cy="830079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61819" y="4556555"/>
              <a:ext cx="132072" cy="756585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893892" y="3874509"/>
              <a:ext cx="132072" cy="1438632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025964" y="3184040"/>
              <a:ext cx="132072" cy="2129100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384445" y="4644029"/>
              <a:ext cx="132072" cy="66911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16518" y="4272302"/>
              <a:ext cx="132072" cy="1040839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648590" y="3440388"/>
              <a:ext cx="132072" cy="1872752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780662" y="3482930"/>
              <a:ext cx="132072" cy="1830211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39144" y="4729425"/>
              <a:ext cx="132072" cy="583715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71216" y="4286951"/>
              <a:ext cx="132072" cy="1026189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03288" y="3440067"/>
              <a:ext cx="132072" cy="1873074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35360" y="2438816"/>
              <a:ext cx="132072" cy="2874325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893842" y="4451260"/>
              <a:ext cx="132072" cy="861880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025914" y="4458431"/>
              <a:ext cx="132072" cy="85471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57986" y="3410084"/>
              <a:ext cx="132072" cy="1903057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90058" y="3667059"/>
              <a:ext cx="132072" cy="1646082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648540" y="4047779"/>
              <a:ext cx="132072" cy="1265361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780612" y="3874110"/>
              <a:ext cx="132072" cy="1439031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912684" y="3538581"/>
              <a:ext cx="132072" cy="1774560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044756" y="3287273"/>
              <a:ext cx="132072" cy="2025867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403238" y="4364320"/>
              <a:ext cx="132072" cy="948820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535310" y="4133998"/>
              <a:ext cx="132072" cy="1179143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667382" y="3423873"/>
              <a:ext cx="132072" cy="1889267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799454" y="1925853"/>
              <a:ext cx="132072" cy="3387288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8157936" y="4422699"/>
              <a:ext cx="132072" cy="89044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8290008" y="4179936"/>
              <a:ext cx="132072" cy="1133204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8422080" y="3396480"/>
              <a:ext cx="132072" cy="1916660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8554153" y="2158816"/>
              <a:ext cx="132072" cy="3154324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912634" y="4350278"/>
              <a:ext cx="132072" cy="96286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044706" y="4121671"/>
              <a:ext cx="132072" cy="1191469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176779" y="4113031"/>
              <a:ext cx="132072" cy="1200110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308851" y="3008837"/>
              <a:ext cx="132072" cy="2304303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667332" y="4518304"/>
              <a:ext cx="132072" cy="794837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9799405" y="4080068"/>
              <a:ext cx="132072" cy="1233073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9931477" y="3338467"/>
              <a:ext cx="132072" cy="1974673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176978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040848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71482" y="401389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40M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71482" y="2760137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80M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03676" y="150637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120M</a:t>
              </a:r>
            </a:p>
          </p:txBody>
        </p:sp>
        <p:sp>
          <p:nvSpPr>
            <p:cNvPr id="67" name="pl65"/>
            <p:cNvSpPr/>
            <p:nvPr/>
          </p:nvSpPr>
          <p:spPr>
            <a:xfrm>
              <a:off x="1139021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139021" y="40593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139021" y="28056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139021" y="15518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176978" y="5507308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62979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238449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3139193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389389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464859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5403288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6157986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6912684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766738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842208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917677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99314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154844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2303176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3034210" y="5596825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3805785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4550363" y="5574204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532193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6096996" y="5549974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6810975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7586063" y="5576168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337338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9078492" y="5596825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9833191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6" name="tx94"/>
            <p:cNvSpPr/>
            <p:nvPr/>
          </p:nvSpPr>
          <p:spPr>
            <a:xfrm rot="-5400000">
              <a:off x="-112664" y="329586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rc95"/>
            <p:cNvSpPr/>
            <p:nvPr/>
          </p:nvSpPr>
          <p:spPr>
            <a:xfrm>
              <a:off x="10536126" y="2748101"/>
              <a:ext cx="736576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10612042" y="2807980"/>
              <a:ext cx="58474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99" name="rc97"/>
            <p:cNvSpPr/>
            <p:nvPr/>
          </p:nvSpPr>
          <p:spPr>
            <a:xfrm>
              <a:off x="10621042" y="3050095"/>
              <a:ext cx="201455" cy="201455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10621042" y="3269551"/>
              <a:ext cx="201455" cy="201455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10621042" y="3489007"/>
              <a:ext cx="201455" cy="201456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10621042" y="3708463"/>
              <a:ext cx="201455" cy="201456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1"/>
            <p:cNvSpPr/>
            <p:nvPr/>
          </p:nvSpPr>
          <p:spPr>
            <a:xfrm>
              <a:off x="10907413" y="310534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0907413" y="332479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0907413" y="354425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0907413" y="376370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  <p:sp>
        <p:nvSpPr>
          <p:cNvPr id="107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Última atualização - 29/11/22</a:t>
            </a:r>
          </a:p>
        </p:txBody>
      </p:sp>
      <p:sp>
        <p:nvSpPr>
          <p:cNvPr id="108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2.1 - Tabela acumulada em valores nominais R$</a:t>
            </a:r>
          </a:p>
        </p:txBody>
      </p:sp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  <a:gridCol w="1645920"/>
              </a:tblGrid>
              <a:tr h="39106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16.650.929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23.145.778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35.831.563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56.515.585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57,73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25.844.245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23.355.029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48.495.695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42.820.483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-11,70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19.594.166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24.733.075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123.894.348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61.877.497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-50,06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26.482.871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24.138.114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45.898.142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67.926.847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47,99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21.347.355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33.206.939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59.748.317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58.391.081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-2,27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18.622.875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32.739.564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59.758.574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91.702.506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53,45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27.497.456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27.268.677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60.715.153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52.516.621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-13,50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40.370.107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45.910.875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56.615.588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64.633.301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14,16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30.271.186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37.619.397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60.275.211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108.068.071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79,29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28.408.673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36.153.781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61.149.161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100.635.603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64,57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30.719.182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38.012.664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38.288.327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73.516.526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92,01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25.358.505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39.339.973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63.000.010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311.167.552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385.623.865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713.670.088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778.604.121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9,10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6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2.2 - Tabela acumulada em valores reais R$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822960" y="557784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¹Mês/Ano de referencia: Janeiro de 2019</a:t>
            </a:r>
          </a:p>
        </p:txBody>
      </p:sp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  <a:gridCol w="1645920"/>
              </a:tblGrid>
              <a:tr h="388809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16.650.929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22.214.615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32.890.546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46.998.650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42,89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25.733.591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22.359.548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44.135.653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35.253.671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-20,12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19.365.035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23.662.293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111.716.568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50.130.996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-55,13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26.024.842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23.164.901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41.258.836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54.454.749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31,98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20.950.910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31.989.646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53.266.943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46.591.256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-12,53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18.275.199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31.457.615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52.995.212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72.684.037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37,15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26.932.926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26.106.960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53.331.544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41.910.023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-21,42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39.497.850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43.849.712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49.301.607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51.765.897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29.628.983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35.701.986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51.886.571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86.805.269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67,30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27.778.205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34.018.512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51.989.028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80.361.037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54,57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29.885.024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35.452.084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32.246.402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58.703.160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82,05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24.389.433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36.201.267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52.674.044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305.112.925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366.179.140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627.692.953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625.658.745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-0,32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7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2.4 - Comparativo entre o mês corrente, mês anterior e mês do ano anterior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064" cy="5029200"/>
            <a:chOff x="548640" y="914400"/>
            <a:chExt cx="10799064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76978" y="1235626"/>
              <a:ext cx="8950300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76978" y="4830789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76978" y="3866083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76978" y="2901378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176978" y="1936673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176978" y="5313141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76978" y="4348436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176978" y="3383731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176978" y="2419026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176978" y="1454320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583810" y="2476270"/>
              <a:ext cx="7865415" cy="2793537"/>
            </a:xfrm>
            <a:custGeom>
              <a:avLst/>
              <a:pathLst>
                <a:path w="7865415" h="2793537">
                  <a:moveTo>
                    <a:pt x="0" y="2793537"/>
                  </a:moveTo>
                  <a:lnTo>
                    <a:pt x="271221" y="2793537"/>
                  </a:lnTo>
                  <a:lnTo>
                    <a:pt x="542442" y="2691041"/>
                  </a:lnTo>
                  <a:lnTo>
                    <a:pt x="813663" y="2579246"/>
                  </a:lnTo>
                  <a:lnTo>
                    <a:pt x="1084884" y="2579246"/>
                  </a:lnTo>
                  <a:lnTo>
                    <a:pt x="1356106" y="2579246"/>
                  </a:lnTo>
                  <a:lnTo>
                    <a:pt x="1627327" y="2332318"/>
                  </a:lnTo>
                  <a:lnTo>
                    <a:pt x="1898548" y="2152111"/>
                  </a:lnTo>
                  <a:lnTo>
                    <a:pt x="2169769" y="2023665"/>
                  </a:lnTo>
                  <a:lnTo>
                    <a:pt x="2440991" y="1960447"/>
                  </a:lnTo>
                  <a:lnTo>
                    <a:pt x="2712212" y="1732744"/>
                  </a:lnTo>
                  <a:lnTo>
                    <a:pt x="2983433" y="1732744"/>
                  </a:lnTo>
                  <a:lnTo>
                    <a:pt x="3254654" y="1732744"/>
                  </a:lnTo>
                  <a:lnTo>
                    <a:pt x="3525876" y="1485277"/>
                  </a:lnTo>
                  <a:lnTo>
                    <a:pt x="3797097" y="1485277"/>
                  </a:lnTo>
                  <a:lnTo>
                    <a:pt x="4068318" y="1191933"/>
                  </a:lnTo>
                  <a:lnTo>
                    <a:pt x="4339539" y="1109887"/>
                  </a:lnTo>
                  <a:lnTo>
                    <a:pt x="4610761" y="887598"/>
                  </a:lnTo>
                  <a:lnTo>
                    <a:pt x="4881982" y="887598"/>
                  </a:lnTo>
                  <a:lnTo>
                    <a:pt x="5153203" y="887598"/>
                  </a:lnTo>
                  <a:lnTo>
                    <a:pt x="5424424" y="789265"/>
                  </a:lnTo>
                  <a:lnTo>
                    <a:pt x="5695645" y="652451"/>
                  </a:lnTo>
                  <a:lnTo>
                    <a:pt x="5966867" y="514667"/>
                  </a:lnTo>
                  <a:lnTo>
                    <a:pt x="6238088" y="427335"/>
                  </a:lnTo>
                  <a:lnTo>
                    <a:pt x="6509309" y="256110"/>
                  </a:lnTo>
                  <a:lnTo>
                    <a:pt x="6780530" y="256110"/>
                  </a:lnTo>
                  <a:lnTo>
                    <a:pt x="7051752" y="256110"/>
                  </a:lnTo>
                  <a:lnTo>
                    <a:pt x="7322973" y="78783"/>
                  </a:lnTo>
                  <a:lnTo>
                    <a:pt x="7594194" y="0"/>
                  </a:lnTo>
                  <a:lnTo>
                    <a:pt x="7865415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583810" y="1429794"/>
              <a:ext cx="8136637" cy="3883347"/>
            </a:xfrm>
            <a:custGeom>
              <a:avLst/>
              <a:pathLst>
                <a:path w="8136637" h="3883347">
                  <a:moveTo>
                    <a:pt x="0" y="3883347"/>
                  </a:moveTo>
                  <a:lnTo>
                    <a:pt x="271221" y="3883347"/>
                  </a:lnTo>
                  <a:lnTo>
                    <a:pt x="542442" y="3558527"/>
                  </a:lnTo>
                  <a:lnTo>
                    <a:pt x="813663" y="3482257"/>
                  </a:lnTo>
                  <a:lnTo>
                    <a:pt x="1084884" y="3281455"/>
                  </a:lnTo>
                  <a:lnTo>
                    <a:pt x="1356106" y="3202787"/>
                  </a:lnTo>
                  <a:lnTo>
                    <a:pt x="1627327" y="3089337"/>
                  </a:lnTo>
                  <a:lnTo>
                    <a:pt x="1898548" y="3089337"/>
                  </a:lnTo>
                  <a:lnTo>
                    <a:pt x="2169769" y="3089337"/>
                  </a:lnTo>
                  <a:lnTo>
                    <a:pt x="2440991" y="2993890"/>
                  </a:lnTo>
                  <a:lnTo>
                    <a:pt x="2712212" y="2869700"/>
                  </a:lnTo>
                  <a:lnTo>
                    <a:pt x="2983433" y="2869700"/>
                  </a:lnTo>
                  <a:lnTo>
                    <a:pt x="3254654" y="2706854"/>
                  </a:lnTo>
                  <a:lnTo>
                    <a:pt x="3525876" y="2477150"/>
                  </a:lnTo>
                  <a:lnTo>
                    <a:pt x="3797097" y="2477150"/>
                  </a:lnTo>
                  <a:lnTo>
                    <a:pt x="4068318" y="2477150"/>
                  </a:lnTo>
                  <a:lnTo>
                    <a:pt x="4339539" y="2249563"/>
                  </a:lnTo>
                  <a:lnTo>
                    <a:pt x="4610761" y="2198000"/>
                  </a:lnTo>
                  <a:lnTo>
                    <a:pt x="4881982" y="2044223"/>
                  </a:lnTo>
                  <a:lnTo>
                    <a:pt x="5153203" y="1410652"/>
                  </a:lnTo>
                  <a:lnTo>
                    <a:pt x="5424424" y="1181336"/>
                  </a:lnTo>
                  <a:lnTo>
                    <a:pt x="5695645" y="1181336"/>
                  </a:lnTo>
                  <a:lnTo>
                    <a:pt x="5966867" y="1181336"/>
                  </a:lnTo>
                  <a:lnTo>
                    <a:pt x="6238088" y="860219"/>
                  </a:lnTo>
                  <a:lnTo>
                    <a:pt x="6509309" y="638224"/>
                  </a:lnTo>
                  <a:lnTo>
                    <a:pt x="6780530" y="508906"/>
                  </a:lnTo>
                  <a:lnTo>
                    <a:pt x="7051752" y="251328"/>
                  </a:lnTo>
                  <a:lnTo>
                    <a:pt x="7322973" y="138949"/>
                  </a:lnTo>
                  <a:lnTo>
                    <a:pt x="7594194" y="138949"/>
                  </a:lnTo>
                  <a:lnTo>
                    <a:pt x="7865415" y="138949"/>
                  </a:lnTo>
                  <a:lnTo>
                    <a:pt x="8136637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583810" y="3835663"/>
              <a:ext cx="7865415" cy="1421316"/>
            </a:xfrm>
            <a:custGeom>
              <a:avLst/>
              <a:pathLst>
                <a:path w="7865415" h="1421316">
                  <a:moveTo>
                    <a:pt x="0" y="1421316"/>
                  </a:moveTo>
                  <a:lnTo>
                    <a:pt x="271221" y="1421316"/>
                  </a:lnTo>
                  <a:lnTo>
                    <a:pt x="542442" y="1363098"/>
                  </a:lnTo>
                  <a:lnTo>
                    <a:pt x="813663" y="1280365"/>
                  </a:lnTo>
                  <a:lnTo>
                    <a:pt x="1084884" y="1237449"/>
                  </a:lnTo>
                  <a:lnTo>
                    <a:pt x="1356106" y="1237449"/>
                  </a:lnTo>
                  <a:lnTo>
                    <a:pt x="1627327" y="1237449"/>
                  </a:lnTo>
                  <a:lnTo>
                    <a:pt x="1898548" y="1079346"/>
                  </a:lnTo>
                  <a:lnTo>
                    <a:pt x="2169769" y="971645"/>
                  </a:lnTo>
                  <a:lnTo>
                    <a:pt x="2440991" y="943162"/>
                  </a:lnTo>
                  <a:lnTo>
                    <a:pt x="2712212" y="894136"/>
                  </a:lnTo>
                  <a:lnTo>
                    <a:pt x="2983433" y="829812"/>
                  </a:lnTo>
                  <a:lnTo>
                    <a:pt x="3254654" y="829812"/>
                  </a:lnTo>
                  <a:lnTo>
                    <a:pt x="3525876" y="829812"/>
                  </a:lnTo>
                  <a:lnTo>
                    <a:pt x="3797097" y="829812"/>
                  </a:lnTo>
                  <a:lnTo>
                    <a:pt x="4068318" y="748813"/>
                  </a:lnTo>
                  <a:lnTo>
                    <a:pt x="4339539" y="712879"/>
                  </a:lnTo>
                  <a:lnTo>
                    <a:pt x="4610761" y="567618"/>
                  </a:lnTo>
                  <a:lnTo>
                    <a:pt x="4881982" y="507316"/>
                  </a:lnTo>
                  <a:lnTo>
                    <a:pt x="5153203" y="507316"/>
                  </a:lnTo>
                  <a:lnTo>
                    <a:pt x="5424424" y="507316"/>
                  </a:lnTo>
                  <a:lnTo>
                    <a:pt x="5695645" y="409797"/>
                  </a:lnTo>
                  <a:lnTo>
                    <a:pt x="5966867" y="377456"/>
                  </a:lnTo>
                  <a:lnTo>
                    <a:pt x="6238088" y="235463"/>
                  </a:lnTo>
                  <a:lnTo>
                    <a:pt x="6509309" y="157587"/>
                  </a:lnTo>
                  <a:lnTo>
                    <a:pt x="6780530" y="119169"/>
                  </a:lnTo>
                  <a:lnTo>
                    <a:pt x="7051752" y="119169"/>
                  </a:lnTo>
                  <a:lnTo>
                    <a:pt x="7322973" y="119169"/>
                  </a:lnTo>
                  <a:lnTo>
                    <a:pt x="7594194" y="21159"/>
                  </a:lnTo>
                  <a:lnTo>
                    <a:pt x="7865415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176978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1040848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71482" y="4302954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25M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871482" y="3338249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871482" y="2373901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75M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803676" y="140883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1139021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139021" y="43484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139021" y="33837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1139021" y="24190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1139021" y="145432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1176978" y="5507308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131258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402480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6737014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449226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4"/>
            <p:cNvSpPr/>
            <p:nvPr/>
          </p:nvSpPr>
          <p:spPr>
            <a:xfrm>
              <a:off x="1278686" y="5573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956995" y="5573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669208" y="5573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381420" y="5573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228638" y="5724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41" name="tx39"/>
            <p:cNvSpPr/>
            <p:nvPr/>
          </p:nvSpPr>
          <p:spPr>
            <a:xfrm rot="-5400000">
              <a:off x="-155006" y="3295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2" name="rc40"/>
            <p:cNvSpPr/>
            <p:nvPr/>
          </p:nvSpPr>
          <p:spPr>
            <a:xfrm>
              <a:off x="10279110" y="4724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10291762" y="4721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4" name="pl42"/>
            <p:cNvSpPr/>
            <p:nvPr/>
          </p:nvSpPr>
          <p:spPr>
            <a:xfrm>
              <a:off x="10309762" y="504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0309762" y="504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0309762" y="504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10309762" y="522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0309762" y="522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10309762" y="522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10309762" y="540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0309762" y="540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10309762" y="540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10547678" y="4999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0547678" y="5179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10547678" y="5359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1176978" y="112122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sp>
        <p:nvSpPr>
          <p:cNvPr id="57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8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2.5 - Comparativo entre o mês corrente, mês anterior e mês do ano anterior</a:t>
            </a:r>
          </a:p>
        </p:txBody>
      </p:sp>
      <p:sp>
        <p:nvSpPr>
          <p:cNvPr id="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17</a:t>
            </a:r>
          </a:p>
        </p:txBody>
      </p:sp>
      <p:grpSp xmlns:pic="http://schemas.openxmlformats.org/drawingml/2006/picture">
        <p:nvGrpSpPr>
          <p:cNvPr id="6" name="88"/>
          <p:cNvGrpSpPr/>
          <p:nvPr/>
        </p:nvGrpSpPr>
        <p:grpSpPr>
          <a:xfrm>
            <a:off x="457200" y="914400"/>
            <a:ext cx="5486400" cy="2743200"/>
            <a:chOff x="45720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7" name="rc3"/>
            <p:cNvSpPr/>
            <p:nvPr/>
          </p:nvSpPr>
          <p:spPr>
            <a:xfrm>
              <a:off x="45720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4"/>
            <p:cNvSpPr/>
            <p:nvPr/>
          </p:nvSpPr>
          <p:spPr>
            <a:xfrm>
              <a:off x="45720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5"/>
            <p:cNvSpPr/>
            <p:nvPr/>
          </p:nvSpPr>
          <p:spPr>
            <a:xfrm>
              <a:off x="1017732" y="12356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6"/>
            <p:cNvSpPr/>
            <p:nvPr/>
          </p:nvSpPr>
          <p:spPr>
            <a:xfrm>
              <a:off x="1017732" y="2844516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7"/>
            <p:cNvSpPr/>
            <p:nvPr/>
          </p:nvSpPr>
          <p:spPr>
            <a:xfrm>
              <a:off x="1017732" y="227144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8"/>
            <p:cNvSpPr/>
            <p:nvPr/>
          </p:nvSpPr>
          <p:spPr>
            <a:xfrm>
              <a:off x="1017732" y="169837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9"/>
            <p:cNvSpPr/>
            <p:nvPr/>
          </p:nvSpPr>
          <p:spPr>
            <a:xfrm>
              <a:off x="1017732" y="31310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0"/>
            <p:cNvSpPr/>
            <p:nvPr/>
          </p:nvSpPr>
          <p:spPr>
            <a:xfrm>
              <a:off x="1017732" y="255798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1"/>
            <p:cNvSpPr/>
            <p:nvPr/>
          </p:nvSpPr>
          <p:spPr>
            <a:xfrm>
              <a:off x="1017732" y="198491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2"/>
            <p:cNvSpPr/>
            <p:nvPr/>
          </p:nvSpPr>
          <p:spPr>
            <a:xfrm>
              <a:off x="1017732" y="1411845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3"/>
            <p:cNvSpPr/>
            <p:nvPr/>
          </p:nvSpPr>
          <p:spPr>
            <a:xfrm>
              <a:off x="1186161" y="1511686"/>
              <a:ext cx="3368584" cy="1619364"/>
            </a:xfrm>
            <a:custGeom>
              <a:avLst/>
              <a:pathLst>
                <a:path w="3368584" h="1619364">
                  <a:moveTo>
                    <a:pt x="0" y="1619364"/>
                  </a:moveTo>
                  <a:lnTo>
                    <a:pt x="112286" y="1619364"/>
                  </a:lnTo>
                  <a:lnTo>
                    <a:pt x="224572" y="1583121"/>
                  </a:lnTo>
                  <a:lnTo>
                    <a:pt x="336858" y="1554850"/>
                  </a:lnTo>
                  <a:lnTo>
                    <a:pt x="449144" y="1525182"/>
                  </a:lnTo>
                  <a:lnTo>
                    <a:pt x="561430" y="1504234"/>
                  </a:lnTo>
                  <a:lnTo>
                    <a:pt x="673716" y="1460515"/>
                  </a:lnTo>
                  <a:lnTo>
                    <a:pt x="786003" y="1460515"/>
                  </a:lnTo>
                  <a:lnTo>
                    <a:pt x="898289" y="1460515"/>
                  </a:lnTo>
                  <a:lnTo>
                    <a:pt x="1010575" y="1293622"/>
                  </a:lnTo>
                  <a:lnTo>
                    <a:pt x="1122861" y="1271610"/>
                  </a:lnTo>
                  <a:lnTo>
                    <a:pt x="1235147" y="1262651"/>
                  </a:lnTo>
                  <a:lnTo>
                    <a:pt x="1347433" y="1244671"/>
                  </a:lnTo>
                  <a:lnTo>
                    <a:pt x="1459719" y="935444"/>
                  </a:lnTo>
                  <a:lnTo>
                    <a:pt x="1572006" y="935444"/>
                  </a:lnTo>
                  <a:lnTo>
                    <a:pt x="1684292" y="935444"/>
                  </a:lnTo>
                  <a:lnTo>
                    <a:pt x="1796578" y="888453"/>
                  </a:lnTo>
                  <a:lnTo>
                    <a:pt x="1908864" y="869785"/>
                  </a:lnTo>
                  <a:lnTo>
                    <a:pt x="2021150" y="809514"/>
                  </a:lnTo>
                  <a:lnTo>
                    <a:pt x="2133436" y="780331"/>
                  </a:lnTo>
                  <a:lnTo>
                    <a:pt x="2245722" y="677686"/>
                  </a:lnTo>
                  <a:lnTo>
                    <a:pt x="2358009" y="677686"/>
                  </a:lnTo>
                  <a:lnTo>
                    <a:pt x="2470295" y="677686"/>
                  </a:lnTo>
                  <a:lnTo>
                    <a:pt x="2582581" y="570442"/>
                  </a:lnTo>
                  <a:lnTo>
                    <a:pt x="2694867" y="454464"/>
                  </a:lnTo>
                  <a:lnTo>
                    <a:pt x="2807153" y="435178"/>
                  </a:lnTo>
                  <a:lnTo>
                    <a:pt x="2919439" y="91653"/>
                  </a:lnTo>
                  <a:lnTo>
                    <a:pt x="3031726" y="54309"/>
                  </a:lnTo>
                  <a:lnTo>
                    <a:pt x="3144012" y="54309"/>
                  </a:lnTo>
                  <a:lnTo>
                    <a:pt x="3256298" y="54309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4"/>
            <p:cNvSpPr/>
            <p:nvPr/>
          </p:nvSpPr>
          <p:spPr>
            <a:xfrm>
              <a:off x="1186161" y="1325885"/>
              <a:ext cx="3368584" cy="1771492"/>
            </a:xfrm>
            <a:custGeom>
              <a:avLst/>
              <a:pathLst>
                <a:path w="3368584" h="1771492">
                  <a:moveTo>
                    <a:pt x="0" y="1771492"/>
                  </a:moveTo>
                  <a:lnTo>
                    <a:pt x="112286" y="1716902"/>
                  </a:lnTo>
                  <a:lnTo>
                    <a:pt x="224572" y="1612992"/>
                  </a:lnTo>
                  <a:lnTo>
                    <a:pt x="336858" y="1612992"/>
                  </a:lnTo>
                  <a:lnTo>
                    <a:pt x="449144" y="1612992"/>
                  </a:lnTo>
                  <a:lnTo>
                    <a:pt x="561430" y="1576828"/>
                  </a:lnTo>
                  <a:lnTo>
                    <a:pt x="673716" y="1545778"/>
                  </a:lnTo>
                  <a:lnTo>
                    <a:pt x="786003" y="1502108"/>
                  </a:lnTo>
                  <a:lnTo>
                    <a:pt x="898289" y="1408557"/>
                  </a:lnTo>
                  <a:lnTo>
                    <a:pt x="1010575" y="1308976"/>
                  </a:lnTo>
                  <a:lnTo>
                    <a:pt x="1122861" y="1308976"/>
                  </a:lnTo>
                  <a:lnTo>
                    <a:pt x="1235147" y="1308976"/>
                  </a:lnTo>
                  <a:lnTo>
                    <a:pt x="1347433" y="1255084"/>
                  </a:lnTo>
                  <a:lnTo>
                    <a:pt x="1459719" y="1011280"/>
                  </a:lnTo>
                  <a:lnTo>
                    <a:pt x="1572006" y="986470"/>
                  </a:lnTo>
                  <a:lnTo>
                    <a:pt x="1684292" y="859436"/>
                  </a:lnTo>
                  <a:lnTo>
                    <a:pt x="1796578" y="814120"/>
                  </a:lnTo>
                  <a:lnTo>
                    <a:pt x="1908864" y="814120"/>
                  </a:lnTo>
                  <a:lnTo>
                    <a:pt x="2021150" y="814120"/>
                  </a:lnTo>
                  <a:lnTo>
                    <a:pt x="2133436" y="738105"/>
                  </a:lnTo>
                  <a:lnTo>
                    <a:pt x="2245722" y="552009"/>
                  </a:lnTo>
                  <a:lnTo>
                    <a:pt x="2358009" y="515640"/>
                  </a:lnTo>
                  <a:lnTo>
                    <a:pt x="2470295" y="451712"/>
                  </a:lnTo>
                  <a:lnTo>
                    <a:pt x="2582581" y="428218"/>
                  </a:lnTo>
                  <a:lnTo>
                    <a:pt x="2694867" y="428218"/>
                  </a:lnTo>
                  <a:lnTo>
                    <a:pt x="2807153" y="428218"/>
                  </a:lnTo>
                  <a:lnTo>
                    <a:pt x="2919439" y="375078"/>
                  </a:lnTo>
                  <a:lnTo>
                    <a:pt x="3031726" y="185950"/>
                  </a:lnTo>
                  <a:lnTo>
                    <a:pt x="3144012" y="94338"/>
                  </a:lnTo>
                  <a:lnTo>
                    <a:pt x="3256298" y="371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5"/>
            <p:cNvSpPr/>
            <p:nvPr/>
          </p:nvSpPr>
          <p:spPr>
            <a:xfrm>
              <a:off x="1186161" y="2104353"/>
              <a:ext cx="3368584" cy="1026696"/>
            </a:xfrm>
            <a:custGeom>
              <a:avLst/>
              <a:pathLst>
                <a:path w="3368584" h="1026696">
                  <a:moveTo>
                    <a:pt x="0" y="1026696"/>
                  </a:moveTo>
                  <a:lnTo>
                    <a:pt x="112286" y="1026696"/>
                  </a:lnTo>
                  <a:lnTo>
                    <a:pt x="224572" y="1026696"/>
                  </a:lnTo>
                  <a:lnTo>
                    <a:pt x="336858" y="964022"/>
                  </a:lnTo>
                  <a:lnTo>
                    <a:pt x="449144" y="901597"/>
                  </a:lnTo>
                  <a:lnTo>
                    <a:pt x="561430" y="860709"/>
                  </a:lnTo>
                  <a:lnTo>
                    <a:pt x="673716" y="808927"/>
                  </a:lnTo>
                  <a:lnTo>
                    <a:pt x="786003" y="774859"/>
                  </a:lnTo>
                  <a:lnTo>
                    <a:pt x="898289" y="774859"/>
                  </a:lnTo>
                  <a:lnTo>
                    <a:pt x="1010575" y="774859"/>
                  </a:lnTo>
                  <a:lnTo>
                    <a:pt x="1122861" y="760037"/>
                  </a:lnTo>
                  <a:lnTo>
                    <a:pt x="1235147" y="727240"/>
                  </a:lnTo>
                  <a:lnTo>
                    <a:pt x="1347433" y="705342"/>
                  </a:lnTo>
                  <a:lnTo>
                    <a:pt x="1459719" y="667017"/>
                  </a:lnTo>
                  <a:lnTo>
                    <a:pt x="1572006" y="646979"/>
                  </a:lnTo>
                  <a:lnTo>
                    <a:pt x="1684292" y="646979"/>
                  </a:lnTo>
                  <a:lnTo>
                    <a:pt x="1796578" y="646979"/>
                  </a:lnTo>
                  <a:lnTo>
                    <a:pt x="1908864" y="623805"/>
                  </a:lnTo>
                  <a:lnTo>
                    <a:pt x="2021150" y="571283"/>
                  </a:lnTo>
                  <a:lnTo>
                    <a:pt x="2133436" y="502130"/>
                  </a:lnTo>
                  <a:lnTo>
                    <a:pt x="2245722" y="306349"/>
                  </a:lnTo>
                  <a:lnTo>
                    <a:pt x="2358009" y="231165"/>
                  </a:lnTo>
                  <a:lnTo>
                    <a:pt x="2470295" y="231165"/>
                  </a:lnTo>
                  <a:lnTo>
                    <a:pt x="2582581" y="231165"/>
                  </a:lnTo>
                  <a:lnTo>
                    <a:pt x="2694867" y="199243"/>
                  </a:lnTo>
                  <a:lnTo>
                    <a:pt x="2807153" y="177020"/>
                  </a:lnTo>
                  <a:lnTo>
                    <a:pt x="2919439" y="99087"/>
                  </a:lnTo>
                  <a:lnTo>
                    <a:pt x="3031726" y="73543"/>
                  </a:lnTo>
                  <a:lnTo>
                    <a:pt x="3144012" y="0"/>
                  </a:lnTo>
                  <a:lnTo>
                    <a:pt x="3256298" y="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6"/>
            <p:cNvSpPr/>
            <p:nvPr/>
          </p:nvSpPr>
          <p:spPr>
            <a:xfrm>
              <a:off x="1017732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7"/>
            <p:cNvSpPr/>
            <p:nvPr/>
          </p:nvSpPr>
          <p:spPr>
            <a:xfrm>
              <a:off x="881602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/>
            <p:cNvSpPr/>
            <p:nvPr/>
          </p:nvSpPr>
          <p:spPr>
            <a:xfrm>
              <a:off x="712236" y="251250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20M</a:t>
              </a:r>
            </a:p>
          </p:txBody>
        </p:sp>
        <p:sp>
          <p:nvSpPr>
            <p:cNvPr id="23" name="tx19"/>
            <p:cNvSpPr/>
            <p:nvPr/>
          </p:nvSpPr>
          <p:spPr>
            <a:xfrm>
              <a:off x="712236" y="1939432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40M</a:t>
              </a:r>
            </a:p>
          </p:txBody>
        </p:sp>
        <p:sp>
          <p:nvSpPr>
            <p:cNvPr id="24" name="tx20"/>
            <p:cNvSpPr/>
            <p:nvPr/>
          </p:nvSpPr>
          <p:spPr>
            <a:xfrm>
              <a:off x="712236" y="1366363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25" name="pl21"/>
            <p:cNvSpPr/>
            <p:nvPr/>
          </p:nvSpPr>
          <p:spPr>
            <a:xfrm>
              <a:off x="979775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2"/>
            <p:cNvSpPr/>
            <p:nvPr/>
          </p:nvSpPr>
          <p:spPr>
            <a:xfrm>
              <a:off x="979775" y="25579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3"/>
            <p:cNvSpPr/>
            <p:nvPr/>
          </p:nvSpPr>
          <p:spPr>
            <a:xfrm>
              <a:off x="979775" y="1984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4"/>
            <p:cNvSpPr/>
            <p:nvPr/>
          </p:nvSpPr>
          <p:spPr>
            <a:xfrm>
              <a:off x="979775" y="14118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5"/>
            <p:cNvSpPr/>
            <p:nvPr/>
          </p:nvSpPr>
          <p:spPr>
            <a:xfrm>
              <a:off x="1017732" y="32213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6"/>
            <p:cNvSpPr/>
            <p:nvPr/>
          </p:nvSpPr>
          <p:spPr>
            <a:xfrm>
              <a:off x="1073875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7"/>
            <p:cNvSpPr/>
            <p:nvPr/>
          </p:nvSpPr>
          <p:spPr>
            <a:xfrm>
              <a:off x="219673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8"/>
            <p:cNvSpPr/>
            <p:nvPr/>
          </p:nvSpPr>
          <p:spPr>
            <a:xfrm>
              <a:off x="331959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9"/>
            <p:cNvSpPr/>
            <p:nvPr/>
          </p:nvSpPr>
          <p:spPr>
            <a:xfrm>
              <a:off x="4442460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0"/>
            <p:cNvSpPr/>
            <p:nvPr/>
          </p:nvSpPr>
          <p:spPr>
            <a:xfrm>
              <a:off x="1039972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1"/>
            <p:cNvSpPr/>
            <p:nvPr/>
          </p:nvSpPr>
          <p:spPr>
            <a:xfrm>
              <a:off x="2128931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2"/>
            <p:cNvSpPr/>
            <p:nvPr/>
          </p:nvSpPr>
          <p:spPr>
            <a:xfrm>
              <a:off x="325179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3"/>
            <p:cNvSpPr/>
            <p:nvPr/>
          </p:nvSpPr>
          <p:spPr>
            <a:xfrm>
              <a:off x="4374654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tx34"/>
            <p:cNvSpPr/>
            <p:nvPr/>
          </p:nvSpPr>
          <p:spPr>
            <a:xfrm>
              <a:off x="2446963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39" name="tx35"/>
            <p:cNvSpPr/>
            <p:nvPr/>
          </p:nvSpPr>
          <p:spPr>
            <a:xfrm rot="-5400000">
              <a:off x="-246446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0" name="rc36"/>
            <p:cNvSpPr/>
            <p:nvPr/>
          </p:nvSpPr>
          <p:spPr>
            <a:xfrm>
              <a:off x="487500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7"/>
            <p:cNvSpPr/>
            <p:nvPr/>
          </p:nvSpPr>
          <p:spPr>
            <a:xfrm>
              <a:off x="488765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2" name="pl38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9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0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1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2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3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4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5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6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7"/>
            <p:cNvSpPr/>
            <p:nvPr/>
          </p:nvSpPr>
          <p:spPr>
            <a:xfrm>
              <a:off x="514357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52" name="tx48"/>
            <p:cNvSpPr/>
            <p:nvPr/>
          </p:nvSpPr>
          <p:spPr>
            <a:xfrm>
              <a:off x="514357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53" name="tx49"/>
            <p:cNvSpPr/>
            <p:nvPr/>
          </p:nvSpPr>
          <p:spPr>
            <a:xfrm>
              <a:off x="514357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54" name="tx50"/>
            <p:cNvSpPr/>
            <p:nvPr/>
          </p:nvSpPr>
          <p:spPr>
            <a:xfrm>
              <a:off x="1017732" y="951828"/>
              <a:ext cx="548997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janeiro</a:t>
              </a:r>
            </a:p>
          </p:txBody>
        </p:sp>
      </p:grpSp>
      <p:grpSp xmlns:pic="http://schemas.openxmlformats.org/drawingml/2006/picture">
        <p:nvGrpSpPr>
          <p:cNvPr id="55" name="88"/>
          <p:cNvGrpSpPr/>
          <p:nvPr/>
        </p:nvGrpSpPr>
        <p:grpSpPr>
          <a:xfrm>
            <a:off x="6492240" y="914400"/>
            <a:ext cx="5486400" cy="2743200"/>
            <a:chOff x="649224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56" name="rc3"/>
            <p:cNvSpPr/>
            <p:nvPr/>
          </p:nvSpPr>
          <p:spPr>
            <a:xfrm>
              <a:off x="649224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4"/>
            <p:cNvSpPr/>
            <p:nvPr/>
          </p:nvSpPr>
          <p:spPr>
            <a:xfrm>
              <a:off x="649224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"/>
            <p:cNvSpPr/>
            <p:nvPr/>
          </p:nvSpPr>
          <p:spPr>
            <a:xfrm>
              <a:off x="7052772" y="12356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6"/>
            <p:cNvSpPr/>
            <p:nvPr/>
          </p:nvSpPr>
          <p:spPr>
            <a:xfrm>
              <a:off x="7052772" y="281164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0" name="pl7"/>
            <p:cNvSpPr/>
            <p:nvPr/>
          </p:nvSpPr>
          <p:spPr>
            <a:xfrm>
              <a:off x="7052772" y="217281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1" name="pl8"/>
            <p:cNvSpPr/>
            <p:nvPr/>
          </p:nvSpPr>
          <p:spPr>
            <a:xfrm>
              <a:off x="7052772" y="153399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2" name="pl9"/>
            <p:cNvSpPr/>
            <p:nvPr/>
          </p:nvSpPr>
          <p:spPr>
            <a:xfrm>
              <a:off x="7052772" y="31310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3" name="pl10"/>
            <p:cNvSpPr/>
            <p:nvPr/>
          </p:nvSpPr>
          <p:spPr>
            <a:xfrm>
              <a:off x="7052772" y="249223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4" name="pl11"/>
            <p:cNvSpPr/>
            <p:nvPr/>
          </p:nvSpPr>
          <p:spPr>
            <a:xfrm>
              <a:off x="7052772" y="185340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5" name="pl12"/>
            <p:cNvSpPr/>
            <p:nvPr/>
          </p:nvSpPr>
          <p:spPr>
            <a:xfrm>
              <a:off x="7221201" y="1763320"/>
              <a:ext cx="3031726" cy="1329212"/>
            </a:xfrm>
            <a:custGeom>
              <a:avLst/>
              <a:pathLst>
                <a:path w="3031726" h="1329212">
                  <a:moveTo>
                    <a:pt x="0" y="1329212"/>
                  </a:moveTo>
                  <a:lnTo>
                    <a:pt x="112286" y="1209016"/>
                  </a:lnTo>
                  <a:lnTo>
                    <a:pt x="224572" y="1134748"/>
                  </a:lnTo>
                  <a:lnTo>
                    <a:pt x="336858" y="1118075"/>
                  </a:lnTo>
                  <a:lnTo>
                    <a:pt x="449144" y="1118075"/>
                  </a:lnTo>
                  <a:lnTo>
                    <a:pt x="561430" y="1118075"/>
                  </a:lnTo>
                  <a:lnTo>
                    <a:pt x="673716" y="1059585"/>
                  </a:lnTo>
                  <a:lnTo>
                    <a:pt x="786003" y="1021545"/>
                  </a:lnTo>
                  <a:lnTo>
                    <a:pt x="898289" y="965787"/>
                  </a:lnTo>
                  <a:lnTo>
                    <a:pt x="1010575" y="896325"/>
                  </a:lnTo>
                  <a:lnTo>
                    <a:pt x="1122861" y="757349"/>
                  </a:lnTo>
                  <a:lnTo>
                    <a:pt x="1235147" y="757349"/>
                  </a:lnTo>
                  <a:lnTo>
                    <a:pt x="1347433" y="757349"/>
                  </a:lnTo>
                  <a:lnTo>
                    <a:pt x="1459719" y="703429"/>
                  </a:lnTo>
                  <a:lnTo>
                    <a:pt x="1572006" y="646168"/>
                  </a:lnTo>
                  <a:lnTo>
                    <a:pt x="1684292" y="564708"/>
                  </a:lnTo>
                  <a:lnTo>
                    <a:pt x="1796578" y="430461"/>
                  </a:lnTo>
                  <a:lnTo>
                    <a:pt x="1908864" y="334785"/>
                  </a:lnTo>
                  <a:lnTo>
                    <a:pt x="2021150" y="334785"/>
                  </a:lnTo>
                  <a:lnTo>
                    <a:pt x="2133436" y="334785"/>
                  </a:lnTo>
                  <a:lnTo>
                    <a:pt x="2245722" y="288940"/>
                  </a:lnTo>
                  <a:lnTo>
                    <a:pt x="2358009" y="190509"/>
                  </a:lnTo>
                  <a:lnTo>
                    <a:pt x="2470295" y="123719"/>
                  </a:lnTo>
                  <a:lnTo>
                    <a:pt x="2582581" y="74550"/>
                  </a:lnTo>
                  <a:lnTo>
                    <a:pt x="2694867" y="0"/>
                  </a:lnTo>
                  <a:lnTo>
                    <a:pt x="2807153" y="0"/>
                  </a:lnTo>
                  <a:lnTo>
                    <a:pt x="2919439" y="0"/>
                  </a:lnTo>
                  <a:lnTo>
                    <a:pt x="3031726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13"/>
            <p:cNvSpPr/>
            <p:nvPr/>
          </p:nvSpPr>
          <p:spPr>
            <a:xfrm>
              <a:off x="7221201" y="1325885"/>
              <a:ext cx="3368584" cy="1805165"/>
            </a:xfrm>
            <a:custGeom>
              <a:avLst/>
              <a:pathLst>
                <a:path w="3368584" h="1805165">
                  <a:moveTo>
                    <a:pt x="0" y="1805165"/>
                  </a:moveTo>
                  <a:lnTo>
                    <a:pt x="112286" y="1805165"/>
                  </a:lnTo>
                  <a:lnTo>
                    <a:pt x="224572" y="1764764"/>
                  </a:lnTo>
                  <a:lnTo>
                    <a:pt x="336858" y="1733249"/>
                  </a:lnTo>
                  <a:lnTo>
                    <a:pt x="449144" y="1700176"/>
                  </a:lnTo>
                  <a:lnTo>
                    <a:pt x="561430" y="1676825"/>
                  </a:lnTo>
                  <a:lnTo>
                    <a:pt x="673716" y="1628090"/>
                  </a:lnTo>
                  <a:lnTo>
                    <a:pt x="786003" y="1628090"/>
                  </a:lnTo>
                  <a:lnTo>
                    <a:pt x="898289" y="1628090"/>
                  </a:lnTo>
                  <a:lnTo>
                    <a:pt x="1010575" y="1442049"/>
                  </a:lnTo>
                  <a:lnTo>
                    <a:pt x="1122861" y="1417510"/>
                  </a:lnTo>
                  <a:lnTo>
                    <a:pt x="1235147" y="1407524"/>
                  </a:lnTo>
                  <a:lnTo>
                    <a:pt x="1347433" y="1387481"/>
                  </a:lnTo>
                  <a:lnTo>
                    <a:pt x="1459719" y="1042775"/>
                  </a:lnTo>
                  <a:lnTo>
                    <a:pt x="1572006" y="1042775"/>
                  </a:lnTo>
                  <a:lnTo>
                    <a:pt x="1684292" y="1042775"/>
                  </a:lnTo>
                  <a:lnTo>
                    <a:pt x="1796578" y="990391"/>
                  </a:lnTo>
                  <a:lnTo>
                    <a:pt x="1908864" y="969582"/>
                  </a:lnTo>
                  <a:lnTo>
                    <a:pt x="2021150" y="902395"/>
                  </a:lnTo>
                  <a:lnTo>
                    <a:pt x="2133436" y="869864"/>
                  </a:lnTo>
                  <a:lnTo>
                    <a:pt x="2245722" y="755442"/>
                  </a:lnTo>
                  <a:lnTo>
                    <a:pt x="2358009" y="755442"/>
                  </a:lnTo>
                  <a:lnTo>
                    <a:pt x="2470295" y="755442"/>
                  </a:lnTo>
                  <a:lnTo>
                    <a:pt x="2582581" y="635893"/>
                  </a:lnTo>
                  <a:lnTo>
                    <a:pt x="2694867" y="506608"/>
                  </a:lnTo>
                  <a:lnTo>
                    <a:pt x="2807153" y="485109"/>
                  </a:lnTo>
                  <a:lnTo>
                    <a:pt x="2919439" y="102170"/>
                  </a:lnTo>
                  <a:lnTo>
                    <a:pt x="3031726" y="60540"/>
                  </a:lnTo>
                  <a:lnTo>
                    <a:pt x="3144012" y="60540"/>
                  </a:lnTo>
                  <a:lnTo>
                    <a:pt x="3256298" y="6054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14"/>
            <p:cNvSpPr/>
            <p:nvPr/>
          </p:nvSpPr>
          <p:spPr>
            <a:xfrm>
              <a:off x="7221201" y="1582048"/>
              <a:ext cx="3031726" cy="1425361"/>
            </a:xfrm>
            <a:custGeom>
              <a:avLst/>
              <a:pathLst>
                <a:path w="3031726" h="1425361">
                  <a:moveTo>
                    <a:pt x="0" y="1425361"/>
                  </a:moveTo>
                  <a:lnTo>
                    <a:pt x="112286" y="1358037"/>
                  </a:lnTo>
                  <a:lnTo>
                    <a:pt x="224572" y="1313990"/>
                  </a:lnTo>
                  <a:lnTo>
                    <a:pt x="336858" y="1262702"/>
                  </a:lnTo>
                  <a:lnTo>
                    <a:pt x="449144" y="1228127"/>
                  </a:lnTo>
                  <a:lnTo>
                    <a:pt x="561430" y="1228127"/>
                  </a:lnTo>
                  <a:lnTo>
                    <a:pt x="673716" y="1228127"/>
                  </a:lnTo>
                  <a:lnTo>
                    <a:pt x="786003" y="1046747"/>
                  </a:lnTo>
                  <a:lnTo>
                    <a:pt x="898289" y="994894"/>
                  </a:lnTo>
                  <a:lnTo>
                    <a:pt x="1010575" y="959133"/>
                  </a:lnTo>
                  <a:lnTo>
                    <a:pt x="1122861" y="893795"/>
                  </a:lnTo>
                  <a:lnTo>
                    <a:pt x="1235147" y="821259"/>
                  </a:lnTo>
                  <a:lnTo>
                    <a:pt x="1347433" y="821259"/>
                  </a:lnTo>
                  <a:lnTo>
                    <a:pt x="1459719" y="821259"/>
                  </a:lnTo>
                  <a:lnTo>
                    <a:pt x="1572006" y="821259"/>
                  </a:lnTo>
                  <a:lnTo>
                    <a:pt x="1684292" y="821259"/>
                  </a:lnTo>
                  <a:lnTo>
                    <a:pt x="1796578" y="761720"/>
                  </a:lnTo>
                  <a:lnTo>
                    <a:pt x="1908864" y="744881"/>
                  </a:lnTo>
                  <a:lnTo>
                    <a:pt x="2021150" y="587749"/>
                  </a:lnTo>
                  <a:lnTo>
                    <a:pt x="2133436" y="587749"/>
                  </a:lnTo>
                  <a:lnTo>
                    <a:pt x="2245722" y="587749"/>
                  </a:lnTo>
                  <a:lnTo>
                    <a:pt x="2358009" y="504999"/>
                  </a:lnTo>
                  <a:lnTo>
                    <a:pt x="2470295" y="440252"/>
                  </a:lnTo>
                  <a:lnTo>
                    <a:pt x="2582581" y="323930"/>
                  </a:lnTo>
                  <a:lnTo>
                    <a:pt x="2694867" y="123706"/>
                  </a:lnTo>
                  <a:lnTo>
                    <a:pt x="2807153" y="0"/>
                  </a:lnTo>
                  <a:lnTo>
                    <a:pt x="2919439" y="0"/>
                  </a:lnTo>
                  <a:lnTo>
                    <a:pt x="3031726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15"/>
            <p:cNvSpPr/>
            <p:nvPr/>
          </p:nvSpPr>
          <p:spPr>
            <a:xfrm>
              <a:off x="7052772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16"/>
            <p:cNvSpPr/>
            <p:nvPr/>
          </p:nvSpPr>
          <p:spPr>
            <a:xfrm>
              <a:off x="6916642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17"/>
            <p:cNvSpPr/>
            <p:nvPr/>
          </p:nvSpPr>
          <p:spPr>
            <a:xfrm>
              <a:off x="6747276" y="244674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20M</a:t>
              </a:r>
            </a:p>
          </p:txBody>
        </p:sp>
        <p:sp>
          <p:nvSpPr>
            <p:cNvPr id="71" name="tx18"/>
            <p:cNvSpPr/>
            <p:nvPr/>
          </p:nvSpPr>
          <p:spPr>
            <a:xfrm>
              <a:off x="6747276" y="1807927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40M</a:t>
              </a:r>
            </a:p>
          </p:txBody>
        </p:sp>
        <p:sp>
          <p:nvSpPr>
            <p:cNvPr id="72" name="pl19"/>
            <p:cNvSpPr/>
            <p:nvPr/>
          </p:nvSpPr>
          <p:spPr>
            <a:xfrm>
              <a:off x="7014815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20"/>
            <p:cNvSpPr/>
            <p:nvPr/>
          </p:nvSpPr>
          <p:spPr>
            <a:xfrm>
              <a:off x="7014815" y="24922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21"/>
            <p:cNvSpPr/>
            <p:nvPr/>
          </p:nvSpPr>
          <p:spPr>
            <a:xfrm>
              <a:off x="7014815" y="18534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22"/>
            <p:cNvSpPr/>
            <p:nvPr/>
          </p:nvSpPr>
          <p:spPr>
            <a:xfrm>
              <a:off x="7052772" y="32213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23"/>
            <p:cNvSpPr/>
            <p:nvPr/>
          </p:nvSpPr>
          <p:spPr>
            <a:xfrm>
              <a:off x="7108915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24"/>
            <p:cNvSpPr/>
            <p:nvPr/>
          </p:nvSpPr>
          <p:spPr>
            <a:xfrm>
              <a:off x="823177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25"/>
            <p:cNvSpPr/>
            <p:nvPr/>
          </p:nvSpPr>
          <p:spPr>
            <a:xfrm>
              <a:off x="935463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26"/>
            <p:cNvSpPr/>
            <p:nvPr/>
          </p:nvSpPr>
          <p:spPr>
            <a:xfrm>
              <a:off x="10477500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27"/>
            <p:cNvSpPr/>
            <p:nvPr/>
          </p:nvSpPr>
          <p:spPr>
            <a:xfrm>
              <a:off x="7075012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28"/>
            <p:cNvSpPr/>
            <p:nvPr/>
          </p:nvSpPr>
          <p:spPr>
            <a:xfrm>
              <a:off x="8163971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tx29"/>
            <p:cNvSpPr/>
            <p:nvPr/>
          </p:nvSpPr>
          <p:spPr>
            <a:xfrm>
              <a:off x="928683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30"/>
            <p:cNvSpPr/>
            <p:nvPr/>
          </p:nvSpPr>
          <p:spPr>
            <a:xfrm>
              <a:off x="10409694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4" name="tx31"/>
            <p:cNvSpPr/>
            <p:nvPr/>
          </p:nvSpPr>
          <p:spPr>
            <a:xfrm>
              <a:off x="8482003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85" name="tx32"/>
            <p:cNvSpPr/>
            <p:nvPr/>
          </p:nvSpPr>
          <p:spPr>
            <a:xfrm rot="-5400000">
              <a:off x="5788593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86" name="rc33"/>
            <p:cNvSpPr/>
            <p:nvPr/>
          </p:nvSpPr>
          <p:spPr>
            <a:xfrm>
              <a:off x="1091004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34"/>
            <p:cNvSpPr/>
            <p:nvPr/>
          </p:nvSpPr>
          <p:spPr>
            <a:xfrm>
              <a:off x="1092269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88" name="pl35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36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37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38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39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40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41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42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43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44"/>
            <p:cNvSpPr/>
            <p:nvPr/>
          </p:nvSpPr>
          <p:spPr>
            <a:xfrm>
              <a:off x="1117861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98" name="tx45"/>
            <p:cNvSpPr/>
            <p:nvPr/>
          </p:nvSpPr>
          <p:spPr>
            <a:xfrm>
              <a:off x="1117861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99" name="tx46"/>
            <p:cNvSpPr/>
            <p:nvPr/>
          </p:nvSpPr>
          <p:spPr>
            <a:xfrm>
              <a:off x="1117861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00" name="tx47"/>
            <p:cNvSpPr/>
            <p:nvPr/>
          </p:nvSpPr>
          <p:spPr>
            <a:xfrm>
              <a:off x="7052772" y="985939"/>
              <a:ext cx="711517" cy="135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fevereiro</a:t>
              </a:r>
            </a:p>
          </p:txBody>
        </p:sp>
      </p:grpSp>
      <p:grpSp xmlns:pic="http://schemas.openxmlformats.org/drawingml/2006/picture">
        <p:nvGrpSpPr>
          <p:cNvPr id="101" name="88"/>
          <p:cNvGrpSpPr/>
          <p:nvPr/>
        </p:nvGrpSpPr>
        <p:grpSpPr>
          <a:xfrm>
            <a:off x="457200" y="3657600"/>
            <a:ext cx="5486400" cy="2743200"/>
            <a:chOff x="45720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02" name="rc3"/>
            <p:cNvSpPr/>
            <p:nvPr/>
          </p:nvSpPr>
          <p:spPr>
            <a:xfrm>
              <a:off x="45720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4"/>
            <p:cNvSpPr/>
            <p:nvPr/>
          </p:nvSpPr>
          <p:spPr>
            <a:xfrm>
              <a:off x="45720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5"/>
            <p:cNvSpPr/>
            <p:nvPr/>
          </p:nvSpPr>
          <p:spPr>
            <a:xfrm>
              <a:off x="1085538" y="39788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6"/>
            <p:cNvSpPr/>
            <p:nvPr/>
          </p:nvSpPr>
          <p:spPr>
            <a:xfrm>
              <a:off x="1085538" y="564272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6" name="pl7"/>
            <p:cNvSpPr/>
            <p:nvPr/>
          </p:nvSpPr>
          <p:spPr>
            <a:xfrm>
              <a:off x="1085538" y="517966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7" name="pl8"/>
            <p:cNvSpPr/>
            <p:nvPr/>
          </p:nvSpPr>
          <p:spPr>
            <a:xfrm>
              <a:off x="1085538" y="471660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8" name="pl9"/>
            <p:cNvSpPr/>
            <p:nvPr/>
          </p:nvSpPr>
          <p:spPr>
            <a:xfrm>
              <a:off x="1085538" y="425354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9" name="pl10"/>
            <p:cNvSpPr/>
            <p:nvPr/>
          </p:nvSpPr>
          <p:spPr>
            <a:xfrm>
              <a:off x="1085538" y="58742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0" name="pl11"/>
            <p:cNvSpPr/>
            <p:nvPr/>
          </p:nvSpPr>
          <p:spPr>
            <a:xfrm>
              <a:off x="1085538" y="541119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1" name="pl12"/>
            <p:cNvSpPr/>
            <p:nvPr/>
          </p:nvSpPr>
          <p:spPr>
            <a:xfrm>
              <a:off x="1085538" y="494813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2" name="pl13"/>
            <p:cNvSpPr/>
            <p:nvPr/>
          </p:nvSpPr>
          <p:spPr>
            <a:xfrm>
              <a:off x="1085538" y="448507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3" name="pl14"/>
            <p:cNvSpPr/>
            <p:nvPr/>
          </p:nvSpPr>
          <p:spPr>
            <a:xfrm>
              <a:off x="1085538" y="402200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4" name="pl15"/>
            <p:cNvSpPr/>
            <p:nvPr/>
          </p:nvSpPr>
          <p:spPr>
            <a:xfrm>
              <a:off x="1250885" y="5019982"/>
              <a:ext cx="3306942" cy="854268"/>
            </a:xfrm>
            <a:custGeom>
              <a:avLst/>
              <a:pathLst>
                <a:path w="3306942" h="854268">
                  <a:moveTo>
                    <a:pt x="0" y="854268"/>
                  </a:moveTo>
                  <a:lnTo>
                    <a:pt x="122479" y="799566"/>
                  </a:lnTo>
                  <a:lnTo>
                    <a:pt x="244958" y="769638"/>
                  </a:lnTo>
                  <a:lnTo>
                    <a:pt x="367438" y="735111"/>
                  </a:lnTo>
                  <a:lnTo>
                    <a:pt x="489917" y="735111"/>
                  </a:lnTo>
                  <a:lnTo>
                    <a:pt x="612396" y="735111"/>
                  </a:lnTo>
                  <a:lnTo>
                    <a:pt x="734876" y="692616"/>
                  </a:lnTo>
                  <a:lnTo>
                    <a:pt x="857355" y="642034"/>
                  </a:lnTo>
                  <a:lnTo>
                    <a:pt x="979834" y="619305"/>
                  </a:lnTo>
                  <a:lnTo>
                    <a:pt x="1102314" y="586259"/>
                  </a:lnTo>
                  <a:lnTo>
                    <a:pt x="1224793" y="562904"/>
                  </a:lnTo>
                  <a:lnTo>
                    <a:pt x="1347272" y="562904"/>
                  </a:lnTo>
                  <a:lnTo>
                    <a:pt x="1469752" y="562904"/>
                  </a:lnTo>
                  <a:lnTo>
                    <a:pt x="1592231" y="523097"/>
                  </a:lnTo>
                  <a:lnTo>
                    <a:pt x="1714710" y="489174"/>
                  </a:lnTo>
                  <a:lnTo>
                    <a:pt x="1837190" y="467955"/>
                  </a:lnTo>
                  <a:lnTo>
                    <a:pt x="1959669" y="441529"/>
                  </a:lnTo>
                  <a:lnTo>
                    <a:pt x="2082149" y="362526"/>
                  </a:lnTo>
                  <a:lnTo>
                    <a:pt x="2204628" y="362526"/>
                  </a:lnTo>
                  <a:lnTo>
                    <a:pt x="2327107" y="362526"/>
                  </a:lnTo>
                  <a:lnTo>
                    <a:pt x="2449587" y="322920"/>
                  </a:lnTo>
                  <a:lnTo>
                    <a:pt x="2572066" y="302850"/>
                  </a:lnTo>
                  <a:lnTo>
                    <a:pt x="2694545" y="243735"/>
                  </a:lnTo>
                  <a:lnTo>
                    <a:pt x="2817025" y="190656"/>
                  </a:lnTo>
                  <a:lnTo>
                    <a:pt x="2939504" y="144617"/>
                  </a:lnTo>
                  <a:lnTo>
                    <a:pt x="3061983" y="144617"/>
                  </a:lnTo>
                  <a:lnTo>
                    <a:pt x="3184463" y="144617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6"/>
            <p:cNvSpPr/>
            <p:nvPr/>
          </p:nvSpPr>
          <p:spPr>
            <a:xfrm>
              <a:off x="1250885" y="5213301"/>
              <a:ext cx="3306942" cy="642335"/>
            </a:xfrm>
            <a:custGeom>
              <a:avLst/>
              <a:pathLst>
                <a:path w="3306942" h="642335">
                  <a:moveTo>
                    <a:pt x="0" y="642335"/>
                  </a:moveTo>
                  <a:lnTo>
                    <a:pt x="122479" y="584251"/>
                  </a:lnTo>
                  <a:lnTo>
                    <a:pt x="244958" y="548361"/>
                  </a:lnTo>
                  <a:lnTo>
                    <a:pt x="367438" y="540304"/>
                  </a:lnTo>
                  <a:lnTo>
                    <a:pt x="489917" y="540304"/>
                  </a:lnTo>
                  <a:lnTo>
                    <a:pt x="612396" y="540304"/>
                  </a:lnTo>
                  <a:lnTo>
                    <a:pt x="734876" y="512039"/>
                  </a:lnTo>
                  <a:lnTo>
                    <a:pt x="857355" y="493656"/>
                  </a:lnTo>
                  <a:lnTo>
                    <a:pt x="979834" y="466712"/>
                  </a:lnTo>
                  <a:lnTo>
                    <a:pt x="1102314" y="433144"/>
                  </a:lnTo>
                  <a:lnTo>
                    <a:pt x="1224793" y="365985"/>
                  </a:lnTo>
                  <a:lnTo>
                    <a:pt x="1347272" y="365985"/>
                  </a:lnTo>
                  <a:lnTo>
                    <a:pt x="1469752" y="365985"/>
                  </a:lnTo>
                  <a:lnTo>
                    <a:pt x="1592231" y="339928"/>
                  </a:lnTo>
                  <a:lnTo>
                    <a:pt x="1714710" y="312257"/>
                  </a:lnTo>
                  <a:lnTo>
                    <a:pt x="1837190" y="272892"/>
                  </a:lnTo>
                  <a:lnTo>
                    <a:pt x="1959669" y="208018"/>
                  </a:lnTo>
                  <a:lnTo>
                    <a:pt x="2082149" y="161783"/>
                  </a:lnTo>
                  <a:lnTo>
                    <a:pt x="2204628" y="161783"/>
                  </a:lnTo>
                  <a:lnTo>
                    <a:pt x="2327107" y="161783"/>
                  </a:lnTo>
                  <a:lnTo>
                    <a:pt x="2449587" y="139629"/>
                  </a:lnTo>
                  <a:lnTo>
                    <a:pt x="2572066" y="92062"/>
                  </a:lnTo>
                  <a:lnTo>
                    <a:pt x="2694545" y="59786"/>
                  </a:lnTo>
                  <a:lnTo>
                    <a:pt x="2817025" y="36026"/>
                  </a:lnTo>
                  <a:lnTo>
                    <a:pt x="2939504" y="0"/>
                  </a:lnTo>
                  <a:lnTo>
                    <a:pt x="3061983" y="0"/>
                  </a:lnTo>
                  <a:lnTo>
                    <a:pt x="3184463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7"/>
            <p:cNvSpPr/>
            <p:nvPr/>
          </p:nvSpPr>
          <p:spPr>
            <a:xfrm>
              <a:off x="1250885" y="4069085"/>
              <a:ext cx="3306942" cy="1750355"/>
            </a:xfrm>
            <a:custGeom>
              <a:avLst/>
              <a:pathLst>
                <a:path w="3306942" h="1750355">
                  <a:moveTo>
                    <a:pt x="0" y="1750355"/>
                  </a:moveTo>
                  <a:lnTo>
                    <a:pt x="122479" y="1708487"/>
                  </a:lnTo>
                  <a:lnTo>
                    <a:pt x="244958" y="1693509"/>
                  </a:lnTo>
                  <a:lnTo>
                    <a:pt x="367438" y="1654756"/>
                  </a:lnTo>
                  <a:lnTo>
                    <a:pt x="489917" y="1640933"/>
                  </a:lnTo>
                  <a:lnTo>
                    <a:pt x="612396" y="1640933"/>
                  </a:lnTo>
                  <a:lnTo>
                    <a:pt x="734876" y="1640933"/>
                  </a:lnTo>
                  <a:lnTo>
                    <a:pt x="857355" y="1605046"/>
                  </a:lnTo>
                  <a:lnTo>
                    <a:pt x="979834" y="1587951"/>
                  </a:lnTo>
                  <a:lnTo>
                    <a:pt x="1102314" y="1568576"/>
                  </a:lnTo>
                  <a:lnTo>
                    <a:pt x="1224793" y="1542830"/>
                  </a:lnTo>
                  <a:lnTo>
                    <a:pt x="1347272" y="1517242"/>
                  </a:lnTo>
                  <a:lnTo>
                    <a:pt x="1469752" y="1517242"/>
                  </a:lnTo>
                  <a:lnTo>
                    <a:pt x="1592231" y="1517242"/>
                  </a:lnTo>
                  <a:lnTo>
                    <a:pt x="1714710" y="1500832"/>
                  </a:lnTo>
                  <a:lnTo>
                    <a:pt x="1837190" y="1486455"/>
                  </a:lnTo>
                  <a:lnTo>
                    <a:pt x="1959669" y="1381456"/>
                  </a:lnTo>
                  <a:lnTo>
                    <a:pt x="2082149" y="1306264"/>
                  </a:lnTo>
                  <a:lnTo>
                    <a:pt x="2204628" y="1228222"/>
                  </a:lnTo>
                  <a:lnTo>
                    <a:pt x="2327107" y="1228222"/>
                  </a:lnTo>
                  <a:lnTo>
                    <a:pt x="2449587" y="1228222"/>
                  </a:lnTo>
                  <a:lnTo>
                    <a:pt x="2572066" y="1144005"/>
                  </a:lnTo>
                  <a:lnTo>
                    <a:pt x="2694545" y="1117469"/>
                  </a:lnTo>
                  <a:lnTo>
                    <a:pt x="2817025" y="1021751"/>
                  </a:lnTo>
                  <a:lnTo>
                    <a:pt x="2939504" y="990856"/>
                  </a:lnTo>
                  <a:lnTo>
                    <a:pt x="3061983" y="0"/>
                  </a:lnTo>
                  <a:lnTo>
                    <a:pt x="3184463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8"/>
            <p:cNvSpPr/>
            <p:nvPr/>
          </p:nvSpPr>
          <p:spPr>
            <a:xfrm>
              <a:off x="1085538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9"/>
            <p:cNvSpPr/>
            <p:nvPr/>
          </p:nvSpPr>
          <p:spPr>
            <a:xfrm>
              <a:off x="949408" y="58287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9" name="tx20"/>
            <p:cNvSpPr/>
            <p:nvPr/>
          </p:nvSpPr>
          <p:spPr>
            <a:xfrm>
              <a:off x="780042" y="5365649"/>
              <a:ext cx="23717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30M</a:t>
              </a:r>
            </a:p>
          </p:txBody>
        </p:sp>
        <p:sp>
          <p:nvSpPr>
            <p:cNvPr id="120" name="tx21"/>
            <p:cNvSpPr/>
            <p:nvPr/>
          </p:nvSpPr>
          <p:spPr>
            <a:xfrm>
              <a:off x="780042" y="490264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121" name="tx22"/>
            <p:cNvSpPr/>
            <p:nvPr/>
          </p:nvSpPr>
          <p:spPr>
            <a:xfrm>
              <a:off x="780042" y="443958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90M</a:t>
              </a:r>
            </a:p>
          </p:txBody>
        </p:sp>
        <p:sp>
          <p:nvSpPr>
            <p:cNvPr id="122" name="tx23"/>
            <p:cNvSpPr/>
            <p:nvPr/>
          </p:nvSpPr>
          <p:spPr>
            <a:xfrm>
              <a:off x="712236" y="3976528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120M</a:t>
              </a:r>
            </a:p>
          </p:txBody>
        </p:sp>
        <p:sp>
          <p:nvSpPr>
            <p:cNvPr id="123" name="pl24"/>
            <p:cNvSpPr/>
            <p:nvPr/>
          </p:nvSpPr>
          <p:spPr>
            <a:xfrm>
              <a:off x="1047581" y="5874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25"/>
            <p:cNvSpPr/>
            <p:nvPr/>
          </p:nvSpPr>
          <p:spPr>
            <a:xfrm>
              <a:off x="1047581" y="54111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26"/>
            <p:cNvSpPr/>
            <p:nvPr/>
          </p:nvSpPr>
          <p:spPr>
            <a:xfrm>
              <a:off x="1047581" y="49481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27"/>
            <p:cNvSpPr/>
            <p:nvPr/>
          </p:nvSpPr>
          <p:spPr>
            <a:xfrm>
              <a:off x="1047581" y="44850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28"/>
            <p:cNvSpPr/>
            <p:nvPr/>
          </p:nvSpPr>
          <p:spPr>
            <a:xfrm>
              <a:off x="1047581" y="40220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29"/>
            <p:cNvSpPr/>
            <p:nvPr/>
          </p:nvSpPr>
          <p:spPr>
            <a:xfrm>
              <a:off x="1085538" y="59645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30"/>
            <p:cNvSpPr/>
            <p:nvPr/>
          </p:nvSpPr>
          <p:spPr>
            <a:xfrm>
              <a:off x="1128406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31"/>
            <p:cNvSpPr/>
            <p:nvPr/>
          </p:nvSpPr>
          <p:spPr>
            <a:xfrm>
              <a:off x="2353200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32"/>
            <p:cNvSpPr/>
            <p:nvPr/>
          </p:nvSpPr>
          <p:spPr>
            <a:xfrm>
              <a:off x="3577993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33"/>
            <p:cNvSpPr/>
            <p:nvPr/>
          </p:nvSpPr>
          <p:spPr>
            <a:xfrm>
              <a:off x="1094503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" name="tx34"/>
            <p:cNvSpPr/>
            <p:nvPr/>
          </p:nvSpPr>
          <p:spPr>
            <a:xfrm>
              <a:off x="2285394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35"/>
            <p:cNvSpPr/>
            <p:nvPr/>
          </p:nvSpPr>
          <p:spPr>
            <a:xfrm>
              <a:off x="3510187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5" name="tx36"/>
            <p:cNvSpPr/>
            <p:nvPr/>
          </p:nvSpPr>
          <p:spPr>
            <a:xfrm>
              <a:off x="2480866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36" name="tx37"/>
            <p:cNvSpPr/>
            <p:nvPr/>
          </p:nvSpPr>
          <p:spPr>
            <a:xfrm rot="-5400000">
              <a:off x="-246446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37" name="rc38"/>
            <p:cNvSpPr/>
            <p:nvPr/>
          </p:nvSpPr>
          <p:spPr>
            <a:xfrm>
              <a:off x="487500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39"/>
            <p:cNvSpPr/>
            <p:nvPr/>
          </p:nvSpPr>
          <p:spPr>
            <a:xfrm>
              <a:off x="488765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39" name="pl40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41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42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43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44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45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46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47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48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49"/>
            <p:cNvSpPr/>
            <p:nvPr/>
          </p:nvSpPr>
          <p:spPr>
            <a:xfrm>
              <a:off x="514357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49" name="tx50"/>
            <p:cNvSpPr/>
            <p:nvPr/>
          </p:nvSpPr>
          <p:spPr>
            <a:xfrm>
              <a:off x="514357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50" name="tx51"/>
            <p:cNvSpPr/>
            <p:nvPr/>
          </p:nvSpPr>
          <p:spPr>
            <a:xfrm>
              <a:off x="514357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51" name="tx52"/>
            <p:cNvSpPr/>
            <p:nvPr/>
          </p:nvSpPr>
          <p:spPr>
            <a:xfrm>
              <a:off x="1085538" y="3731640"/>
              <a:ext cx="508099" cy="132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março</a:t>
              </a:r>
            </a:p>
          </p:txBody>
        </p:sp>
      </p:grpSp>
      <p:grpSp xmlns:pic="http://schemas.openxmlformats.org/drawingml/2006/picture">
        <p:nvGrpSpPr>
          <p:cNvPr id="152" name="88"/>
          <p:cNvGrpSpPr/>
          <p:nvPr/>
        </p:nvGrpSpPr>
        <p:grpSpPr>
          <a:xfrm>
            <a:off x="6492240" y="3657600"/>
            <a:ext cx="5486400" cy="2743200"/>
            <a:chOff x="649224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53" name="rc3"/>
            <p:cNvSpPr/>
            <p:nvPr/>
          </p:nvSpPr>
          <p:spPr>
            <a:xfrm>
              <a:off x="649224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4"/>
            <p:cNvSpPr/>
            <p:nvPr/>
          </p:nvSpPr>
          <p:spPr>
            <a:xfrm>
              <a:off x="649224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5"/>
            <p:cNvSpPr/>
            <p:nvPr/>
          </p:nvSpPr>
          <p:spPr>
            <a:xfrm>
              <a:off x="7052772" y="39788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l6"/>
            <p:cNvSpPr/>
            <p:nvPr/>
          </p:nvSpPr>
          <p:spPr>
            <a:xfrm>
              <a:off x="7052772" y="560849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7" name="pl7"/>
            <p:cNvSpPr/>
            <p:nvPr/>
          </p:nvSpPr>
          <p:spPr>
            <a:xfrm>
              <a:off x="7052772" y="5076996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8" name="pl8"/>
            <p:cNvSpPr/>
            <p:nvPr/>
          </p:nvSpPr>
          <p:spPr>
            <a:xfrm>
              <a:off x="7052772" y="454549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9" name="pl9"/>
            <p:cNvSpPr/>
            <p:nvPr/>
          </p:nvSpPr>
          <p:spPr>
            <a:xfrm>
              <a:off x="7052772" y="401399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0" name="pl10"/>
            <p:cNvSpPr/>
            <p:nvPr/>
          </p:nvSpPr>
          <p:spPr>
            <a:xfrm>
              <a:off x="7052772" y="58742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1" name="pl11"/>
            <p:cNvSpPr/>
            <p:nvPr/>
          </p:nvSpPr>
          <p:spPr>
            <a:xfrm>
              <a:off x="7052772" y="5342747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2" name="pl12"/>
            <p:cNvSpPr/>
            <p:nvPr/>
          </p:nvSpPr>
          <p:spPr>
            <a:xfrm>
              <a:off x="7052772" y="4811245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3" name="pl13"/>
            <p:cNvSpPr/>
            <p:nvPr/>
          </p:nvSpPr>
          <p:spPr>
            <a:xfrm>
              <a:off x="7052772" y="427974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4" name="pl14"/>
            <p:cNvSpPr/>
            <p:nvPr/>
          </p:nvSpPr>
          <p:spPr>
            <a:xfrm>
              <a:off x="7221201" y="4069085"/>
              <a:ext cx="3256298" cy="1768138"/>
            </a:xfrm>
            <a:custGeom>
              <a:avLst/>
              <a:pathLst>
                <a:path w="3256298" h="1768138">
                  <a:moveTo>
                    <a:pt x="0" y="1768138"/>
                  </a:moveTo>
                  <a:lnTo>
                    <a:pt x="112286" y="1768138"/>
                  </a:lnTo>
                  <a:lnTo>
                    <a:pt x="224572" y="1768138"/>
                  </a:lnTo>
                  <a:lnTo>
                    <a:pt x="336858" y="1656815"/>
                  </a:lnTo>
                  <a:lnTo>
                    <a:pt x="449144" y="1494941"/>
                  </a:lnTo>
                  <a:lnTo>
                    <a:pt x="561430" y="1462387"/>
                  </a:lnTo>
                  <a:lnTo>
                    <a:pt x="673716" y="1404341"/>
                  </a:lnTo>
                  <a:lnTo>
                    <a:pt x="786003" y="1241710"/>
                  </a:lnTo>
                  <a:lnTo>
                    <a:pt x="898289" y="1241710"/>
                  </a:lnTo>
                  <a:lnTo>
                    <a:pt x="1010575" y="1241710"/>
                  </a:lnTo>
                  <a:lnTo>
                    <a:pt x="1122861" y="1187211"/>
                  </a:lnTo>
                  <a:lnTo>
                    <a:pt x="1235147" y="847434"/>
                  </a:lnTo>
                  <a:lnTo>
                    <a:pt x="1347433" y="773317"/>
                  </a:lnTo>
                  <a:lnTo>
                    <a:pt x="1459719" y="718556"/>
                  </a:lnTo>
                  <a:lnTo>
                    <a:pt x="1572006" y="718556"/>
                  </a:lnTo>
                  <a:lnTo>
                    <a:pt x="1684292" y="718556"/>
                  </a:lnTo>
                  <a:lnTo>
                    <a:pt x="1796578" y="718556"/>
                  </a:lnTo>
                  <a:lnTo>
                    <a:pt x="1908864" y="561779"/>
                  </a:lnTo>
                  <a:lnTo>
                    <a:pt x="2021150" y="498910"/>
                  </a:lnTo>
                  <a:lnTo>
                    <a:pt x="2133436" y="462937"/>
                  </a:lnTo>
                  <a:lnTo>
                    <a:pt x="2245722" y="462937"/>
                  </a:lnTo>
                  <a:lnTo>
                    <a:pt x="2358009" y="342260"/>
                  </a:lnTo>
                  <a:lnTo>
                    <a:pt x="2470295" y="342260"/>
                  </a:lnTo>
                  <a:lnTo>
                    <a:pt x="2582581" y="342260"/>
                  </a:lnTo>
                  <a:lnTo>
                    <a:pt x="2694867" y="268148"/>
                  </a:lnTo>
                  <a:lnTo>
                    <a:pt x="2807153" y="195217"/>
                  </a:lnTo>
                  <a:lnTo>
                    <a:pt x="2919439" y="164197"/>
                  </a:lnTo>
                  <a:lnTo>
                    <a:pt x="3031726" y="63530"/>
                  </a:lnTo>
                  <a:lnTo>
                    <a:pt x="3144012" y="0"/>
                  </a:lnTo>
                  <a:lnTo>
                    <a:pt x="3256298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5"/>
            <p:cNvSpPr/>
            <p:nvPr/>
          </p:nvSpPr>
          <p:spPr>
            <a:xfrm>
              <a:off x="7221201" y="4229847"/>
              <a:ext cx="3368584" cy="1644403"/>
            </a:xfrm>
            <a:custGeom>
              <a:avLst/>
              <a:pathLst>
                <a:path w="3368584" h="1644403">
                  <a:moveTo>
                    <a:pt x="0" y="1644403"/>
                  </a:moveTo>
                  <a:lnTo>
                    <a:pt x="112286" y="1550224"/>
                  </a:lnTo>
                  <a:lnTo>
                    <a:pt x="224572" y="1498695"/>
                  </a:lnTo>
                  <a:lnTo>
                    <a:pt x="336858" y="1439250"/>
                  </a:lnTo>
                  <a:lnTo>
                    <a:pt x="449144" y="1439250"/>
                  </a:lnTo>
                  <a:lnTo>
                    <a:pt x="561430" y="1439250"/>
                  </a:lnTo>
                  <a:lnTo>
                    <a:pt x="673716" y="1366086"/>
                  </a:lnTo>
                  <a:lnTo>
                    <a:pt x="786003" y="1278998"/>
                  </a:lnTo>
                  <a:lnTo>
                    <a:pt x="898289" y="1239866"/>
                  </a:lnTo>
                  <a:lnTo>
                    <a:pt x="1010575" y="1182971"/>
                  </a:lnTo>
                  <a:lnTo>
                    <a:pt x="1122861" y="1142759"/>
                  </a:lnTo>
                  <a:lnTo>
                    <a:pt x="1235147" y="1142759"/>
                  </a:lnTo>
                  <a:lnTo>
                    <a:pt x="1347433" y="1142759"/>
                  </a:lnTo>
                  <a:lnTo>
                    <a:pt x="1459719" y="1074224"/>
                  </a:lnTo>
                  <a:lnTo>
                    <a:pt x="1572006" y="1015818"/>
                  </a:lnTo>
                  <a:lnTo>
                    <a:pt x="1684292" y="979286"/>
                  </a:lnTo>
                  <a:lnTo>
                    <a:pt x="1796578" y="933787"/>
                  </a:lnTo>
                  <a:lnTo>
                    <a:pt x="1908864" y="797768"/>
                  </a:lnTo>
                  <a:lnTo>
                    <a:pt x="2021150" y="797768"/>
                  </a:lnTo>
                  <a:lnTo>
                    <a:pt x="2133436" y="797768"/>
                  </a:lnTo>
                  <a:lnTo>
                    <a:pt x="2245722" y="729578"/>
                  </a:lnTo>
                  <a:lnTo>
                    <a:pt x="2358009" y="695022"/>
                  </a:lnTo>
                  <a:lnTo>
                    <a:pt x="2470295" y="593244"/>
                  </a:lnTo>
                  <a:lnTo>
                    <a:pt x="2582581" y="501857"/>
                  </a:lnTo>
                  <a:lnTo>
                    <a:pt x="2694867" y="422592"/>
                  </a:lnTo>
                  <a:lnTo>
                    <a:pt x="2807153" y="422592"/>
                  </a:lnTo>
                  <a:lnTo>
                    <a:pt x="2919439" y="422592"/>
                  </a:lnTo>
                  <a:lnTo>
                    <a:pt x="3031726" y="173603"/>
                  </a:lnTo>
                  <a:lnTo>
                    <a:pt x="3144012" y="119453"/>
                  </a:lnTo>
                  <a:lnTo>
                    <a:pt x="3256298" y="26012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"/>
            <p:cNvSpPr/>
            <p:nvPr/>
          </p:nvSpPr>
          <p:spPr>
            <a:xfrm>
              <a:off x="7221201" y="4654501"/>
              <a:ext cx="3256298" cy="1188800"/>
            </a:xfrm>
            <a:custGeom>
              <a:avLst/>
              <a:pathLst>
                <a:path w="3256298" h="1188800">
                  <a:moveTo>
                    <a:pt x="0" y="1188800"/>
                  </a:moveTo>
                  <a:lnTo>
                    <a:pt x="112286" y="1188800"/>
                  </a:lnTo>
                  <a:lnTo>
                    <a:pt x="224572" y="1188800"/>
                  </a:lnTo>
                  <a:lnTo>
                    <a:pt x="336858" y="1188800"/>
                  </a:lnTo>
                  <a:lnTo>
                    <a:pt x="449144" y="1116911"/>
                  </a:lnTo>
                  <a:lnTo>
                    <a:pt x="561430" y="1107017"/>
                  </a:lnTo>
                  <a:lnTo>
                    <a:pt x="673716" y="1077832"/>
                  </a:lnTo>
                  <a:lnTo>
                    <a:pt x="786003" y="1035070"/>
                  </a:lnTo>
                  <a:lnTo>
                    <a:pt x="898289" y="901025"/>
                  </a:lnTo>
                  <a:lnTo>
                    <a:pt x="1010575" y="901025"/>
                  </a:lnTo>
                  <a:lnTo>
                    <a:pt x="1122861" y="901025"/>
                  </a:lnTo>
                  <a:lnTo>
                    <a:pt x="1235147" y="776448"/>
                  </a:lnTo>
                  <a:lnTo>
                    <a:pt x="1347433" y="747116"/>
                  </a:lnTo>
                  <a:lnTo>
                    <a:pt x="1459719" y="714254"/>
                  </a:lnTo>
                  <a:lnTo>
                    <a:pt x="1572006" y="680552"/>
                  </a:lnTo>
                  <a:lnTo>
                    <a:pt x="1684292" y="644171"/>
                  </a:lnTo>
                  <a:lnTo>
                    <a:pt x="1796578" y="644171"/>
                  </a:lnTo>
                  <a:lnTo>
                    <a:pt x="1908864" y="644171"/>
                  </a:lnTo>
                  <a:lnTo>
                    <a:pt x="2021150" y="624606"/>
                  </a:lnTo>
                  <a:lnTo>
                    <a:pt x="2133436" y="511532"/>
                  </a:lnTo>
                  <a:lnTo>
                    <a:pt x="2245722" y="511532"/>
                  </a:lnTo>
                  <a:lnTo>
                    <a:pt x="2358009" y="495945"/>
                  </a:lnTo>
                  <a:lnTo>
                    <a:pt x="2470295" y="438620"/>
                  </a:lnTo>
                  <a:lnTo>
                    <a:pt x="2582581" y="438620"/>
                  </a:lnTo>
                  <a:lnTo>
                    <a:pt x="2694867" y="438620"/>
                  </a:lnTo>
                  <a:lnTo>
                    <a:pt x="2807153" y="391028"/>
                  </a:lnTo>
                  <a:lnTo>
                    <a:pt x="2919439" y="360635"/>
                  </a:lnTo>
                  <a:lnTo>
                    <a:pt x="3031726" y="113194"/>
                  </a:lnTo>
                  <a:lnTo>
                    <a:pt x="3144012" y="55818"/>
                  </a:lnTo>
                  <a:lnTo>
                    <a:pt x="3256298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7"/>
            <p:cNvSpPr/>
            <p:nvPr/>
          </p:nvSpPr>
          <p:spPr>
            <a:xfrm>
              <a:off x="7052772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8"/>
            <p:cNvSpPr/>
            <p:nvPr/>
          </p:nvSpPr>
          <p:spPr>
            <a:xfrm>
              <a:off x="6916642" y="58287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9" name="tx19"/>
            <p:cNvSpPr/>
            <p:nvPr/>
          </p:nvSpPr>
          <p:spPr>
            <a:xfrm>
              <a:off x="6747276" y="529726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20M</a:t>
              </a:r>
            </a:p>
          </p:txBody>
        </p:sp>
        <p:sp>
          <p:nvSpPr>
            <p:cNvPr id="170" name="tx20"/>
            <p:cNvSpPr/>
            <p:nvPr/>
          </p:nvSpPr>
          <p:spPr>
            <a:xfrm>
              <a:off x="6747276" y="4765763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40M</a:t>
              </a:r>
            </a:p>
          </p:txBody>
        </p:sp>
        <p:sp>
          <p:nvSpPr>
            <p:cNvPr id="171" name="tx21"/>
            <p:cNvSpPr/>
            <p:nvPr/>
          </p:nvSpPr>
          <p:spPr>
            <a:xfrm>
              <a:off x="6747276" y="423426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172" name="pl22"/>
            <p:cNvSpPr/>
            <p:nvPr/>
          </p:nvSpPr>
          <p:spPr>
            <a:xfrm>
              <a:off x="7014815" y="5874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23"/>
            <p:cNvSpPr/>
            <p:nvPr/>
          </p:nvSpPr>
          <p:spPr>
            <a:xfrm>
              <a:off x="7014815" y="53427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24"/>
            <p:cNvSpPr/>
            <p:nvPr/>
          </p:nvSpPr>
          <p:spPr>
            <a:xfrm>
              <a:off x="7014815" y="48112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25"/>
            <p:cNvSpPr/>
            <p:nvPr/>
          </p:nvSpPr>
          <p:spPr>
            <a:xfrm>
              <a:off x="7014815" y="42797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26"/>
            <p:cNvSpPr/>
            <p:nvPr/>
          </p:nvSpPr>
          <p:spPr>
            <a:xfrm>
              <a:off x="7052772" y="59645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27"/>
            <p:cNvSpPr/>
            <p:nvPr/>
          </p:nvSpPr>
          <p:spPr>
            <a:xfrm>
              <a:off x="7108915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28"/>
            <p:cNvSpPr/>
            <p:nvPr/>
          </p:nvSpPr>
          <p:spPr>
            <a:xfrm>
              <a:off x="8231777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29"/>
            <p:cNvSpPr/>
            <p:nvPr/>
          </p:nvSpPr>
          <p:spPr>
            <a:xfrm>
              <a:off x="9354638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30"/>
            <p:cNvSpPr/>
            <p:nvPr/>
          </p:nvSpPr>
          <p:spPr>
            <a:xfrm>
              <a:off x="10477500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31"/>
            <p:cNvSpPr/>
            <p:nvPr/>
          </p:nvSpPr>
          <p:spPr>
            <a:xfrm>
              <a:off x="7075012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2" name="tx32"/>
            <p:cNvSpPr/>
            <p:nvPr/>
          </p:nvSpPr>
          <p:spPr>
            <a:xfrm>
              <a:off x="8163971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33"/>
            <p:cNvSpPr/>
            <p:nvPr/>
          </p:nvSpPr>
          <p:spPr>
            <a:xfrm>
              <a:off x="9286832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4" name="tx34"/>
            <p:cNvSpPr/>
            <p:nvPr/>
          </p:nvSpPr>
          <p:spPr>
            <a:xfrm>
              <a:off x="10409694" y="60309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5" name="tx35"/>
            <p:cNvSpPr/>
            <p:nvPr/>
          </p:nvSpPr>
          <p:spPr>
            <a:xfrm>
              <a:off x="8482003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86" name="tx36"/>
            <p:cNvSpPr/>
            <p:nvPr/>
          </p:nvSpPr>
          <p:spPr>
            <a:xfrm rot="-5400000">
              <a:off x="5788593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87" name="rc37"/>
            <p:cNvSpPr/>
            <p:nvPr/>
          </p:nvSpPr>
          <p:spPr>
            <a:xfrm>
              <a:off x="1091004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38"/>
            <p:cNvSpPr/>
            <p:nvPr/>
          </p:nvSpPr>
          <p:spPr>
            <a:xfrm>
              <a:off x="1092269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89" name="pl39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40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41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42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43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44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45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46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47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48"/>
            <p:cNvSpPr/>
            <p:nvPr/>
          </p:nvSpPr>
          <p:spPr>
            <a:xfrm>
              <a:off x="1117861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99" name="tx49"/>
            <p:cNvSpPr/>
            <p:nvPr/>
          </p:nvSpPr>
          <p:spPr>
            <a:xfrm>
              <a:off x="1117861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200" name="tx50"/>
            <p:cNvSpPr/>
            <p:nvPr/>
          </p:nvSpPr>
          <p:spPr>
            <a:xfrm>
              <a:off x="1117861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201" name="tx51"/>
            <p:cNvSpPr/>
            <p:nvPr/>
          </p:nvSpPr>
          <p:spPr>
            <a:xfrm>
              <a:off x="7052772" y="3731372"/>
              <a:ext cx="34557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abril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2.5 - Comparativo entre o mês corrente, mês anterior e mês do ano anterior</a:t>
            </a:r>
          </a:p>
        </p:txBody>
      </p:sp>
      <p:sp>
        <p:nvSpPr>
          <p:cNvPr id="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18</a:t>
            </a:r>
          </a:p>
        </p:txBody>
      </p:sp>
      <p:grpSp xmlns:pic="http://schemas.openxmlformats.org/drawingml/2006/picture">
        <p:nvGrpSpPr>
          <p:cNvPr id="6" name="88"/>
          <p:cNvGrpSpPr/>
          <p:nvPr/>
        </p:nvGrpSpPr>
        <p:grpSpPr>
          <a:xfrm>
            <a:off x="457200" y="914400"/>
            <a:ext cx="5486400" cy="2743200"/>
            <a:chOff x="45720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7" name="rc3"/>
            <p:cNvSpPr/>
            <p:nvPr/>
          </p:nvSpPr>
          <p:spPr>
            <a:xfrm>
              <a:off x="45720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4"/>
            <p:cNvSpPr/>
            <p:nvPr/>
          </p:nvSpPr>
          <p:spPr>
            <a:xfrm>
              <a:off x="45720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5"/>
            <p:cNvSpPr/>
            <p:nvPr/>
          </p:nvSpPr>
          <p:spPr>
            <a:xfrm>
              <a:off x="1017732" y="12356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6"/>
            <p:cNvSpPr/>
            <p:nvPr/>
          </p:nvSpPr>
          <p:spPr>
            <a:xfrm>
              <a:off x="1017732" y="286529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7"/>
            <p:cNvSpPr/>
            <p:nvPr/>
          </p:nvSpPr>
          <p:spPr>
            <a:xfrm>
              <a:off x="1017732" y="2333796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8"/>
            <p:cNvSpPr/>
            <p:nvPr/>
          </p:nvSpPr>
          <p:spPr>
            <a:xfrm>
              <a:off x="1017732" y="180229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9"/>
            <p:cNvSpPr/>
            <p:nvPr/>
          </p:nvSpPr>
          <p:spPr>
            <a:xfrm>
              <a:off x="1017732" y="127079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0"/>
            <p:cNvSpPr/>
            <p:nvPr/>
          </p:nvSpPr>
          <p:spPr>
            <a:xfrm>
              <a:off x="1017732" y="31310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1"/>
            <p:cNvSpPr/>
            <p:nvPr/>
          </p:nvSpPr>
          <p:spPr>
            <a:xfrm>
              <a:off x="1017732" y="2599547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2"/>
            <p:cNvSpPr/>
            <p:nvPr/>
          </p:nvSpPr>
          <p:spPr>
            <a:xfrm>
              <a:off x="1017732" y="2068045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3"/>
            <p:cNvSpPr/>
            <p:nvPr/>
          </p:nvSpPr>
          <p:spPr>
            <a:xfrm>
              <a:off x="1017732" y="153654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4"/>
            <p:cNvSpPr/>
            <p:nvPr/>
          </p:nvSpPr>
          <p:spPr>
            <a:xfrm>
              <a:off x="1186161" y="1670533"/>
              <a:ext cx="3368584" cy="1460516"/>
            </a:xfrm>
            <a:custGeom>
              <a:avLst/>
              <a:pathLst>
                <a:path w="3368584" h="1460516">
                  <a:moveTo>
                    <a:pt x="0" y="1460516"/>
                  </a:moveTo>
                  <a:lnTo>
                    <a:pt x="116158" y="1409989"/>
                  </a:lnTo>
                  <a:lnTo>
                    <a:pt x="232316" y="1387609"/>
                  </a:lnTo>
                  <a:lnTo>
                    <a:pt x="348474" y="1333116"/>
                  </a:lnTo>
                  <a:lnTo>
                    <a:pt x="464632" y="1091050"/>
                  </a:lnTo>
                  <a:lnTo>
                    <a:pt x="580790" y="1015654"/>
                  </a:lnTo>
                  <a:lnTo>
                    <a:pt x="696948" y="1015654"/>
                  </a:lnTo>
                  <a:lnTo>
                    <a:pt x="813106" y="1015654"/>
                  </a:lnTo>
                  <a:lnTo>
                    <a:pt x="929264" y="949506"/>
                  </a:lnTo>
                  <a:lnTo>
                    <a:pt x="1045422" y="868429"/>
                  </a:lnTo>
                  <a:lnTo>
                    <a:pt x="1161580" y="824620"/>
                  </a:lnTo>
                  <a:lnTo>
                    <a:pt x="1277738" y="725357"/>
                  </a:lnTo>
                  <a:lnTo>
                    <a:pt x="1393897" y="655775"/>
                  </a:lnTo>
                  <a:lnTo>
                    <a:pt x="1510055" y="655775"/>
                  </a:lnTo>
                  <a:lnTo>
                    <a:pt x="1626213" y="655775"/>
                  </a:lnTo>
                  <a:lnTo>
                    <a:pt x="1742371" y="608008"/>
                  </a:lnTo>
                  <a:lnTo>
                    <a:pt x="1858529" y="546313"/>
                  </a:lnTo>
                  <a:lnTo>
                    <a:pt x="1974687" y="458495"/>
                  </a:lnTo>
                  <a:lnTo>
                    <a:pt x="2090845" y="353060"/>
                  </a:lnTo>
                  <a:lnTo>
                    <a:pt x="2207003" y="313441"/>
                  </a:lnTo>
                  <a:lnTo>
                    <a:pt x="2323161" y="313441"/>
                  </a:lnTo>
                  <a:lnTo>
                    <a:pt x="2439319" y="313441"/>
                  </a:lnTo>
                  <a:lnTo>
                    <a:pt x="2555477" y="244343"/>
                  </a:lnTo>
                  <a:lnTo>
                    <a:pt x="2671635" y="205529"/>
                  </a:lnTo>
                  <a:lnTo>
                    <a:pt x="2787794" y="130034"/>
                  </a:lnTo>
                  <a:lnTo>
                    <a:pt x="2903952" y="98855"/>
                  </a:lnTo>
                  <a:lnTo>
                    <a:pt x="3020110" y="77176"/>
                  </a:lnTo>
                  <a:lnTo>
                    <a:pt x="3136268" y="77176"/>
                  </a:lnTo>
                  <a:lnTo>
                    <a:pt x="3252426" y="77176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5"/>
            <p:cNvSpPr/>
            <p:nvPr/>
          </p:nvSpPr>
          <p:spPr>
            <a:xfrm>
              <a:off x="1186161" y="1325885"/>
              <a:ext cx="3368584" cy="1768138"/>
            </a:xfrm>
            <a:custGeom>
              <a:avLst/>
              <a:pathLst>
                <a:path w="3368584" h="1768138">
                  <a:moveTo>
                    <a:pt x="0" y="1768138"/>
                  </a:moveTo>
                  <a:lnTo>
                    <a:pt x="116158" y="1768138"/>
                  </a:lnTo>
                  <a:lnTo>
                    <a:pt x="232316" y="1768138"/>
                  </a:lnTo>
                  <a:lnTo>
                    <a:pt x="348474" y="1656815"/>
                  </a:lnTo>
                  <a:lnTo>
                    <a:pt x="464632" y="1494941"/>
                  </a:lnTo>
                  <a:lnTo>
                    <a:pt x="580790" y="1462387"/>
                  </a:lnTo>
                  <a:lnTo>
                    <a:pt x="696948" y="1404341"/>
                  </a:lnTo>
                  <a:lnTo>
                    <a:pt x="813106" y="1241710"/>
                  </a:lnTo>
                  <a:lnTo>
                    <a:pt x="929264" y="1241710"/>
                  </a:lnTo>
                  <a:lnTo>
                    <a:pt x="1045422" y="1241710"/>
                  </a:lnTo>
                  <a:lnTo>
                    <a:pt x="1161580" y="1187211"/>
                  </a:lnTo>
                  <a:lnTo>
                    <a:pt x="1277738" y="847434"/>
                  </a:lnTo>
                  <a:lnTo>
                    <a:pt x="1393897" y="773317"/>
                  </a:lnTo>
                  <a:lnTo>
                    <a:pt x="1510055" y="718556"/>
                  </a:lnTo>
                  <a:lnTo>
                    <a:pt x="1626213" y="718556"/>
                  </a:lnTo>
                  <a:lnTo>
                    <a:pt x="1742371" y="718556"/>
                  </a:lnTo>
                  <a:lnTo>
                    <a:pt x="1858529" y="718556"/>
                  </a:lnTo>
                  <a:lnTo>
                    <a:pt x="1974687" y="561779"/>
                  </a:lnTo>
                  <a:lnTo>
                    <a:pt x="2090845" y="498910"/>
                  </a:lnTo>
                  <a:lnTo>
                    <a:pt x="2207003" y="462937"/>
                  </a:lnTo>
                  <a:lnTo>
                    <a:pt x="2323161" y="462937"/>
                  </a:lnTo>
                  <a:lnTo>
                    <a:pt x="2439319" y="342260"/>
                  </a:lnTo>
                  <a:lnTo>
                    <a:pt x="2555477" y="342260"/>
                  </a:lnTo>
                  <a:lnTo>
                    <a:pt x="2671635" y="342260"/>
                  </a:lnTo>
                  <a:lnTo>
                    <a:pt x="2787794" y="268148"/>
                  </a:lnTo>
                  <a:lnTo>
                    <a:pt x="2903952" y="195217"/>
                  </a:lnTo>
                  <a:lnTo>
                    <a:pt x="3020110" y="164197"/>
                  </a:lnTo>
                  <a:lnTo>
                    <a:pt x="3136268" y="63530"/>
                  </a:lnTo>
                  <a:lnTo>
                    <a:pt x="3252426" y="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6"/>
            <p:cNvSpPr/>
            <p:nvPr/>
          </p:nvSpPr>
          <p:spPr>
            <a:xfrm>
              <a:off x="1186161" y="1619578"/>
              <a:ext cx="3368584" cy="1511472"/>
            </a:xfrm>
            <a:custGeom>
              <a:avLst/>
              <a:pathLst>
                <a:path w="3368584" h="1511472">
                  <a:moveTo>
                    <a:pt x="0" y="1511472"/>
                  </a:moveTo>
                  <a:lnTo>
                    <a:pt x="116158" y="1511472"/>
                  </a:lnTo>
                  <a:lnTo>
                    <a:pt x="232316" y="1409041"/>
                  </a:lnTo>
                  <a:lnTo>
                    <a:pt x="348474" y="1356293"/>
                  </a:lnTo>
                  <a:lnTo>
                    <a:pt x="464632" y="1311264"/>
                  </a:lnTo>
                  <a:lnTo>
                    <a:pt x="580790" y="1261405"/>
                  </a:lnTo>
                  <a:lnTo>
                    <a:pt x="696948" y="1210435"/>
                  </a:lnTo>
                  <a:lnTo>
                    <a:pt x="813106" y="1210435"/>
                  </a:lnTo>
                  <a:lnTo>
                    <a:pt x="929264" y="1210435"/>
                  </a:lnTo>
                  <a:lnTo>
                    <a:pt x="1045422" y="1153209"/>
                  </a:lnTo>
                  <a:lnTo>
                    <a:pt x="1161580" y="1122654"/>
                  </a:lnTo>
                  <a:lnTo>
                    <a:pt x="1277738" y="678941"/>
                  </a:lnTo>
                  <a:lnTo>
                    <a:pt x="1393897" y="657320"/>
                  </a:lnTo>
                  <a:lnTo>
                    <a:pt x="1510055" y="611751"/>
                  </a:lnTo>
                  <a:lnTo>
                    <a:pt x="1626213" y="611751"/>
                  </a:lnTo>
                  <a:lnTo>
                    <a:pt x="1742371" y="611751"/>
                  </a:lnTo>
                  <a:lnTo>
                    <a:pt x="1858529" y="543326"/>
                  </a:lnTo>
                  <a:lnTo>
                    <a:pt x="1974687" y="503402"/>
                  </a:lnTo>
                  <a:lnTo>
                    <a:pt x="2090845" y="447215"/>
                  </a:lnTo>
                  <a:lnTo>
                    <a:pt x="2207003" y="416373"/>
                  </a:lnTo>
                  <a:lnTo>
                    <a:pt x="2323161" y="377543"/>
                  </a:lnTo>
                  <a:lnTo>
                    <a:pt x="2439319" y="377543"/>
                  </a:lnTo>
                  <a:lnTo>
                    <a:pt x="2555477" y="377543"/>
                  </a:lnTo>
                  <a:lnTo>
                    <a:pt x="2671635" y="356564"/>
                  </a:lnTo>
                  <a:lnTo>
                    <a:pt x="2787794" y="291020"/>
                  </a:lnTo>
                  <a:lnTo>
                    <a:pt x="2903952" y="221732"/>
                  </a:lnTo>
                  <a:lnTo>
                    <a:pt x="3020110" y="165829"/>
                  </a:lnTo>
                  <a:lnTo>
                    <a:pt x="3136268" y="0"/>
                  </a:lnTo>
                  <a:lnTo>
                    <a:pt x="3252426" y="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7"/>
            <p:cNvSpPr/>
            <p:nvPr/>
          </p:nvSpPr>
          <p:spPr>
            <a:xfrm>
              <a:off x="1017732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8"/>
            <p:cNvSpPr/>
            <p:nvPr/>
          </p:nvSpPr>
          <p:spPr>
            <a:xfrm>
              <a:off x="881602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19"/>
            <p:cNvSpPr/>
            <p:nvPr/>
          </p:nvSpPr>
          <p:spPr>
            <a:xfrm>
              <a:off x="712236" y="255406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20M</a:t>
              </a:r>
            </a:p>
          </p:txBody>
        </p:sp>
        <p:sp>
          <p:nvSpPr>
            <p:cNvPr id="24" name="tx20"/>
            <p:cNvSpPr/>
            <p:nvPr/>
          </p:nvSpPr>
          <p:spPr>
            <a:xfrm>
              <a:off x="712236" y="2022563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40M</a:t>
              </a:r>
            </a:p>
          </p:txBody>
        </p:sp>
        <p:sp>
          <p:nvSpPr>
            <p:cNvPr id="25" name="tx21"/>
            <p:cNvSpPr/>
            <p:nvPr/>
          </p:nvSpPr>
          <p:spPr>
            <a:xfrm>
              <a:off x="712236" y="149106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26" name="pl22"/>
            <p:cNvSpPr/>
            <p:nvPr/>
          </p:nvSpPr>
          <p:spPr>
            <a:xfrm>
              <a:off x="979775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3"/>
            <p:cNvSpPr/>
            <p:nvPr/>
          </p:nvSpPr>
          <p:spPr>
            <a:xfrm>
              <a:off x="979775" y="25995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4"/>
            <p:cNvSpPr/>
            <p:nvPr/>
          </p:nvSpPr>
          <p:spPr>
            <a:xfrm>
              <a:off x="979775" y="2068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5"/>
            <p:cNvSpPr/>
            <p:nvPr/>
          </p:nvSpPr>
          <p:spPr>
            <a:xfrm>
              <a:off x="979775" y="15365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6"/>
            <p:cNvSpPr/>
            <p:nvPr/>
          </p:nvSpPr>
          <p:spPr>
            <a:xfrm>
              <a:off x="1017732" y="32213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7"/>
            <p:cNvSpPr/>
            <p:nvPr/>
          </p:nvSpPr>
          <p:spPr>
            <a:xfrm>
              <a:off x="1070003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8"/>
            <p:cNvSpPr/>
            <p:nvPr/>
          </p:nvSpPr>
          <p:spPr>
            <a:xfrm>
              <a:off x="2231584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9"/>
            <p:cNvSpPr/>
            <p:nvPr/>
          </p:nvSpPr>
          <p:spPr>
            <a:xfrm>
              <a:off x="3393165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0"/>
            <p:cNvSpPr/>
            <p:nvPr/>
          </p:nvSpPr>
          <p:spPr>
            <a:xfrm>
              <a:off x="4554746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1"/>
            <p:cNvSpPr/>
            <p:nvPr/>
          </p:nvSpPr>
          <p:spPr>
            <a:xfrm>
              <a:off x="1036100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2"/>
            <p:cNvSpPr/>
            <p:nvPr/>
          </p:nvSpPr>
          <p:spPr>
            <a:xfrm>
              <a:off x="2163778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3"/>
            <p:cNvSpPr/>
            <p:nvPr/>
          </p:nvSpPr>
          <p:spPr>
            <a:xfrm>
              <a:off x="3325359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4"/>
            <p:cNvSpPr/>
            <p:nvPr/>
          </p:nvSpPr>
          <p:spPr>
            <a:xfrm>
              <a:off x="4486940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5"/>
            <p:cNvSpPr/>
            <p:nvPr/>
          </p:nvSpPr>
          <p:spPr>
            <a:xfrm>
              <a:off x="2446963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40" name="tx36"/>
            <p:cNvSpPr/>
            <p:nvPr/>
          </p:nvSpPr>
          <p:spPr>
            <a:xfrm rot="-5400000">
              <a:off x="-246446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1" name="rc37"/>
            <p:cNvSpPr/>
            <p:nvPr/>
          </p:nvSpPr>
          <p:spPr>
            <a:xfrm>
              <a:off x="487500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38"/>
            <p:cNvSpPr/>
            <p:nvPr/>
          </p:nvSpPr>
          <p:spPr>
            <a:xfrm>
              <a:off x="488765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3" name="pl39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0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1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2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3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4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5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6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7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8"/>
            <p:cNvSpPr/>
            <p:nvPr/>
          </p:nvSpPr>
          <p:spPr>
            <a:xfrm>
              <a:off x="514357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53" name="tx49"/>
            <p:cNvSpPr/>
            <p:nvPr/>
          </p:nvSpPr>
          <p:spPr>
            <a:xfrm>
              <a:off x="514357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54" name="tx50"/>
            <p:cNvSpPr/>
            <p:nvPr/>
          </p:nvSpPr>
          <p:spPr>
            <a:xfrm>
              <a:off x="514357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55" name="tx51"/>
            <p:cNvSpPr/>
            <p:nvPr/>
          </p:nvSpPr>
          <p:spPr>
            <a:xfrm>
              <a:off x="1017732" y="988172"/>
              <a:ext cx="39638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maio</a:t>
              </a:r>
            </a:p>
          </p:txBody>
        </p:sp>
      </p:grpSp>
      <p:grpSp xmlns:pic="http://schemas.openxmlformats.org/drawingml/2006/picture">
        <p:nvGrpSpPr>
          <p:cNvPr id="56" name="88"/>
          <p:cNvGrpSpPr/>
          <p:nvPr/>
        </p:nvGrpSpPr>
        <p:grpSpPr>
          <a:xfrm>
            <a:off x="6492240" y="914400"/>
            <a:ext cx="5486400" cy="2743200"/>
            <a:chOff x="649224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57" name="rc3"/>
            <p:cNvSpPr/>
            <p:nvPr/>
          </p:nvSpPr>
          <p:spPr>
            <a:xfrm>
              <a:off x="649224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4"/>
            <p:cNvSpPr/>
            <p:nvPr/>
          </p:nvSpPr>
          <p:spPr>
            <a:xfrm>
              <a:off x="649224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"/>
            <p:cNvSpPr/>
            <p:nvPr/>
          </p:nvSpPr>
          <p:spPr>
            <a:xfrm>
              <a:off x="7052772" y="12356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"/>
            <p:cNvSpPr/>
            <p:nvPr/>
          </p:nvSpPr>
          <p:spPr>
            <a:xfrm>
              <a:off x="7052772" y="2884987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1" name="pl7"/>
            <p:cNvSpPr/>
            <p:nvPr/>
          </p:nvSpPr>
          <p:spPr>
            <a:xfrm>
              <a:off x="7052772" y="239286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2" name="pl8"/>
            <p:cNvSpPr/>
            <p:nvPr/>
          </p:nvSpPr>
          <p:spPr>
            <a:xfrm>
              <a:off x="7052772" y="1900736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3" name="pl9"/>
            <p:cNvSpPr/>
            <p:nvPr/>
          </p:nvSpPr>
          <p:spPr>
            <a:xfrm>
              <a:off x="7052772" y="1408611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4" name="pl10"/>
            <p:cNvSpPr/>
            <p:nvPr/>
          </p:nvSpPr>
          <p:spPr>
            <a:xfrm>
              <a:off x="7052772" y="31310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5" name="pl11"/>
            <p:cNvSpPr/>
            <p:nvPr/>
          </p:nvSpPr>
          <p:spPr>
            <a:xfrm>
              <a:off x="7052772" y="2638925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6" name="pl12"/>
            <p:cNvSpPr/>
            <p:nvPr/>
          </p:nvSpPr>
          <p:spPr>
            <a:xfrm>
              <a:off x="7052772" y="214679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7" name="pl13"/>
            <p:cNvSpPr/>
            <p:nvPr/>
          </p:nvSpPr>
          <p:spPr>
            <a:xfrm>
              <a:off x="7052772" y="1654674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8" name="pl14"/>
            <p:cNvSpPr/>
            <p:nvPr/>
          </p:nvSpPr>
          <p:spPr>
            <a:xfrm>
              <a:off x="7221201" y="1325885"/>
              <a:ext cx="3256298" cy="1664880"/>
            </a:xfrm>
            <a:custGeom>
              <a:avLst/>
              <a:pathLst>
                <a:path w="3256298" h="1664880">
                  <a:moveTo>
                    <a:pt x="0" y="1664880"/>
                  </a:moveTo>
                  <a:lnTo>
                    <a:pt x="112286" y="1583674"/>
                  </a:lnTo>
                  <a:lnTo>
                    <a:pt x="224572" y="1545147"/>
                  </a:lnTo>
                  <a:lnTo>
                    <a:pt x="336858" y="1545147"/>
                  </a:lnTo>
                  <a:lnTo>
                    <a:pt x="449144" y="1545147"/>
                  </a:lnTo>
                  <a:lnTo>
                    <a:pt x="561430" y="1483734"/>
                  </a:lnTo>
                  <a:lnTo>
                    <a:pt x="673716" y="1454551"/>
                  </a:lnTo>
                  <a:lnTo>
                    <a:pt x="786003" y="1430115"/>
                  </a:lnTo>
                  <a:lnTo>
                    <a:pt x="898289" y="1366049"/>
                  </a:lnTo>
                  <a:lnTo>
                    <a:pt x="1010575" y="1300307"/>
                  </a:lnTo>
                  <a:lnTo>
                    <a:pt x="1122861" y="1300307"/>
                  </a:lnTo>
                  <a:lnTo>
                    <a:pt x="1235147" y="1300307"/>
                  </a:lnTo>
                  <a:lnTo>
                    <a:pt x="1347433" y="1142695"/>
                  </a:lnTo>
                  <a:lnTo>
                    <a:pt x="1459719" y="864725"/>
                  </a:lnTo>
                  <a:lnTo>
                    <a:pt x="1572006" y="795125"/>
                  </a:lnTo>
                  <a:lnTo>
                    <a:pt x="1684292" y="795125"/>
                  </a:lnTo>
                  <a:lnTo>
                    <a:pt x="1796578" y="756695"/>
                  </a:lnTo>
                  <a:lnTo>
                    <a:pt x="1908864" y="756695"/>
                  </a:lnTo>
                  <a:lnTo>
                    <a:pt x="2021150" y="756695"/>
                  </a:lnTo>
                  <a:lnTo>
                    <a:pt x="2133436" y="637995"/>
                  </a:lnTo>
                  <a:lnTo>
                    <a:pt x="2245722" y="608689"/>
                  </a:lnTo>
                  <a:lnTo>
                    <a:pt x="2358009" y="519891"/>
                  </a:lnTo>
                  <a:lnTo>
                    <a:pt x="2470295" y="437671"/>
                  </a:lnTo>
                  <a:lnTo>
                    <a:pt x="2582581" y="383799"/>
                  </a:lnTo>
                  <a:lnTo>
                    <a:pt x="2694867" y="383799"/>
                  </a:lnTo>
                  <a:lnTo>
                    <a:pt x="2807153" y="383799"/>
                  </a:lnTo>
                  <a:lnTo>
                    <a:pt x="2919439" y="295585"/>
                  </a:lnTo>
                  <a:lnTo>
                    <a:pt x="3031726" y="246343"/>
                  </a:lnTo>
                  <a:lnTo>
                    <a:pt x="3144012" y="43234"/>
                  </a:lnTo>
                  <a:lnTo>
                    <a:pt x="3256298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15"/>
            <p:cNvSpPr/>
            <p:nvPr/>
          </p:nvSpPr>
          <p:spPr>
            <a:xfrm>
              <a:off x="7221201" y="1981621"/>
              <a:ext cx="3368584" cy="1149429"/>
            </a:xfrm>
            <a:custGeom>
              <a:avLst/>
              <a:pathLst>
                <a:path w="3368584" h="1149429">
                  <a:moveTo>
                    <a:pt x="0" y="1149429"/>
                  </a:moveTo>
                  <a:lnTo>
                    <a:pt x="112286" y="1112002"/>
                  </a:lnTo>
                  <a:lnTo>
                    <a:pt x="224572" y="1095425"/>
                  </a:lnTo>
                  <a:lnTo>
                    <a:pt x="336858" y="1055060"/>
                  </a:lnTo>
                  <a:lnTo>
                    <a:pt x="449144" y="875754"/>
                  </a:lnTo>
                  <a:lnTo>
                    <a:pt x="561430" y="819906"/>
                  </a:lnTo>
                  <a:lnTo>
                    <a:pt x="673716" y="819906"/>
                  </a:lnTo>
                  <a:lnTo>
                    <a:pt x="786003" y="819906"/>
                  </a:lnTo>
                  <a:lnTo>
                    <a:pt x="898289" y="770908"/>
                  </a:lnTo>
                  <a:lnTo>
                    <a:pt x="1010575" y="710852"/>
                  </a:lnTo>
                  <a:lnTo>
                    <a:pt x="1122861" y="678401"/>
                  </a:lnTo>
                  <a:lnTo>
                    <a:pt x="1235147" y="604874"/>
                  </a:lnTo>
                  <a:lnTo>
                    <a:pt x="1347433" y="553332"/>
                  </a:lnTo>
                  <a:lnTo>
                    <a:pt x="1459719" y="553332"/>
                  </a:lnTo>
                  <a:lnTo>
                    <a:pt x="1572006" y="553332"/>
                  </a:lnTo>
                  <a:lnTo>
                    <a:pt x="1684292" y="517950"/>
                  </a:lnTo>
                  <a:lnTo>
                    <a:pt x="1796578" y="472251"/>
                  </a:lnTo>
                  <a:lnTo>
                    <a:pt x="1908864" y="407201"/>
                  </a:lnTo>
                  <a:lnTo>
                    <a:pt x="2021150" y="329102"/>
                  </a:lnTo>
                  <a:lnTo>
                    <a:pt x="2133436" y="299755"/>
                  </a:lnTo>
                  <a:lnTo>
                    <a:pt x="2245722" y="299755"/>
                  </a:lnTo>
                  <a:lnTo>
                    <a:pt x="2358009" y="299755"/>
                  </a:lnTo>
                  <a:lnTo>
                    <a:pt x="2470295" y="248573"/>
                  </a:lnTo>
                  <a:lnTo>
                    <a:pt x="2582581" y="219822"/>
                  </a:lnTo>
                  <a:lnTo>
                    <a:pt x="2694867" y="163900"/>
                  </a:lnTo>
                  <a:lnTo>
                    <a:pt x="2807153" y="140805"/>
                  </a:lnTo>
                  <a:lnTo>
                    <a:pt x="2919439" y="124747"/>
                  </a:lnTo>
                  <a:lnTo>
                    <a:pt x="3031726" y="124747"/>
                  </a:lnTo>
                  <a:lnTo>
                    <a:pt x="3144012" y="124747"/>
                  </a:lnTo>
                  <a:lnTo>
                    <a:pt x="3256298" y="6758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16"/>
            <p:cNvSpPr/>
            <p:nvPr/>
          </p:nvSpPr>
          <p:spPr>
            <a:xfrm>
              <a:off x="7221201" y="1954702"/>
              <a:ext cx="3256298" cy="1096672"/>
            </a:xfrm>
            <a:custGeom>
              <a:avLst/>
              <a:pathLst>
                <a:path w="3256298" h="1096672">
                  <a:moveTo>
                    <a:pt x="0" y="1096672"/>
                  </a:moveTo>
                  <a:lnTo>
                    <a:pt x="112286" y="1082228"/>
                  </a:lnTo>
                  <a:lnTo>
                    <a:pt x="224572" y="1082228"/>
                  </a:lnTo>
                  <a:lnTo>
                    <a:pt x="336858" y="1047549"/>
                  </a:lnTo>
                  <a:lnTo>
                    <a:pt x="449144" y="1047549"/>
                  </a:lnTo>
                  <a:lnTo>
                    <a:pt x="561430" y="1047549"/>
                  </a:lnTo>
                  <a:lnTo>
                    <a:pt x="673716" y="1034113"/>
                  </a:lnTo>
                  <a:lnTo>
                    <a:pt x="786003" y="1008718"/>
                  </a:lnTo>
                  <a:lnTo>
                    <a:pt x="898289" y="899299"/>
                  </a:lnTo>
                  <a:lnTo>
                    <a:pt x="1010575" y="880121"/>
                  </a:lnTo>
                  <a:lnTo>
                    <a:pt x="1122861" y="850626"/>
                  </a:lnTo>
                  <a:lnTo>
                    <a:pt x="1235147" y="850626"/>
                  </a:lnTo>
                  <a:lnTo>
                    <a:pt x="1347433" y="850626"/>
                  </a:lnTo>
                  <a:lnTo>
                    <a:pt x="1459719" y="809396"/>
                  </a:lnTo>
                  <a:lnTo>
                    <a:pt x="1572006" y="771524"/>
                  </a:lnTo>
                  <a:lnTo>
                    <a:pt x="1684292" y="727324"/>
                  </a:lnTo>
                  <a:lnTo>
                    <a:pt x="1796578" y="611353"/>
                  </a:lnTo>
                  <a:lnTo>
                    <a:pt x="1908864" y="521597"/>
                  </a:lnTo>
                  <a:lnTo>
                    <a:pt x="2021150" y="521597"/>
                  </a:lnTo>
                  <a:lnTo>
                    <a:pt x="2133436" y="521597"/>
                  </a:lnTo>
                  <a:lnTo>
                    <a:pt x="2245722" y="492561"/>
                  </a:lnTo>
                  <a:lnTo>
                    <a:pt x="2358009" y="477696"/>
                  </a:lnTo>
                  <a:lnTo>
                    <a:pt x="2470295" y="448472"/>
                  </a:lnTo>
                  <a:lnTo>
                    <a:pt x="2582581" y="416576"/>
                  </a:lnTo>
                  <a:lnTo>
                    <a:pt x="2694867" y="357030"/>
                  </a:lnTo>
                  <a:lnTo>
                    <a:pt x="2807153" y="357030"/>
                  </a:lnTo>
                  <a:lnTo>
                    <a:pt x="2919439" y="357030"/>
                  </a:lnTo>
                  <a:lnTo>
                    <a:pt x="3031726" y="331360"/>
                  </a:lnTo>
                  <a:lnTo>
                    <a:pt x="3144012" y="294076"/>
                  </a:lnTo>
                  <a:lnTo>
                    <a:pt x="3256298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17"/>
            <p:cNvSpPr/>
            <p:nvPr/>
          </p:nvSpPr>
          <p:spPr>
            <a:xfrm>
              <a:off x="7052772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18"/>
            <p:cNvSpPr/>
            <p:nvPr/>
          </p:nvSpPr>
          <p:spPr>
            <a:xfrm>
              <a:off x="6916642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19"/>
            <p:cNvSpPr/>
            <p:nvPr/>
          </p:nvSpPr>
          <p:spPr>
            <a:xfrm>
              <a:off x="6747276" y="2593443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25M</a:t>
              </a:r>
            </a:p>
          </p:txBody>
        </p:sp>
        <p:sp>
          <p:nvSpPr>
            <p:cNvPr id="74" name="tx20"/>
            <p:cNvSpPr/>
            <p:nvPr/>
          </p:nvSpPr>
          <p:spPr>
            <a:xfrm>
              <a:off x="6747276" y="2101317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75" name="tx21"/>
            <p:cNvSpPr/>
            <p:nvPr/>
          </p:nvSpPr>
          <p:spPr>
            <a:xfrm>
              <a:off x="6747276" y="1609549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75M</a:t>
              </a:r>
            </a:p>
          </p:txBody>
        </p:sp>
        <p:sp>
          <p:nvSpPr>
            <p:cNvPr id="76" name="pl22"/>
            <p:cNvSpPr/>
            <p:nvPr/>
          </p:nvSpPr>
          <p:spPr>
            <a:xfrm>
              <a:off x="7014815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23"/>
            <p:cNvSpPr/>
            <p:nvPr/>
          </p:nvSpPr>
          <p:spPr>
            <a:xfrm>
              <a:off x="7014815" y="26389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24"/>
            <p:cNvSpPr/>
            <p:nvPr/>
          </p:nvSpPr>
          <p:spPr>
            <a:xfrm>
              <a:off x="7014815" y="21467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25"/>
            <p:cNvSpPr/>
            <p:nvPr/>
          </p:nvSpPr>
          <p:spPr>
            <a:xfrm>
              <a:off x="7014815" y="16546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26"/>
            <p:cNvSpPr/>
            <p:nvPr/>
          </p:nvSpPr>
          <p:spPr>
            <a:xfrm>
              <a:off x="7052772" y="32213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27"/>
            <p:cNvSpPr/>
            <p:nvPr/>
          </p:nvSpPr>
          <p:spPr>
            <a:xfrm>
              <a:off x="7108915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28"/>
            <p:cNvSpPr/>
            <p:nvPr/>
          </p:nvSpPr>
          <p:spPr>
            <a:xfrm>
              <a:off x="823177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29"/>
            <p:cNvSpPr/>
            <p:nvPr/>
          </p:nvSpPr>
          <p:spPr>
            <a:xfrm>
              <a:off x="935463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30"/>
            <p:cNvSpPr/>
            <p:nvPr/>
          </p:nvSpPr>
          <p:spPr>
            <a:xfrm>
              <a:off x="10477500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31"/>
            <p:cNvSpPr/>
            <p:nvPr/>
          </p:nvSpPr>
          <p:spPr>
            <a:xfrm>
              <a:off x="7075012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32"/>
            <p:cNvSpPr/>
            <p:nvPr/>
          </p:nvSpPr>
          <p:spPr>
            <a:xfrm>
              <a:off x="8163971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7" name="tx33"/>
            <p:cNvSpPr/>
            <p:nvPr/>
          </p:nvSpPr>
          <p:spPr>
            <a:xfrm>
              <a:off x="928683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8" name="tx34"/>
            <p:cNvSpPr/>
            <p:nvPr/>
          </p:nvSpPr>
          <p:spPr>
            <a:xfrm>
              <a:off x="10409694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35"/>
            <p:cNvSpPr/>
            <p:nvPr/>
          </p:nvSpPr>
          <p:spPr>
            <a:xfrm>
              <a:off x="8482003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90" name="tx36"/>
            <p:cNvSpPr/>
            <p:nvPr/>
          </p:nvSpPr>
          <p:spPr>
            <a:xfrm rot="-5400000">
              <a:off x="5788593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91" name="rc37"/>
            <p:cNvSpPr/>
            <p:nvPr/>
          </p:nvSpPr>
          <p:spPr>
            <a:xfrm>
              <a:off x="1091004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38"/>
            <p:cNvSpPr/>
            <p:nvPr/>
          </p:nvSpPr>
          <p:spPr>
            <a:xfrm>
              <a:off x="1092269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93" name="pl39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40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41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42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43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44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45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46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47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48"/>
            <p:cNvSpPr/>
            <p:nvPr/>
          </p:nvSpPr>
          <p:spPr>
            <a:xfrm>
              <a:off x="1117861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03" name="tx49"/>
            <p:cNvSpPr/>
            <p:nvPr/>
          </p:nvSpPr>
          <p:spPr>
            <a:xfrm>
              <a:off x="1117861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04" name="tx50"/>
            <p:cNvSpPr/>
            <p:nvPr/>
          </p:nvSpPr>
          <p:spPr>
            <a:xfrm>
              <a:off x="1117861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05" name="tx51"/>
            <p:cNvSpPr/>
            <p:nvPr/>
          </p:nvSpPr>
          <p:spPr>
            <a:xfrm>
              <a:off x="7052772" y="951828"/>
              <a:ext cx="447466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junho</a:t>
              </a:r>
            </a:p>
          </p:txBody>
        </p:sp>
      </p:grpSp>
      <p:grpSp xmlns:pic="http://schemas.openxmlformats.org/drawingml/2006/picture">
        <p:nvGrpSpPr>
          <p:cNvPr id="106" name="88"/>
          <p:cNvGrpSpPr/>
          <p:nvPr/>
        </p:nvGrpSpPr>
        <p:grpSpPr>
          <a:xfrm>
            <a:off x="457200" y="3657600"/>
            <a:ext cx="5486400" cy="2743200"/>
            <a:chOff x="45720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07" name="rc3"/>
            <p:cNvSpPr/>
            <p:nvPr/>
          </p:nvSpPr>
          <p:spPr>
            <a:xfrm>
              <a:off x="45720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4"/>
            <p:cNvSpPr/>
            <p:nvPr/>
          </p:nvSpPr>
          <p:spPr>
            <a:xfrm>
              <a:off x="45720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5"/>
            <p:cNvSpPr/>
            <p:nvPr/>
          </p:nvSpPr>
          <p:spPr>
            <a:xfrm>
              <a:off x="1017732" y="39788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6"/>
            <p:cNvSpPr/>
            <p:nvPr/>
          </p:nvSpPr>
          <p:spPr>
            <a:xfrm>
              <a:off x="1017732" y="5639996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1" name="pl7"/>
            <p:cNvSpPr/>
            <p:nvPr/>
          </p:nvSpPr>
          <p:spPr>
            <a:xfrm>
              <a:off x="1017732" y="514414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2" name="pl8"/>
            <p:cNvSpPr/>
            <p:nvPr/>
          </p:nvSpPr>
          <p:spPr>
            <a:xfrm>
              <a:off x="1017732" y="464829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3" name="pl9"/>
            <p:cNvSpPr/>
            <p:nvPr/>
          </p:nvSpPr>
          <p:spPr>
            <a:xfrm>
              <a:off x="1017732" y="415243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4" name="pl10"/>
            <p:cNvSpPr/>
            <p:nvPr/>
          </p:nvSpPr>
          <p:spPr>
            <a:xfrm>
              <a:off x="1017732" y="588792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5" name="pl11"/>
            <p:cNvSpPr/>
            <p:nvPr/>
          </p:nvSpPr>
          <p:spPr>
            <a:xfrm>
              <a:off x="1017732" y="539207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6" name="pl12"/>
            <p:cNvSpPr/>
            <p:nvPr/>
          </p:nvSpPr>
          <p:spPr>
            <a:xfrm>
              <a:off x="1017732" y="4896217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7" name="pl13"/>
            <p:cNvSpPr/>
            <p:nvPr/>
          </p:nvSpPr>
          <p:spPr>
            <a:xfrm>
              <a:off x="1017732" y="4400364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8" name="pl14"/>
            <p:cNvSpPr/>
            <p:nvPr/>
          </p:nvSpPr>
          <p:spPr>
            <a:xfrm>
              <a:off x="1186161" y="4846302"/>
              <a:ext cx="3368584" cy="1002874"/>
            </a:xfrm>
            <a:custGeom>
              <a:avLst/>
              <a:pathLst>
                <a:path w="3368584" h="1002874">
                  <a:moveTo>
                    <a:pt x="0" y="1002874"/>
                  </a:moveTo>
                  <a:lnTo>
                    <a:pt x="116158" y="1002874"/>
                  </a:lnTo>
                  <a:lnTo>
                    <a:pt x="232316" y="1002874"/>
                  </a:lnTo>
                  <a:lnTo>
                    <a:pt x="348474" y="928298"/>
                  </a:lnTo>
                  <a:lnTo>
                    <a:pt x="464632" y="900664"/>
                  </a:lnTo>
                  <a:lnTo>
                    <a:pt x="580790" y="875176"/>
                  </a:lnTo>
                  <a:lnTo>
                    <a:pt x="696948" y="828756"/>
                  </a:lnTo>
                  <a:lnTo>
                    <a:pt x="813106" y="753648"/>
                  </a:lnTo>
                  <a:lnTo>
                    <a:pt x="929264" y="753648"/>
                  </a:lnTo>
                  <a:lnTo>
                    <a:pt x="1045422" y="753648"/>
                  </a:lnTo>
                  <a:lnTo>
                    <a:pt x="1161580" y="711438"/>
                  </a:lnTo>
                  <a:lnTo>
                    <a:pt x="1277738" y="683991"/>
                  </a:lnTo>
                  <a:lnTo>
                    <a:pt x="1393897" y="633085"/>
                  </a:lnTo>
                  <a:lnTo>
                    <a:pt x="1510055" y="589114"/>
                  </a:lnTo>
                  <a:lnTo>
                    <a:pt x="1626213" y="560935"/>
                  </a:lnTo>
                  <a:lnTo>
                    <a:pt x="1742371" y="560935"/>
                  </a:lnTo>
                  <a:lnTo>
                    <a:pt x="1858529" y="560935"/>
                  </a:lnTo>
                  <a:lnTo>
                    <a:pt x="1974687" y="537587"/>
                  </a:lnTo>
                  <a:lnTo>
                    <a:pt x="2090845" y="502657"/>
                  </a:lnTo>
                  <a:lnTo>
                    <a:pt x="2207003" y="430078"/>
                  </a:lnTo>
                  <a:lnTo>
                    <a:pt x="2323161" y="407164"/>
                  </a:lnTo>
                  <a:lnTo>
                    <a:pt x="2439319" y="340923"/>
                  </a:lnTo>
                  <a:lnTo>
                    <a:pt x="2555477" y="340923"/>
                  </a:lnTo>
                  <a:lnTo>
                    <a:pt x="2671635" y="340923"/>
                  </a:lnTo>
                  <a:lnTo>
                    <a:pt x="2787794" y="251380"/>
                  </a:lnTo>
                  <a:lnTo>
                    <a:pt x="2903952" y="192820"/>
                  </a:lnTo>
                  <a:lnTo>
                    <a:pt x="3020110" y="118242"/>
                  </a:lnTo>
                  <a:lnTo>
                    <a:pt x="3136268" y="62607"/>
                  </a:lnTo>
                  <a:lnTo>
                    <a:pt x="3252426" y="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5"/>
            <p:cNvSpPr/>
            <p:nvPr/>
          </p:nvSpPr>
          <p:spPr>
            <a:xfrm>
              <a:off x="1186161" y="4069085"/>
              <a:ext cx="3368584" cy="1677489"/>
            </a:xfrm>
            <a:custGeom>
              <a:avLst/>
              <a:pathLst>
                <a:path w="3368584" h="1677489">
                  <a:moveTo>
                    <a:pt x="0" y="1677489"/>
                  </a:moveTo>
                  <a:lnTo>
                    <a:pt x="116158" y="1595669"/>
                  </a:lnTo>
                  <a:lnTo>
                    <a:pt x="232316" y="1556850"/>
                  </a:lnTo>
                  <a:lnTo>
                    <a:pt x="348474" y="1556850"/>
                  </a:lnTo>
                  <a:lnTo>
                    <a:pt x="464632" y="1556850"/>
                  </a:lnTo>
                  <a:lnTo>
                    <a:pt x="580790" y="1494972"/>
                  </a:lnTo>
                  <a:lnTo>
                    <a:pt x="696948" y="1465568"/>
                  </a:lnTo>
                  <a:lnTo>
                    <a:pt x="813106" y="1440946"/>
                  </a:lnTo>
                  <a:lnTo>
                    <a:pt x="929264" y="1376396"/>
                  </a:lnTo>
                  <a:lnTo>
                    <a:pt x="1045422" y="1310156"/>
                  </a:lnTo>
                  <a:lnTo>
                    <a:pt x="1161580" y="1310156"/>
                  </a:lnTo>
                  <a:lnTo>
                    <a:pt x="1277738" y="1310156"/>
                  </a:lnTo>
                  <a:lnTo>
                    <a:pt x="1393897" y="1151350"/>
                  </a:lnTo>
                  <a:lnTo>
                    <a:pt x="1510055" y="871274"/>
                  </a:lnTo>
                  <a:lnTo>
                    <a:pt x="1626213" y="801147"/>
                  </a:lnTo>
                  <a:lnTo>
                    <a:pt x="1742371" y="801147"/>
                  </a:lnTo>
                  <a:lnTo>
                    <a:pt x="1858529" y="762426"/>
                  </a:lnTo>
                  <a:lnTo>
                    <a:pt x="1974687" y="762426"/>
                  </a:lnTo>
                  <a:lnTo>
                    <a:pt x="2090845" y="762426"/>
                  </a:lnTo>
                  <a:lnTo>
                    <a:pt x="2207003" y="642827"/>
                  </a:lnTo>
                  <a:lnTo>
                    <a:pt x="2323161" y="613299"/>
                  </a:lnTo>
                  <a:lnTo>
                    <a:pt x="2439319" y="523828"/>
                  </a:lnTo>
                  <a:lnTo>
                    <a:pt x="2555477" y="440986"/>
                  </a:lnTo>
                  <a:lnTo>
                    <a:pt x="2671635" y="386706"/>
                  </a:lnTo>
                  <a:lnTo>
                    <a:pt x="2787794" y="386706"/>
                  </a:lnTo>
                  <a:lnTo>
                    <a:pt x="2903952" y="386706"/>
                  </a:lnTo>
                  <a:lnTo>
                    <a:pt x="3020110" y="297824"/>
                  </a:lnTo>
                  <a:lnTo>
                    <a:pt x="3136268" y="248209"/>
                  </a:lnTo>
                  <a:lnTo>
                    <a:pt x="3252426" y="43562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6"/>
            <p:cNvSpPr/>
            <p:nvPr/>
          </p:nvSpPr>
          <p:spPr>
            <a:xfrm>
              <a:off x="1186161" y="4683691"/>
              <a:ext cx="3368584" cy="1190558"/>
            </a:xfrm>
            <a:custGeom>
              <a:avLst/>
              <a:pathLst>
                <a:path w="3368584" h="1190558">
                  <a:moveTo>
                    <a:pt x="0" y="1190558"/>
                  </a:moveTo>
                  <a:lnTo>
                    <a:pt x="116158" y="1165040"/>
                  </a:lnTo>
                  <a:lnTo>
                    <a:pt x="232316" y="1165040"/>
                  </a:lnTo>
                  <a:lnTo>
                    <a:pt x="348474" y="1165040"/>
                  </a:lnTo>
                  <a:lnTo>
                    <a:pt x="464632" y="1144967"/>
                  </a:lnTo>
                  <a:lnTo>
                    <a:pt x="580790" y="1119897"/>
                  </a:lnTo>
                  <a:lnTo>
                    <a:pt x="696948" y="1083641"/>
                  </a:lnTo>
                  <a:lnTo>
                    <a:pt x="813106" y="1046506"/>
                  </a:lnTo>
                  <a:lnTo>
                    <a:pt x="929264" y="1029309"/>
                  </a:lnTo>
                  <a:lnTo>
                    <a:pt x="1045422" y="1029309"/>
                  </a:lnTo>
                  <a:lnTo>
                    <a:pt x="1161580" y="1029309"/>
                  </a:lnTo>
                  <a:lnTo>
                    <a:pt x="1277738" y="1000567"/>
                  </a:lnTo>
                  <a:lnTo>
                    <a:pt x="1393897" y="966898"/>
                  </a:lnTo>
                  <a:lnTo>
                    <a:pt x="1510055" y="748929"/>
                  </a:lnTo>
                  <a:lnTo>
                    <a:pt x="1626213" y="711324"/>
                  </a:lnTo>
                  <a:lnTo>
                    <a:pt x="1742371" y="669008"/>
                  </a:lnTo>
                  <a:lnTo>
                    <a:pt x="1858529" y="669008"/>
                  </a:lnTo>
                  <a:lnTo>
                    <a:pt x="1974687" y="669008"/>
                  </a:lnTo>
                  <a:lnTo>
                    <a:pt x="2090845" y="632586"/>
                  </a:lnTo>
                  <a:lnTo>
                    <a:pt x="2207003" y="391538"/>
                  </a:lnTo>
                  <a:lnTo>
                    <a:pt x="2323161" y="335686"/>
                  </a:lnTo>
                  <a:lnTo>
                    <a:pt x="2439319" y="320153"/>
                  </a:lnTo>
                  <a:lnTo>
                    <a:pt x="2555477" y="246081"/>
                  </a:lnTo>
                  <a:lnTo>
                    <a:pt x="2671635" y="246081"/>
                  </a:lnTo>
                  <a:lnTo>
                    <a:pt x="2787794" y="246081"/>
                  </a:lnTo>
                  <a:lnTo>
                    <a:pt x="2903952" y="187339"/>
                  </a:lnTo>
                  <a:lnTo>
                    <a:pt x="3020110" y="122028"/>
                  </a:lnTo>
                  <a:lnTo>
                    <a:pt x="3136268" y="51355"/>
                  </a:lnTo>
                  <a:lnTo>
                    <a:pt x="3252426" y="28761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7"/>
            <p:cNvSpPr/>
            <p:nvPr/>
          </p:nvSpPr>
          <p:spPr>
            <a:xfrm>
              <a:off x="1017732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8"/>
            <p:cNvSpPr/>
            <p:nvPr/>
          </p:nvSpPr>
          <p:spPr>
            <a:xfrm>
              <a:off x="881602" y="5842441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9"/>
            <p:cNvSpPr/>
            <p:nvPr/>
          </p:nvSpPr>
          <p:spPr>
            <a:xfrm>
              <a:off x="712236" y="534658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25M</a:t>
              </a:r>
            </a:p>
          </p:txBody>
        </p:sp>
        <p:sp>
          <p:nvSpPr>
            <p:cNvPr id="124" name="tx20"/>
            <p:cNvSpPr/>
            <p:nvPr/>
          </p:nvSpPr>
          <p:spPr>
            <a:xfrm>
              <a:off x="712236" y="485073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25" name="tx21"/>
            <p:cNvSpPr/>
            <p:nvPr/>
          </p:nvSpPr>
          <p:spPr>
            <a:xfrm>
              <a:off x="712236" y="4355239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75M</a:t>
              </a:r>
            </a:p>
          </p:txBody>
        </p:sp>
        <p:sp>
          <p:nvSpPr>
            <p:cNvPr id="126" name="pl22"/>
            <p:cNvSpPr/>
            <p:nvPr/>
          </p:nvSpPr>
          <p:spPr>
            <a:xfrm>
              <a:off x="979775" y="58879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23"/>
            <p:cNvSpPr/>
            <p:nvPr/>
          </p:nvSpPr>
          <p:spPr>
            <a:xfrm>
              <a:off x="979775" y="53920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24"/>
            <p:cNvSpPr/>
            <p:nvPr/>
          </p:nvSpPr>
          <p:spPr>
            <a:xfrm>
              <a:off x="979775" y="48962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25"/>
            <p:cNvSpPr/>
            <p:nvPr/>
          </p:nvSpPr>
          <p:spPr>
            <a:xfrm>
              <a:off x="979775" y="44003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26"/>
            <p:cNvSpPr/>
            <p:nvPr/>
          </p:nvSpPr>
          <p:spPr>
            <a:xfrm>
              <a:off x="1017732" y="59645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27"/>
            <p:cNvSpPr/>
            <p:nvPr/>
          </p:nvSpPr>
          <p:spPr>
            <a:xfrm>
              <a:off x="1070003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28"/>
            <p:cNvSpPr/>
            <p:nvPr/>
          </p:nvSpPr>
          <p:spPr>
            <a:xfrm>
              <a:off x="2231584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29"/>
            <p:cNvSpPr/>
            <p:nvPr/>
          </p:nvSpPr>
          <p:spPr>
            <a:xfrm>
              <a:off x="3393165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30"/>
            <p:cNvSpPr/>
            <p:nvPr/>
          </p:nvSpPr>
          <p:spPr>
            <a:xfrm>
              <a:off x="4554746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31"/>
            <p:cNvSpPr/>
            <p:nvPr/>
          </p:nvSpPr>
          <p:spPr>
            <a:xfrm>
              <a:off x="1036100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6" name="tx32"/>
            <p:cNvSpPr/>
            <p:nvPr/>
          </p:nvSpPr>
          <p:spPr>
            <a:xfrm>
              <a:off x="2163778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7" name="tx33"/>
            <p:cNvSpPr/>
            <p:nvPr/>
          </p:nvSpPr>
          <p:spPr>
            <a:xfrm>
              <a:off x="3325359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8" name="tx34"/>
            <p:cNvSpPr/>
            <p:nvPr/>
          </p:nvSpPr>
          <p:spPr>
            <a:xfrm>
              <a:off x="4486940" y="60309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9" name="tx35"/>
            <p:cNvSpPr/>
            <p:nvPr/>
          </p:nvSpPr>
          <p:spPr>
            <a:xfrm>
              <a:off x="2446963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40" name="tx36"/>
            <p:cNvSpPr/>
            <p:nvPr/>
          </p:nvSpPr>
          <p:spPr>
            <a:xfrm rot="-5400000">
              <a:off x="-246446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41" name="rc37"/>
            <p:cNvSpPr/>
            <p:nvPr/>
          </p:nvSpPr>
          <p:spPr>
            <a:xfrm>
              <a:off x="487500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38"/>
            <p:cNvSpPr/>
            <p:nvPr/>
          </p:nvSpPr>
          <p:spPr>
            <a:xfrm>
              <a:off x="488765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43" name="pl39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40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41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42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43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44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45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46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47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48"/>
            <p:cNvSpPr/>
            <p:nvPr/>
          </p:nvSpPr>
          <p:spPr>
            <a:xfrm>
              <a:off x="514357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53" name="tx49"/>
            <p:cNvSpPr/>
            <p:nvPr/>
          </p:nvSpPr>
          <p:spPr>
            <a:xfrm>
              <a:off x="514357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54" name="tx50"/>
            <p:cNvSpPr/>
            <p:nvPr/>
          </p:nvSpPr>
          <p:spPr>
            <a:xfrm>
              <a:off x="514357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55" name="tx51"/>
            <p:cNvSpPr/>
            <p:nvPr/>
          </p:nvSpPr>
          <p:spPr>
            <a:xfrm>
              <a:off x="1017732" y="3695028"/>
              <a:ext cx="386387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julho</a:t>
              </a:r>
            </a:p>
          </p:txBody>
        </p:sp>
      </p:grpSp>
      <p:grpSp xmlns:pic="http://schemas.openxmlformats.org/drawingml/2006/picture">
        <p:nvGrpSpPr>
          <p:cNvPr id="156" name="88"/>
          <p:cNvGrpSpPr/>
          <p:nvPr/>
        </p:nvGrpSpPr>
        <p:grpSpPr>
          <a:xfrm>
            <a:off x="6492240" y="3657600"/>
            <a:ext cx="5486400" cy="2743200"/>
            <a:chOff x="649224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57" name="rc3"/>
            <p:cNvSpPr/>
            <p:nvPr/>
          </p:nvSpPr>
          <p:spPr>
            <a:xfrm>
              <a:off x="649224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4"/>
            <p:cNvSpPr/>
            <p:nvPr/>
          </p:nvSpPr>
          <p:spPr>
            <a:xfrm>
              <a:off x="649224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5"/>
            <p:cNvSpPr/>
            <p:nvPr/>
          </p:nvSpPr>
          <p:spPr>
            <a:xfrm>
              <a:off x="7052772" y="39788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l6"/>
            <p:cNvSpPr/>
            <p:nvPr/>
          </p:nvSpPr>
          <p:spPr>
            <a:xfrm>
              <a:off x="7052772" y="5594957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1" name="pl7"/>
            <p:cNvSpPr/>
            <p:nvPr/>
          </p:nvSpPr>
          <p:spPr>
            <a:xfrm>
              <a:off x="7052772" y="503637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2" name="pl8"/>
            <p:cNvSpPr/>
            <p:nvPr/>
          </p:nvSpPr>
          <p:spPr>
            <a:xfrm>
              <a:off x="7052772" y="447778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3" name="pl9"/>
            <p:cNvSpPr/>
            <p:nvPr/>
          </p:nvSpPr>
          <p:spPr>
            <a:xfrm>
              <a:off x="7052772" y="58742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4" name="pl10"/>
            <p:cNvSpPr/>
            <p:nvPr/>
          </p:nvSpPr>
          <p:spPr>
            <a:xfrm>
              <a:off x="7052772" y="531566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5" name="pl11"/>
            <p:cNvSpPr/>
            <p:nvPr/>
          </p:nvSpPr>
          <p:spPr>
            <a:xfrm>
              <a:off x="7052772" y="4757076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6" name="pl12"/>
            <p:cNvSpPr/>
            <p:nvPr/>
          </p:nvSpPr>
          <p:spPr>
            <a:xfrm>
              <a:off x="7052772" y="419849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7" name="pl13"/>
            <p:cNvSpPr/>
            <p:nvPr/>
          </p:nvSpPr>
          <p:spPr>
            <a:xfrm>
              <a:off x="7221201" y="4069085"/>
              <a:ext cx="3368584" cy="1712243"/>
            </a:xfrm>
            <a:custGeom>
              <a:avLst/>
              <a:pathLst>
                <a:path w="3368584" h="1712243">
                  <a:moveTo>
                    <a:pt x="0" y="1712243"/>
                  </a:moveTo>
                  <a:lnTo>
                    <a:pt x="112286" y="1665025"/>
                  </a:lnTo>
                  <a:lnTo>
                    <a:pt x="224572" y="1629220"/>
                  </a:lnTo>
                  <a:lnTo>
                    <a:pt x="336858" y="1589982"/>
                  </a:lnTo>
                  <a:lnTo>
                    <a:pt x="449144" y="1545990"/>
                  </a:lnTo>
                  <a:lnTo>
                    <a:pt x="561430" y="1545990"/>
                  </a:lnTo>
                  <a:lnTo>
                    <a:pt x="673716" y="1545990"/>
                  </a:lnTo>
                  <a:lnTo>
                    <a:pt x="786003" y="1491778"/>
                  </a:lnTo>
                  <a:lnTo>
                    <a:pt x="898289" y="1429997"/>
                  </a:lnTo>
                  <a:lnTo>
                    <a:pt x="1010575" y="1343439"/>
                  </a:lnTo>
                  <a:lnTo>
                    <a:pt x="1122861" y="1282954"/>
                  </a:lnTo>
                  <a:lnTo>
                    <a:pt x="1235147" y="1183961"/>
                  </a:lnTo>
                  <a:lnTo>
                    <a:pt x="1347433" y="1183961"/>
                  </a:lnTo>
                  <a:lnTo>
                    <a:pt x="1459719" y="1183961"/>
                  </a:lnTo>
                  <a:lnTo>
                    <a:pt x="1572006" y="1135246"/>
                  </a:lnTo>
                  <a:lnTo>
                    <a:pt x="1684292" y="1105760"/>
                  </a:lnTo>
                  <a:lnTo>
                    <a:pt x="1796578" y="953837"/>
                  </a:lnTo>
                  <a:lnTo>
                    <a:pt x="1908864" y="879524"/>
                  </a:lnTo>
                  <a:lnTo>
                    <a:pt x="2021150" y="860091"/>
                  </a:lnTo>
                  <a:lnTo>
                    <a:pt x="2133436" y="860091"/>
                  </a:lnTo>
                  <a:lnTo>
                    <a:pt x="2245722" y="860091"/>
                  </a:lnTo>
                  <a:lnTo>
                    <a:pt x="2358009" y="762274"/>
                  </a:lnTo>
                  <a:lnTo>
                    <a:pt x="2470295" y="710732"/>
                  </a:lnTo>
                  <a:lnTo>
                    <a:pt x="2582581" y="633694"/>
                  </a:lnTo>
                  <a:lnTo>
                    <a:pt x="2694867" y="452241"/>
                  </a:lnTo>
                  <a:lnTo>
                    <a:pt x="2807153" y="382049"/>
                  </a:lnTo>
                  <a:lnTo>
                    <a:pt x="2919439" y="382049"/>
                  </a:lnTo>
                  <a:lnTo>
                    <a:pt x="3031726" y="382049"/>
                  </a:lnTo>
                  <a:lnTo>
                    <a:pt x="3144012" y="178864"/>
                  </a:lnTo>
                  <a:lnTo>
                    <a:pt x="3256298" y="137189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4"/>
            <p:cNvSpPr/>
            <p:nvPr/>
          </p:nvSpPr>
          <p:spPr>
            <a:xfrm>
              <a:off x="7221201" y="4407495"/>
              <a:ext cx="3368584" cy="1412194"/>
            </a:xfrm>
            <a:custGeom>
              <a:avLst/>
              <a:pathLst>
                <a:path w="3368584" h="1412194">
                  <a:moveTo>
                    <a:pt x="0" y="1412194"/>
                  </a:moveTo>
                  <a:lnTo>
                    <a:pt x="112286" y="1412194"/>
                  </a:lnTo>
                  <a:lnTo>
                    <a:pt x="224572" y="1412194"/>
                  </a:lnTo>
                  <a:lnTo>
                    <a:pt x="336858" y="1307180"/>
                  </a:lnTo>
                  <a:lnTo>
                    <a:pt x="449144" y="1268267"/>
                  </a:lnTo>
                  <a:lnTo>
                    <a:pt x="561430" y="1232377"/>
                  </a:lnTo>
                  <a:lnTo>
                    <a:pt x="673716" y="1167010"/>
                  </a:lnTo>
                  <a:lnTo>
                    <a:pt x="786003" y="1061246"/>
                  </a:lnTo>
                  <a:lnTo>
                    <a:pt x="898289" y="1061246"/>
                  </a:lnTo>
                  <a:lnTo>
                    <a:pt x="1010575" y="1061246"/>
                  </a:lnTo>
                  <a:lnTo>
                    <a:pt x="1122861" y="1001809"/>
                  </a:lnTo>
                  <a:lnTo>
                    <a:pt x="1235147" y="963160"/>
                  </a:lnTo>
                  <a:lnTo>
                    <a:pt x="1347433" y="891477"/>
                  </a:lnTo>
                  <a:lnTo>
                    <a:pt x="1459719" y="829559"/>
                  </a:lnTo>
                  <a:lnTo>
                    <a:pt x="1572006" y="789878"/>
                  </a:lnTo>
                  <a:lnTo>
                    <a:pt x="1684292" y="789878"/>
                  </a:lnTo>
                  <a:lnTo>
                    <a:pt x="1796578" y="789878"/>
                  </a:lnTo>
                  <a:lnTo>
                    <a:pt x="1908864" y="757002"/>
                  </a:lnTo>
                  <a:lnTo>
                    <a:pt x="2021150" y="707815"/>
                  </a:lnTo>
                  <a:lnTo>
                    <a:pt x="2133436" y="605613"/>
                  </a:lnTo>
                  <a:lnTo>
                    <a:pt x="2245722" y="573347"/>
                  </a:lnTo>
                  <a:lnTo>
                    <a:pt x="2358009" y="480070"/>
                  </a:lnTo>
                  <a:lnTo>
                    <a:pt x="2470295" y="480070"/>
                  </a:lnTo>
                  <a:lnTo>
                    <a:pt x="2582581" y="480070"/>
                  </a:lnTo>
                  <a:lnTo>
                    <a:pt x="2694867" y="353980"/>
                  </a:lnTo>
                  <a:lnTo>
                    <a:pt x="2807153" y="271518"/>
                  </a:lnTo>
                  <a:lnTo>
                    <a:pt x="2919439" y="166503"/>
                  </a:lnTo>
                  <a:lnTo>
                    <a:pt x="3031726" y="88160"/>
                  </a:lnTo>
                  <a:lnTo>
                    <a:pt x="3144012" y="0"/>
                  </a:lnTo>
                  <a:lnTo>
                    <a:pt x="3256298" y="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5"/>
            <p:cNvSpPr/>
            <p:nvPr/>
          </p:nvSpPr>
          <p:spPr>
            <a:xfrm>
              <a:off x="7221201" y="4293014"/>
              <a:ext cx="3368584" cy="1581236"/>
            </a:xfrm>
            <a:custGeom>
              <a:avLst/>
              <a:pathLst>
                <a:path w="3368584" h="1581236">
                  <a:moveTo>
                    <a:pt x="0" y="1581236"/>
                  </a:moveTo>
                  <a:lnTo>
                    <a:pt x="112286" y="1439336"/>
                  </a:lnTo>
                  <a:lnTo>
                    <a:pt x="224572" y="1411550"/>
                  </a:lnTo>
                  <a:lnTo>
                    <a:pt x="336858" y="1350790"/>
                  </a:lnTo>
                  <a:lnTo>
                    <a:pt x="449144" y="1311939"/>
                  </a:lnTo>
                  <a:lnTo>
                    <a:pt x="561430" y="1196631"/>
                  </a:lnTo>
                  <a:lnTo>
                    <a:pt x="673716" y="1196631"/>
                  </a:lnTo>
                  <a:lnTo>
                    <a:pt x="786003" y="1196631"/>
                  </a:lnTo>
                  <a:lnTo>
                    <a:pt x="898289" y="1136879"/>
                  </a:lnTo>
                  <a:lnTo>
                    <a:pt x="1010575" y="1024009"/>
                  </a:lnTo>
                  <a:lnTo>
                    <a:pt x="1122861" y="974712"/>
                  </a:lnTo>
                  <a:lnTo>
                    <a:pt x="1235147" y="876669"/>
                  </a:lnTo>
                  <a:lnTo>
                    <a:pt x="1347433" y="826587"/>
                  </a:lnTo>
                  <a:lnTo>
                    <a:pt x="1459719" y="826587"/>
                  </a:lnTo>
                  <a:lnTo>
                    <a:pt x="1572006" y="826587"/>
                  </a:lnTo>
                  <a:lnTo>
                    <a:pt x="1684292" y="769358"/>
                  </a:lnTo>
                  <a:lnTo>
                    <a:pt x="1796578" y="608009"/>
                  </a:lnTo>
                  <a:lnTo>
                    <a:pt x="1908864" y="572568"/>
                  </a:lnTo>
                  <a:lnTo>
                    <a:pt x="2021150" y="544944"/>
                  </a:lnTo>
                  <a:lnTo>
                    <a:pt x="2133436" y="488977"/>
                  </a:lnTo>
                  <a:lnTo>
                    <a:pt x="2245722" y="488977"/>
                  </a:lnTo>
                  <a:lnTo>
                    <a:pt x="2358009" y="488977"/>
                  </a:lnTo>
                  <a:lnTo>
                    <a:pt x="2470295" y="439390"/>
                  </a:lnTo>
                  <a:lnTo>
                    <a:pt x="2582581" y="326280"/>
                  </a:lnTo>
                  <a:lnTo>
                    <a:pt x="2694867" y="256959"/>
                  </a:lnTo>
                  <a:lnTo>
                    <a:pt x="2807153" y="204629"/>
                  </a:lnTo>
                  <a:lnTo>
                    <a:pt x="2919439" y="143075"/>
                  </a:lnTo>
                  <a:lnTo>
                    <a:pt x="3031726" y="143075"/>
                  </a:lnTo>
                  <a:lnTo>
                    <a:pt x="3144012" y="143075"/>
                  </a:lnTo>
                  <a:lnTo>
                    <a:pt x="3256298" y="54482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"/>
            <p:cNvSpPr/>
            <p:nvPr/>
          </p:nvSpPr>
          <p:spPr>
            <a:xfrm>
              <a:off x="7052772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"/>
            <p:cNvSpPr/>
            <p:nvPr/>
          </p:nvSpPr>
          <p:spPr>
            <a:xfrm>
              <a:off x="6916642" y="58287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2" name="tx18"/>
            <p:cNvSpPr/>
            <p:nvPr/>
          </p:nvSpPr>
          <p:spPr>
            <a:xfrm>
              <a:off x="6747276" y="527018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20M</a:t>
              </a:r>
            </a:p>
          </p:txBody>
        </p:sp>
        <p:sp>
          <p:nvSpPr>
            <p:cNvPr id="173" name="tx19"/>
            <p:cNvSpPr/>
            <p:nvPr/>
          </p:nvSpPr>
          <p:spPr>
            <a:xfrm>
              <a:off x="6747276" y="4711595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40M</a:t>
              </a:r>
            </a:p>
          </p:txBody>
        </p:sp>
        <p:sp>
          <p:nvSpPr>
            <p:cNvPr id="174" name="tx20"/>
            <p:cNvSpPr/>
            <p:nvPr/>
          </p:nvSpPr>
          <p:spPr>
            <a:xfrm>
              <a:off x="6747276" y="415300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175" name="pl21"/>
            <p:cNvSpPr/>
            <p:nvPr/>
          </p:nvSpPr>
          <p:spPr>
            <a:xfrm>
              <a:off x="7014815" y="5874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22"/>
            <p:cNvSpPr/>
            <p:nvPr/>
          </p:nvSpPr>
          <p:spPr>
            <a:xfrm>
              <a:off x="7014815" y="53156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23"/>
            <p:cNvSpPr/>
            <p:nvPr/>
          </p:nvSpPr>
          <p:spPr>
            <a:xfrm>
              <a:off x="7014815" y="47570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24"/>
            <p:cNvSpPr/>
            <p:nvPr/>
          </p:nvSpPr>
          <p:spPr>
            <a:xfrm>
              <a:off x="7014815" y="41984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25"/>
            <p:cNvSpPr/>
            <p:nvPr/>
          </p:nvSpPr>
          <p:spPr>
            <a:xfrm>
              <a:off x="7052772" y="59645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26"/>
            <p:cNvSpPr/>
            <p:nvPr/>
          </p:nvSpPr>
          <p:spPr>
            <a:xfrm>
              <a:off x="7108915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27"/>
            <p:cNvSpPr/>
            <p:nvPr/>
          </p:nvSpPr>
          <p:spPr>
            <a:xfrm>
              <a:off x="8231777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28"/>
            <p:cNvSpPr/>
            <p:nvPr/>
          </p:nvSpPr>
          <p:spPr>
            <a:xfrm>
              <a:off x="9354638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29"/>
            <p:cNvSpPr/>
            <p:nvPr/>
          </p:nvSpPr>
          <p:spPr>
            <a:xfrm>
              <a:off x="10477500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30"/>
            <p:cNvSpPr/>
            <p:nvPr/>
          </p:nvSpPr>
          <p:spPr>
            <a:xfrm>
              <a:off x="7075012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5" name="tx31"/>
            <p:cNvSpPr/>
            <p:nvPr/>
          </p:nvSpPr>
          <p:spPr>
            <a:xfrm>
              <a:off x="8163971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6" name="tx32"/>
            <p:cNvSpPr/>
            <p:nvPr/>
          </p:nvSpPr>
          <p:spPr>
            <a:xfrm>
              <a:off x="9286832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7" name="tx33"/>
            <p:cNvSpPr/>
            <p:nvPr/>
          </p:nvSpPr>
          <p:spPr>
            <a:xfrm>
              <a:off x="10409694" y="60309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8" name="tx34"/>
            <p:cNvSpPr/>
            <p:nvPr/>
          </p:nvSpPr>
          <p:spPr>
            <a:xfrm>
              <a:off x="8482003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89" name="tx35"/>
            <p:cNvSpPr/>
            <p:nvPr/>
          </p:nvSpPr>
          <p:spPr>
            <a:xfrm rot="-5400000">
              <a:off x="5788593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90" name="rc36"/>
            <p:cNvSpPr/>
            <p:nvPr/>
          </p:nvSpPr>
          <p:spPr>
            <a:xfrm>
              <a:off x="1091004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37"/>
            <p:cNvSpPr/>
            <p:nvPr/>
          </p:nvSpPr>
          <p:spPr>
            <a:xfrm>
              <a:off x="1092269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92" name="pl38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39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40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41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42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43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44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45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46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47"/>
            <p:cNvSpPr/>
            <p:nvPr/>
          </p:nvSpPr>
          <p:spPr>
            <a:xfrm>
              <a:off x="1117861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202" name="tx48"/>
            <p:cNvSpPr/>
            <p:nvPr/>
          </p:nvSpPr>
          <p:spPr>
            <a:xfrm>
              <a:off x="1117861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203" name="tx49"/>
            <p:cNvSpPr/>
            <p:nvPr/>
          </p:nvSpPr>
          <p:spPr>
            <a:xfrm>
              <a:off x="1117861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204" name="tx50"/>
            <p:cNvSpPr/>
            <p:nvPr/>
          </p:nvSpPr>
          <p:spPr>
            <a:xfrm>
              <a:off x="7052772" y="3697975"/>
              <a:ext cx="549086" cy="166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agosto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ITCD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2.5 - Comparativo entre o mês corrente, mês anterior e mês do ano anterior</a:t>
            </a:r>
          </a:p>
        </p:txBody>
      </p:sp>
      <p:sp>
        <p:nvSpPr>
          <p:cNvPr id="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19</a:t>
            </a:r>
          </a:p>
        </p:txBody>
      </p:sp>
      <p:grpSp xmlns:pic="http://schemas.openxmlformats.org/drawingml/2006/picture">
        <p:nvGrpSpPr>
          <p:cNvPr id="6" name="88"/>
          <p:cNvGrpSpPr/>
          <p:nvPr/>
        </p:nvGrpSpPr>
        <p:grpSpPr>
          <a:xfrm>
            <a:off x="457200" y="914400"/>
            <a:ext cx="5486400" cy="2743200"/>
            <a:chOff x="45720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7" name="rc3"/>
            <p:cNvSpPr/>
            <p:nvPr/>
          </p:nvSpPr>
          <p:spPr>
            <a:xfrm>
              <a:off x="45720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4"/>
            <p:cNvSpPr/>
            <p:nvPr/>
          </p:nvSpPr>
          <p:spPr>
            <a:xfrm>
              <a:off x="45720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5"/>
            <p:cNvSpPr/>
            <p:nvPr/>
          </p:nvSpPr>
          <p:spPr>
            <a:xfrm>
              <a:off x="1017732" y="12356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6"/>
            <p:cNvSpPr/>
            <p:nvPr/>
          </p:nvSpPr>
          <p:spPr>
            <a:xfrm>
              <a:off x="1017732" y="290187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7"/>
            <p:cNvSpPr/>
            <p:nvPr/>
          </p:nvSpPr>
          <p:spPr>
            <a:xfrm>
              <a:off x="1017732" y="239385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8"/>
            <p:cNvSpPr/>
            <p:nvPr/>
          </p:nvSpPr>
          <p:spPr>
            <a:xfrm>
              <a:off x="1017732" y="1885849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9"/>
            <p:cNvSpPr/>
            <p:nvPr/>
          </p:nvSpPr>
          <p:spPr>
            <a:xfrm>
              <a:off x="1017732" y="137783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0"/>
            <p:cNvSpPr/>
            <p:nvPr/>
          </p:nvSpPr>
          <p:spPr>
            <a:xfrm>
              <a:off x="1017732" y="3155875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1"/>
            <p:cNvSpPr/>
            <p:nvPr/>
          </p:nvSpPr>
          <p:spPr>
            <a:xfrm>
              <a:off x="1017732" y="2647864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2"/>
            <p:cNvSpPr/>
            <p:nvPr/>
          </p:nvSpPr>
          <p:spPr>
            <a:xfrm>
              <a:off x="1017732" y="2139854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3"/>
            <p:cNvSpPr/>
            <p:nvPr/>
          </p:nvSpPr>
          <p:spPr>
            <a:xfrm>
              <a:off x="1017732" y="1631844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4"/>
            <p:cNvSpPr/>
            <p:nvPr/>
          </p:nvSpPr>
          <p:spPr>
            <a:xfrm>
              <a:off x="1186161" y="1325885"/>
              <a:ext cx="3256298" cy="1741058"/>
            </a:xfrm>
            <a:custGeom>
              <a:avLst/>
              <a:pathLst>
                <a:path w="3256298" h="1741058">
                  <a:moveTo>
                    <a:pt x="0" y="1741058"/>
                  </a:moveTo>
                  <a:lnTo>
                    <a:pt x="112286" y="1503049"/>
                  </a:lnTo>
                  <a:lnTo>
                    <a:pt x="224572" y="1503049"/>
                  </a:lnTo>
                  <a:lnTo>
                    <a:pt x="336858" y="1503049"/>
                  </a:lnTo>
                  <a:lnTo>
                    <a:pt x="449144" y="1420321"/>
                  </a:lnTo>
                  <a:lnTo>
                    <a:pt x="561430" y="1305671"/>
                  </a:lnTo>
                  <a:lnTo>
                    <a:pt x="673716" y="1305671"/>
                  </a:lnTo>
                  <a:lnTo>
                    <a:pt x="786003" y="1266313"/>
                  </a:lnTo>
                  <a:lnTo>
                    <a:pt x="898289" y="1143882"/>
                  </a:lnTo>
                  <a:lnTo>
                    <a:pt x="1010575" y="1143882"/>
                  </a:lnTo>
                  <a:lnTo>
                    <a:pt x="1122861" y="1143882"/>
                  </a:lnTo>
                  <a:lnTo>
                    <a:pt x="1235147" y="1089623"/>
                  </a:lnTo>
                  <a:lnTo>
                    <a:pt x="1347433" y="1051792"/>
                  </a:lnTo>
                  <a:lnTo>
                    <a:pt x="1459719" y="889331"/>
                  </a:lnTo>
                  <a:lnTo>
                    <a:pt x="1572006" y="859864"/>
                  </a:lnTo>
                  <a:lnTo>
                    <a:pt x="1684292" y="779686"/>
                  </a:lnTo>
                  <a:lnTo>
                    <a:pt x="1796578" y="779686"/>
                  </a:lnTo>
                  <a:lnTo>
                    <a:pt x="1908864" y="779686"/>
                  </a:lnTo>
                  <a:lnTo>
                    <a:pt x="2021150" y="731974"/>
                  </a:lnTo>
                  <a:lnTo>
                    <a:pt x="2133436" y="652621"/>
                  </a:lnTo>
                  <a:lnTo>
                    <a:pt x="2245722" y="561354"/>
                  </a:lnTo>
                  <a:lnTo>
                    <a:pt x="2358009" y="448786"/>
                  </a:lnTo>
                  <a:lnTo>
                    <a:pt x="2470295" y="404684"/>
                  </a:lnTo>
                  <a:lnTo>
                    <a:pt x="2582581" y="404684"/>
                  </a:lnTo>
                  <a:lnTo>
                    <a:pt x="2694867" y="404684"/>
                  </a:lnTo>
                  <a:lnTo>
                    <a:pt x="2807153" y="322632"/>
                  </a:lnTo>
                  <a:lnTo>
                    <a:pt x="2919439" y="277423"/>
                  </a:lnTo>
                  <a:lnTo>
                    <a:pt x="3031726" y="156262"/>
                  </a:lnTo>
                  <a:lnTo>
                    <a:pt x="3144012" y="59614"/>
                  </a:lnTo>
                  <a:lnTo>
                    <a:pt x="3256298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5"/>
            <p:cNvSpPr/>
            <p:nvPr/>
          </p:nvSpPr>
          <p:spPr>
            <a:xfrm>
              <a:off x="1186161" y="2061395"/>
              <a:ext cx="3368584" cy="1038140"/>
            </a:xfrm>
            <a:custGeom>
              <a:avLst/>
              <a:pathLst>
                <a:path w="3368584" h="1038140">
                  <a:moveTo>
                    <a:pt x="0" y="1038140"/>
                  </a:moveTo>
                  <a:lnTo>
                    <a:pt x="112286" y="1009512"/>
                  </a:lnTo>
                  <a:lnTo>
                    <a:pt x="224572" y="987803"/>
                  </a:lnTo>
                  <a:lnTo>
                    <a:pt x="336858" y="964012"/>
                  </a:lnTo>
                  <a:lnTo>
                    <a:pt x="449144" y="937340"/>
                  </a:lnTo>
                  <a:lnTo>
                    <a:pt x="561430" y="937340"/>
                  </a:lnTo>
                  <a:lnTo>
                    <a:pt x="673716" y="937340"/>
                  </a:lnTo>
                  <a:lnTo>
                    <a:pt x="786003" y="904471"/>
                  </a:lnTo>
                  <a:lnTo>
                    <a:pt x="898289" y="867013"/>
                  </a:lnTo>
                  <a:lnTo>
                    <a:pt x="1010575" y="814532"/>
                  </a:lnTo>
                  <a:lnTo>
                    <a:pt x="1122861" y="777860"/>
                  </a:lnTo>
                  <a:lnTo>
                    <a:pt x="1235147" y="717841"/>
                  </a:lnTo>
                  <a:lnTo>
                    <a:pt x="1347433" y="717841"/>
                  </a:lnTo>
                  <a:lnTo>
                    <a:pt x="1459719" y="717841"/>
                  </a:lnTo>
                  <a:lnTo>
                    <a:pt x="1572006" y="688304"/>
                  </a:lnTo>
                  <a:lnTo>
                    <a:pt x="1684292" y="670427"/>
                  </a:lnTo>
                  <a:lnTo>
                    <a:pt x="1796578" y="578315"/>
                  </a:lnTo>
                  <a:lnTo>
                    <a:pt x="1908864" y="533259"/>
                  </a:lnTo>
                  <a:lnTo>
                    <a:pt x="2021150" y="521477"/>
                  </a:lnTo>
                  <a:lnTo>
                    <a:pt x="2133436" y="521477"/>
                  </a:lnTo>
                  <a:lnTo>
                    <a:pt x="2245722" y="521477"/>
                  </a:lnTo>
                  <a:lnTo>
                    <a:pt x="2358009" y="462170"/>
                  </a:lnTo>
                  <a:lnTo>
                    <a:pt x="2470295" y="430920"/>
                  </a:lnTo>
                  <a:lnTo>
                    <a:pt x="2582581" y="384211"/>
                  </a:lnTo>
                  <a:lnTo>
                    <a:pt x="2694867" y="274195"/>
                  </a:lnTo>
                  <a:lnTo>
                    <a:pt x="2807153" y="231638"/>
                  </a:lnTo>
                  <a:lnTo>
                    <a:pt x="2919439" y="231638"/>
                  </a:lnTo>
                  <a:lnTo>
                    <a:pt x="3031726" y="231638"/>
                  </a:lnTo>
                  <a:lnTo>
                    <a:pt x="3144012" y="108446"/>
                  </a:lnTo>
                  <a:lnTo>
                    <a:pt x="3256298" y="83178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6"/>
            <p:cNvSpPr/>
            <p:nvPr/>
          </p:nvSpPr>
          <p:spPr>
            <a:xfrm>
              <a:off x="1186161" y="2135194"/>
              <a:ext cx="3256298" cy="995856"/>
            </a:xfrm>
            <a:custGeom>
              <a:avLst/>
              <a:pathLst>
                <a:path w="3256298" h="995856">
                  <a:moveTo>
                    <a:pt x="0" y="995856"/>
                  </a:moveTo>
                  <a:lnTo>
                    <a:pt x="112286" y="962827"/>
                  </a:lnTo>
                  <a:lnTo>
                    <a:pt x="224572" y="906621"/>
                  </a:lnTo>
                  <a:lnTo>
                    <a:pt x="336858" y="906621"/>
                  </a:lnTo>
                  <a:lnTo>
                    <a:pt x="449144" y="906621"/>
                  </a:lnTo>
                  <a:lnTo>
                    <a:pt x="561430" y="874006"/>
                  </a:lnTo>
                  <a:lnTo>
                    <a:pt x="673716" y="874006"/>
                  </a:lnTo>
                  <a:lnTo>
                    <a:pt x="786003" y="812419"/>
                  </a:lnTo>
                  <a:lnTo>
                    <a:pt x="898289" y="750476"/>
                  </a:lnTo>
                  <a:lnTo>
                    <a:pt x="1010575" y="688788"/>
                  </a:lnTo>
                  <a:lnTo>
                    <a:pt x="1122861" y="688788"/>
                  </a:lnTo>
                  <a:lnTo>
                    <a:pt x="1235147" y="688788"/>
                  </a:lnTo>
                  <a:lnTo>
                    <a:pt x="1347433" y="648521"/>
                  </a:lnTo>
                  <a:lnTo>
                    <a:pt x="1459719" y="603815"/>
                  </a:lnTo>
                  <a:lnTo>
                    <a:pt x="1572006" y="533846"/>
                  </a:lnTo>
                  <a:lnTo>
                    <a:pt x="1684292" y="493334"/>
                  </a:lnTo>
                  <a:lnTo>
                    <a:pt x="1796578" y="447163"/>
                  </a:lnTo>
                  <a:lnTo>
                    <a:pt x="1908864" y="447163"/>
                  </a:lnTo>
                  <a:lnTo>
                    <a:pt x="2021150" y="447163"/>
                  </a:lnTo>
                  <a:lnTo>
                    <a:pt x="2133436" y="338305"/>
                  </a:lnTo>
                  <a:lnTo>
                    <a:pt x="2245722" y="291944"/>
                  </a:lnTo>
                  <a:lnTo>
                    <a:pt x="2358009" y="238906"/>
                  </a:lnTo>
                  <a:lnTo>
                    <a:pt x="2470295" y="212635"/>
                  </a:lnTo>
                  <a:lnTo>
                    <a:pt x="2582581" y="184633"/>
                  </a:lnTo>
                  <a:lnTo>
                    <a:pt x="2694867" y="184633"/>
                  </a:lnTo>
                  <a:lnTo>
                    <a:pt x="2807153" y="184633"/>
                  </a:lnTo>
                  <a:lnTo>
                    <a:pt x="2919439" y="132872"/>
                  </a:lnTo>
                  <a:lnTo>
                    <a:pt x="3031726" y="104719"/>
                  </a:lnTo>
                  <a:lnTo>
                    <a:pt x="3144012" y="62459"/>
                  </a:lnTo>
                  <a:lnTo>
                    <a:pt x="3256298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7"/>
            <p:cNvSpPr/>
            <p:nvPr/>
          </p:nvSpPr>
          <p:spPr>
            <a:xfrm>
              <a:off x="1017732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8"/>
            <p:cNvSpPr/>
            <p:nvPr/>
          </p:nvSpPr>
          <p:spPr>
            <a:xfrm>
              <a:off x="881602" y="311039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19"/>
            <p:cNvSpPr/>
            <p:nvPr/>
          </p:nvSpPr>
          <p:spPr>
            <a:xfrm>
              <a:off x="712236" y="2602323"/>
              <a:ext cx="23717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30M</a:t>
              </a:r>
            </a:p>
          </p:txBody>
        </p:sp>
        <p:sp>
          <p:nvSpPr>
            <p:cNvPr id="24" name="tx20"/>
            <p:cNvSpPr/>
            <p:nvPr/>
          </p:nvSpPr>
          <p:spPr>
            <a:xfrm>
              <a:off x="712236" y="2094372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25" name="tx21"/>
            <p:cNvSpPr/>
            <p:nvPr/>
          </p:nvSpPr>
          <p:spPr>
            <a:xfrm>
              <a:off x="712236" y="1586362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90M</a:t>
              </a:r>
            </a:p>
          </p:txBody>
        </p:sp>
        <p:sp>
          <p:nvSpPr>
            <p:cNvPr id="26" name="pl22"/>
            <p:cNvSpPr/>
            <p:nvPr/>
          </p:nvSpPr>
          <p:spPr>
            <a:xfrm>
              <a:off x="979775" y="31558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3"/>
            <p:cNvSpPr/>
            <p:nvPr/>
          </p:nvSpPr>
          <p:spPr>
            <a:xfrm>
              <a:off x="979775" y="26478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4"/>
            <p:cNvSpPr/>
            <p:nvPr/>
          </p:nvSpPr>
          <p:spPr>
            <a:xfrm>
              <a:off x="979775" y="21398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5"/>
            <p:cNvSpPr/>
            <p:nvPr/>
          </p:nvSpPr>
          <p:spPr>
            <a:xfrm>
              <a:off x="979775" y="16318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6"/>
            <p:cNvSpPr/>
            <p:nvPr/>
          </p:nvSpPr>
          <p:spPr>
            <a:xfrm>
              <a:off x="1017732" y="32213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7"/>
            <p:cNvSpPr/>
            <p:nvPr/>
          </p:nvSpPr>
          <p:spPr>
            <a:xfrm>
              <a:off x="1073875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8"/>
            <p:cNvSpPr/>
            <p:nvPr/>
          </p:nvSpPr>
          <p:spPr>
            <a:xfrm>
              <a:off x="219673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9"/>
            <p:cNvSpPr/>
            <p:nvPr/>
          </p:nvSpPr>
          <p:spPr>
            <a:xfrm>
              <a:off x="331959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0"/>
            <p:cNvSpPr/>
            <p:nvPr/>
          </p:nvSpPr>
          <p:spPr>
            <a:xfrm>
              <a:off x="4442460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1"/>
            <p:cNvSpPr/>
            <p:nvPr/>
          </p:nvSpPr>
          <p:spPr>
            <a:xfrm>
              <a:off x="1039972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2"/>
            <p:cNvSpPr/>
            <p:nvPr/>
          </p:nvSpPr>
          <p:spPr>
            <a:xfrm>
              <a:off x="2128931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3"/>
            <p:cNvSpPr/>
            <p:nvPr/>
          </p:nvSpPr>
          <p:spPr>
            <a:xfrm>
              <a:off x="325179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4"/>
            <p:cNvSpPr/>
            <p:nvPr/>
          </p:nvSpPr>
          <p:spPr>
            <a:xfrm>
              <a:off x="4374654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5"/>
            <p:cNvSpPr/>
            <p:nvPr/>
          </p:nvSpPr>
          <p:spPr>
            <a:xfrm>
              <a:off x="2446963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40" name="tx36"/>
            <p:cNvSpPr/>
            <p:nvPr/>
          </p:nvSpPr>
          <p:spPr>
            <a:xfrm rot="-5400000">
              <a:off x="-246446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1" name="rc37"/>
            <p:cNvSpPr/>
            <p:nvPr/>
          </p:nvSpPr>
          <p:spPr>
            <a:xfrm>
              <a:off x="487500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38"/>
            <p:cNvSpPr/>
            <p:nvPr/>
          </p:nvSpPr>
          <p:spPr>
            <a:xfrm>
              <a:off x="488765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3" name="pl39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0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1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2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3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4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5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6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7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8"/>
            <p:cNvSpPr/>
            <p:nvPr/>
          </p:nvSpPr>
          <p:spPr>
            <a:xfrm>
              <a:off x="514357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53" name="tx49"/>
            <p:cNvSpPr/>
            <p:nvPr/>
          </p:nvSpPr>
          <p:spPr>
            <a:xfrm>
              <a:off x="514357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54" name="tx50"/>
            <p:cNvSpPr/>
            <p:nvPr/>
          </p:nvSpPr>
          <p:spPr>
            <a:xfrm>
              <a:off x="514357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55" name="tx51"/>
            <p:cNvSpPr/>
            <p:nvPr/>
          </p:nvSpPr>
          <p:spPr>
            <a:xfrm>
              <a:off x="1017732" y="988172"/>
              <a:ext cx="762327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setembro</a:t>
              </a:r>
            </a:p>
          </p:txBody>
        </p:sp>
      </p:grpSp>
      <p:grpSp xmlns:pic="http://schemas.openxmlformats.org/drawingml/2006/picture">
        <p:nvGrpSpPr>
          <p:cNvPr id="56" name="88"/>
          <p:cNvGrpSpPr/>
          <p:nvPr/>
        </p:nvGrpSpPr>
        <p:grpSpPr>
          <a:xfrm>
            <a:off x="6492240" y="914400"/>
            <a:ext cx="5486400" cy="2743200"/>
            <a:chOff x="649224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57" name="rc3"/>
            <p:cNvSpPr/>
            <p:nvPr/>
          </p:nvSpPr>
          <p:spPr>
            <a:xfrm>
              <a:off x="649224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4"/>
            <p:cNvSpPr/>
            <p:nvPr/>
          </p:nvSpPr>
          <p:spPr>
            <a:xfrm>
              <a:off x="649224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"/>
            <p:cNvSpPr/>
            <p:nvPr/>
          </p:nvSpPr>
          <p:spPr>
            <a:xfrm>
              <a:off x="7052772" y="12356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"/>
            <p:cNvSpPr/>
            <p:nvPr/>
          </p:nvSpPr>
          <p:spPr>
            <a:xfrm>
              <a:off x="7052772" y="2880491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1" name="pl7"/>
            <p:cNvSpPr/>
            <p:nvPr/>
          </p:nvSpPr>
          <p:spPr>
            <a:xfrm>
              <a:off x="7052772" y="237937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2" name="pl8"/>
            <p:cNvSpPr/>
            <p:nvPr/>
          </p:nvSpPr>
          <p:spPr>
            <a:xfrm>
              <a:off x="7052772" y="187825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3" name="pl9"/>
            <p:cNvSpPr/>
            <p:nvPr/>
          </p:nvSpPr>
          <p:spPr>
            <a:xfrm>
              <a:off x="7052772" y="1377134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4" name="pl10"/>
            <p:cNvSpPr/>
            <p:nvPr/>
          </p:nvSpPr>
          <p:spPr>
            <a:xfrm>
              <a:off x="7052772" y="31310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5" name="pl11"/>
            <p:cNvSpPr/>
            <p:nvPr/>
          </p:nvSpPr>
          <p:spPr>
            <a:xfrm>
              <a:off x="7052772" y="2629931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6" name="pl12"/>
            <p:cNvSpPr/>
            <p:nvPr/>
          </p:nvSpPr>
          <p:spPr>
            <a:xfrm>
              <a:off x="7052772" y="212881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7" name="pl13"/>
            <p:cNvSpPr/>
            <p:nvPr/>
          </p:nvSpPr>
          <p:spPr>
            <a:xfrm>
              <a:off x="7052772" y="162769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8" name="pl14"/>
            <p:cNvSpPr/>
            <p:nvPr/>
          </p:nvSpPr>
          <p:spPr>
            <a:xfrm>
              <a:off x="7221201" y="1510184"/>
              <a:ext cx="3368584" cy="1620865"/>
            </a:xfrm>
            <a:custGeom>
              <a:avLst/>
              <a:pathLst>
                <a:path w="3368584" h="1620865">
                  <a:moveTo>
                    <a:pt x="0" y="1620865"/>
                  </a:moveTo>
                  <a:lnTo>
                    <a:pt x="116158" y="1620865"/>
                  </a:lnTo>
                  <a:lnTo>
                    <a:pt x="232316" y="1480258"/>
                  </a:lnTo>
                  <a:lnTo>
                    <a:pt x="348474" y="1447242"/>
                  </a:lnTo>
                  <a:lnTo>
                    <a:pt x="464632" y="1360320"/>
                  </a:lnTo>
                  <a:lnTo>
                    <a:pt x="580790" y="1326266"/>
                  </a:lnTo>
                  <a:lnTo>
                    <a:pt x="696948" y="1277156"/>
                  </a:lnTo>
                  <a:lnTo>
                    <a:pt x="813106" y="1277156"/>
                  </a:lnTo>
                  <a:lnTo>
                    <a:pt x="929264" y="1277156"/>
                  </a:lnTo>
                  <a:lnTo>
                    <a:pt x="1045422" y="1235839"/>
                  </a:lnTo>
                  <a:lnTo>
                    <a:pt x="1161580" y="1182080"/>
                  </a:lnTo>
                  <a:lnTo>
                    <a:pt x="1277738" y="1182080"/>
                  </a:lnTo>
                  <a:lnTo>
                    <a:pt x="1393897" y="1111588"/>
                  </a:lnTo>
                  <a:lnTo>
                    <a:pt x="1510055" y="1012154"/>
                  </a:lnTo>
                  <a:lnTo>
                    <a:pt x="1626213" y="1012154"/>
                  </a:lnTo>
                  <a:lnTo>
                    <a:pt x="1742371" y="1012154"/>
                  </a:lnTo>
                  <a:lnTo>
                    <a:pt x="1858529" y="913637"/>
                  </a:lnTo>
                  <a:lnTo>
                    <a:pt x="1974687" y="891317"/>
                  </a:lnTo>
                  <a:lnTo>
                    <a:pt x="2090845" y="824750"/>
                  </a:lnTo>
                  <a:lnTo>
                    <a:pt x="2207003" y="550491"/>
                  </a:lnTo>
                  <a:lnTo>
                    <a:pt x="2323161" y="451225"/>
                  </a:lnTo>
                  <a:lnTo>
                    <a:pt x="2439319" y="451225"/>
                  </a:lnTo>
                  <a:lnTo>
                    <a:pt x="2555477" y="451225"/>
                  </a:lnTo>
                  <a:lnTo>
                    <a:pt x="2671635" y="312221"/>
                  </a:lnTo>
                  <a:lnTo>
                    <a:pt x="2787794" y="216125"/>
                  </a:lnTo>
                  <a:lnTo>
                    <a:pt x="2903952" y="160146"/>
                  </a:lnTo>
                  <a:lnTo>
                    <a:pt x="3020110" y="48646"/>
                  </a:lnTo>
                  <a:lnTo>
                    <a:pt x="3136268" y="0"/>
                  </a:lnTo>
                  <a:lnTo>
                    <a:pt x="3252426" y="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15"/>
            <p:cNvSpPr/>
            <p:nvPr/>
          </p:nvSpPr>
          <p:spPr>
            <a:xfrm>
              <a:off x="7221201" y="1325885"/>
              <a:ext cx="3368584" cy="1717440"/>
            </a:xfrm>
            <a:custGeom>
              <a:avLst/>
              <a:pathLst>
                <a:path w="3368584" h="1717440">
                  <a:moveTo>
                    <a:pt x="0" y="1717440"/>
                  </a:moveTo>
                  <a:lnTo>
                    <a:pt x="116158" y="1482660"/>
                  </a:lnTo>
                  <a:lnTo>
                    <a:pt x="232316" y="1482660"/>
                  </a:lnTo>
                  <a:lnTo>
                    <a:pt x="348474" y="1482660"/>
                  </a:lnTo>
                  <a:lnTo>
                    <a:pt x="464632" y="1401054"/>
                  </a:lnTo>
                  <a:lnTo>
                    <a:pt x="580790" y="1287959"/>
                  </a:lnTo>
                  <a:lnTo>
                    <a:pt x="696948" y="1287959"/>
                  </a:lnTo>
                  <a:lnTo>
                    <a:pt x="813106" y="1249135"/>
                  </a:lnTo>
                  <a:lnTo>
                    <a:pt x="929264" y="1128365"/>
                  </a:lnTo>
                  <a:lnTo>
                    <a:pt x="1045422" y="1128365"/>
                  </a:lnTo>
                  <a:lnTo>
                    <a:pt x="1161580" y="1128365"/>
                  </a:lnTo>
                  <a:lnTo>
                    <a:pt x="1277738" y="1074842"/>
                  </a:lnTo>
                  <a:lnTo>
                    <a:pt x="1393897" y="1037524"/>
                  </a:lnTo>
                  <a:lnTo>
                    <a:pt x="1510055" y="877267"/>
                  </a:lnTo>
                  <a:lnTo>
                    <a:pt x="1626213" y="848200"/>
                  </a:lnTo>
                  <a:lnTo>
                    <a:pt x="1742371" y="769109"/>
                  </a:lnTo>
                  <a:lnTo>
                    <a:pt x="1858529" y="769109"/>
                  </a:lnTo>
                  <a:lnTo>
                    <a:pt x="1974687" y="769109"/>
                  </a:lnTo>
                  <a:lnTo>
                    <a:pt x="2090845" y="722044"/>
                  </a:lnTo>
                  <a:lnTo>
                    <a:pt x="2207003" y="643768"/>
                  </a:lnTo>
                  <a:lnTo>
                    <a:pt x="2323161" y="553739"/>
                  </a:lnTo>
                  <a:lnTo>
                    <a:pt x="2439319" y="442698"/>
                  </a:lnTo>
                  <a:lnTo>
                    <a:pt x="2555477" y="399195"/>
                  </a:lnTo>
                  <a:lnTo>
                    <a:pt x="2671635" y="399195"/>
                  </a:lnTo>
                  <a:lnTo>
                    <a:pt x="2787794" y="399195"/>
                  </a:lnTo>
                  <a:lnTo>
                    <a:pt x="2903952" y="318255"/>
                  </a:lnTo>
                  <a:lnTo>
                    <a:pt x="3020110" y="273659"/>
                  </a:lnTo>
                  <a:lnTo>
                    <a:pt x="3136268" y="154143"/>
                  </a:lnTo>
                  <a:lnTo>
                    <a:pt x="3252426" y="58805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16"/>
            <p:cNvSpPr/>
            <p:nvPr/>
          </p:nvSpPr>
          <p:spPr>
            <a:xfrm>
              <a:off x="7221201" y="2109617"/>
              <a:ext cx="3368584" cy="978020"/>
            </a:xfrm>
            <a:custGeom>
              <a:avLst/>
              <a:pathLst>
                <a:path w="3368584" h="978020">
                  <a:moveTo>
                    <a:pt x="0" y="978020"/>
                  </a:moveTo>
                  <a:lnTo>
                    <a:pt x="116158" y="978020"/>
                  </a:lnTo>
                  <a:lnTo>
                    <a:pt x="232316" y="978020"/>
                  </a:lnTo>
                  <a:lnTo>
                    <a:pt x="348474" y="919295"/>
                  </a:lnTo>
                  <a:lnTo>
                    <a:pt x="464632" y="893487"/>
                  </a:lnTo>
                  <a:lnTo>
                    <a:pt x="580790" y="859014"/>
                  </a:lnTo>
                  <a:lnTo>
                    <a:pt x="696948" y="810028"/>
                  </a:lnTo>
                  <a:lnTo>
                    <a:pt x="813106" y="687485"/>
                  </a:lnTo>
                  <a:lnTo>
                    <a:pt x="929264" y="687485"/>
                  </a:lnTo>
                  <a:lnTo>
                    <a:pt x="1045422" y="687485"/>
                  </a:lnTo>
                  <a:lnTo>
                    <a:pt x="1161580" y="661732"/>
                  </a:lnTo>
                  <a:lnTo>
                    <a:pt x="1277738" y="661732"/>
                  </a:lnTo>
                  <a:lnTo>
                    <a:pt x="1393897" y="574866"/>
                  </a:lnTo>
                  <a:lnTo>
                    <a:pt x="1510055" y="510413"/>
                  </a:lnTo>
                  <a:lnTo>
                    <a:pt x="1626213" y="458662"/>
                  </a:lnTo>
                  <a:lnTo>
                    <a:pt x="1742371" y="458662"/>
                  </a:lnTo>
                  <a:lnTo>
                    <a:pt x="1858529" y="458662"/>
                  </a:lnTo>
                  <a:lnTo>
                    <a:pt x="1974687" y="429103"/>
                  </a:lnTo>
                  <a:lnTo>
                    <a:pt x="2090845" y="396536"/>
                  </a:lnTo>
                  <a:lnTo>
                    <a:pt x="2207003" y="353651"/>
                  </a:lnTo>
                  <a:lnTo>
                    <a:pt x="2323161" y="330228"/>
                  </a:lnTo>
                  <a:lnTo>
                    <a:pt x="2439319" y="291220"/>
                  </a:lnTo>
                  <a:lnTo>
                    <a:pt x="2555477" y="291220"/>
                  </a:lnTo>
                  <a:lnTo>
                    <a:pt x="2671635" y="291220"/>
                  </a:lnTo>
                  <a:lnTo>
                    <a:pt x="2787794" y="233360"/>
                  </a:lnTo>
                  <a:lnTo>
                    <a:pt x="2903952" y="180667"/>
                  </a:lnTo>
                  <a:lnTo>
                    <a:pt x="3020110" y="138311"/>
                  </a:lnTo>
                  <a:lnTo>
                    <a:pt x="3136268" y="61710"/>
                  </a:lnTo>
                  <a:lnTo>
                    <a:pt x="3252426" y="0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17"/>
            <p:cNvSpPr/>
            <p:nvPr/>
          </p:nvSpPr>
          <p:spPr>
            <a:xfrm>
              <a:off x="7052772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18"/>
            <p:cNvSpPr/>
            <p:nvPr/>
          </p:nvSpPr>
          <p:spPr>
            <a:xfrm>
              <a:off x="6916642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19"/>
            <p:cNvSpPr/>
            <p:nvPr/>
          </p:nvSpPr>
          <p:spPr>
            <a:xfrm>
              <a:off x="6747276" y="2584390"/>
              <a:ext cx="23717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30M</a:t>
              </a:r>
            </a:p>
          </p:txBody>
        </p:sp>
        <p:sp>
          <p:nvSpPr>
            <p:cNvPr id="74" name="tx20"/>
            <p:cNvSpPr/>
            <p:nvPr/>
          </p:nvSpPr>
          <p:spPr>
            <a:xfrm>
              <a:off x="6747276" y="208333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75" name="tx21"/>
            <p:cNvSpPr/>
            <p:nvPr/>
          </p:nvSpPr>
          <p:spPr>
            <a:xfrm>
              <a:off x="6747276" y="158221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90M</a:t>
              </a:r>
            </a:p>
          </p:txBody>
        </p:sp>
        <p:sp>
          <p:nvSpPr>
            <p:cNvPr id="76" name="pl22"/>
            <p:cNvSpPr/>
            <p:nvPr/>
          </p:nvSpPr>
          <p:spPr>
            <a:xfrm>
              <a:off x="7014815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23"/>
            <p:cNvSpPr/>
            <p:nvPr/>
          </p:nvSpPr>
          <p:spPr>
            <a:xfrm>
              <a:off x="7014815" y="26299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24"/>
            <p:cNvSpPr/>
            <p:nvPr/>
          </p:nvSpPr>
          <p:spPr>
            <a:xfrm>
              <a:off x="7014815" y="21288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25"/>
            <p:cNvSpPr/>
            <p:nvPr/>
          </p:nvSpPr>
          <p:spPr>
            <a:xfrm>
              <a:off x="7014815" y="16276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26"/>
            <p:cNvSpPr/>
            <p:nvPr/>
          </p:nvSpPr>
          <p:spPr>
            <a:xfrm>
              <a:off x="7052772" y="32213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27"/>
            <p:cNvSpPr/>
            <p:nvPr/>
          </p:nvSpPr>
          <p:spPr>
            <a:xfrm>
              <a:off x="7105043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28"/>
            <p:cNvSpPr/>
            <p:nvPr/>
          </p:nvSpPr>
          <p:spPr>
            <a:xfrm>
              <a:off x="8266624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29"/>
            <p:cNvSpPr/>
            <p:nvPr/>
          </p:nvSpPr>
          <p:spPr>
            <a:xfrm>
              <a:off x="9428205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30"/>
            <p:cNvSpPr/>
            <p:nvPr/>
          </p:nvSpPr>
          <p:spPr>
            <a:xfrm>
              <a:off x="10589786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31"/>
            <p:cNvSpPr/>
            <p:nvPr/>
          </p:nvSpPr>
          <p:spPr>
            <a:xfrm>
              <a:off x="7071140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32"/>
            <p:cNvSpPr/>
            <p:nvPr/>
          </p:nvSpPr>
          <p:spPr>
            <a:xfrm>
              <a:off x="8198818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7" name="tx33"/>
            <p:cNvSpPr/>
            <p:nvPr/>
          </p:nvSpPr>
          <p:spPr>
            <a:xfrm>
              <a:off x="9360399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8" name="tx34"/>
            <p:cNvSpPr/>
            <p:nvPr/>
          </p:nvSpPr>
          <p:spPr>
            <a:xfrm>
              <a:off x="10521980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35"/>
            <p:cNvSpPr/>
            <p:nvPr/>
          </p:nvSpPr>
          <p:spPr>
            <a:xfrm>
              <a:off x="8482003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90" name="tx36"/>
            <p:cNvSpPr/>
            <p:nvPr/>
          </p:nvSpPr>
          <p:spPr>
            <a:xfrm rot="-5400000">
              <a:off x="5788593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91" name="rc37"/>
            <p:cNvSpPr/>
            <p:nvPr/>
          </p:nvSpPr>
          <p:spPr>
            <a:xfrm>
              <a:off x="1091004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38"/>
            <p:cNvSpPr/>
            <p:nvPr/>
          </p:nvSpPr>
          <p:spPr>
            <a:xfrm>
              <a:off x="1092269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93" name="pl39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40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41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42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43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44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45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46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47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48"/>
            <p:cNvSpPr/>
            <p:nvPr/>
          </p:nvSpPr>
          <p:spPr>
            <a:xfrm>
              <a:off x="1117861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03" name="tx49"/>
            <p:cNvSpPr/>
            <p:nvPr/>
          </p:nvSpPr>
          <p:spPr>
            <a:xfrm>
              <a:off x="1117861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04" name="tx50"/>
            <p:cNvSpPr/>
            <p:nvPr/>
          </p:nvSpPr>
          <p:spPr>
            <a:xfrm>
              <a:off x="1117861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05" name="tx51"/>
            <p:cNvSpPr/>
            <p:nvPr/>
          </p:nvSpPr>
          <p:spPr>
            <a:xfrm>
              <a:off x="7052772" y="988172"/>
              <a:ext cx="620256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outubro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1.1 - Comportamento da Arrecadação diária (Periodo acumulado).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064" cy="5029200"/>
            <a:chOff x="548640" y="914400"/>
            <a:chExt cx="10799064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76978" y="1235626"/>
              <a:ext cx="10094809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76978" y="4828928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76978" y="3860502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76978" y="2892077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176978" y="1923651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176978" y="5313141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76978" y="4344715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176978" y="3376290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176978" y="2407864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176978" y="1439438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  <a:lnTo>
                    <a:pt x="10094809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635833" y="2224300"/>
              <a:ext cx="9177099" cy="3088841"/>
            </a:xfrm>
            <a:custGeom>
              <a:avLst/>
              <a:pathLst>
                <a:path w="9177099" h="3088841">
                  <a:moveTo>
                    <a:pt x="0" y="3088841"/>
                  </a:moveTo>
                  <a:lnTo>
                    <a:pt x="25211" y="3081305"/>
                  </a:lnTo>
                  <a:lnTo>
                    <a:pt x="50423" y="3075305"/>
                  </a:lnTo>
                  <a:lnTo>
                    <a:pt x="75635" y="3069644"/>
                  </a:lnTo>
                  <a:lnTo>
                    <a:pt x="100847" y="3069644"/>
                  </a:lnTo>
                  <a:lnTo>
                    <a:pt x="126059" y="3069644"/>
                  </a:lnTo>
                  <a:lnTo>
                    <a:pt x="151270" y="3063528"/>
                  </a:lnTo>
                  <a:lnTo>
                    <a:pt x="176482" y="3057832"/>
                  </a:lnTo>
                  <a:lnTo>
                    <a:pt x="201694" y="3052413"/>
                  </a:lnTo>
                  <a:lnTo>
                    <a:pt x="226906" y="3046726"/>
                  </a:lnTo>
                  <a:lnTo>
                    <a:pt x="252118" y="3041225"/>
                  </a:lnTo>
                  <a:lnTo>
                    <a:pt x="277329" y="3041225"/>
                  </a:lnTo>
                  <a:lnTo>
                    <a:pt x="302541" y="3041225"/>
                  </a:lnTo>
                  <a:lnTo>
                    <a:pt x="327753" y="3034217"/>
                  </a:lnTo>
                  <a:lnTo>
                    <a:pt x="352965" y="3028251"/>
                  </a:lnTo>
                  <a:lnTo>
                    <a:pt x="378177" y="3023032"/>
                  </a:lnTo>
                  <a:lnTo>
                    <a:pt x="403389" y="3017873"/>
                  </a:lnTo>
                  <a:lnTo>
                    <a:pt x="428600" y="3012860"/>
                  </a:lnTo>
                  <a:lnTo>
                    <a:pt x="453812" y="3012860"/>
                  </a:lnTo>
                  <a:lnTo>
                    <a:pt x="479024" y="3012860"/>
                  </a:lnTo>
                  <a:lnTo>
                    <a:pt x="504236" y="3006146"/>
                  </a:lnTo>
                  <a:lnTo>
                    <a:pt x="529448" y="3000060"/>
                  </a:lnTo>
                  <a:lnTo>
                    <a:pt x="554659" y="2994189"/>
                  </a:lnTo>
                  <a:lnTo>
                    <a:pt x="579871" y="2988608"/>
                  </a:lnTo>
                  <a:lnTo>
                    <a:pt x="605083" y="2982538"/>
                  </a:lnTo>
                  <a:lnTo>
                    <a:pt x="630295" y="2982538"/>
                  </a:lnTo>
                  <a:lnTo>
                    <a:pt x="655507" y="2982538"/>
                  </a:lnTo>
                  <a:lnTo>
                    <a:pt x="680718" y="2973922"/>
                  </a:lnTo>
                  <a:lnTo>
                    <a:pt x="705930" y="2966021"/>
                  </a:lnTo>
                  <a:lnTo>
                    <a:pt x="731142" y="2950117"/>
                  </a:lnTo>
                  <a:lnTo>
                    <a:pt x="756354" y="2943688"/>
                  </a:lnTo>
                  <a:lnTo>
                    <a:pt x="781566" y="2935893"/>
                  </a:lnTo>
                  <a:lnTo>
                    <a:pt x="806778" y="2935893"/>
                  </a:lnTo>
                  <a:lnTo>
                    <a:pt x="831989" y="2935893"/>
                  </a:lnTo>
                  <a:lnTo>
                    <a:pt x="857201" y="2923488"/>
                  </a:lnTo>
                  <a:lnTo>
                    <a:pt x="882413" y="2904407"/>
                  </a:lnTo>
                  <a:lnTo>
                    <a:pt x="907625" y="2896757"/>
                  </a:lnTo>
                  <a:lnTo>
                    <a:pt x="932837" y="2890049"/>
                  </a:lnTo>
                  <a:lnTo>
                    <a:pt x="958048" y="2882566"/>
                  </a:lnTo>
                  <a:lnTo>
                    <a:pt x="983260" y="2882566"/>
                  </a:lnTo>
                  <a:lnTo>
                    <a:pt x="1008472" y="2882566"/>
                  </a:lnTo>
                  <a:lnTo>
                    <a:pt x="1033684" y="2873741"/>
                  </a:lnTo>
                  <a:lnTo>
                    <a:pt x="1058896" y="2867850"/>
                  </a:lnTo>
                  <a:lnTo>
                    <a:pt x="1084107" y="2862226"/>
                  </a:lnTo>
                  <a:lnTo>
                    <a:pt x="1109319" y="2856582"/>
                  </a:lnTo>
                  <a:lnTo>
                    <a:pt x="1134531" y="2850929"/>
                  </a:lnTo>
                  <a:lnTo>
                    <a:pt x="1159743" y="2850929"/>
                  </a:lnTo>
                  <a:lnTo>
                    <a:pt x="1184955" y="2850929"/>
                  </a:lnTo>
                  <a:lnTo>
                    <a:pt x="1210167" y="2843423"/>
                  </a:lnTo>
                  <a:lnTo>
                    <a:pt x="1235378" y="2837788"/>
                  </a:lnTo>
                  <a:lnTo>
                    <a:pt x="1260590" y="2830958"/>
                  </a:lnTo>
                  <a:lnTo>
                    <a:pt x="1285802" y="2824184"/>
                  </a:lnTo>
                  <a:lnTo>
                    <a:pt x="1311014" y="2817496"/>
                  </a:lnTo>
                  <a:lnTo>
                    <a:pt x="1336226" y="2817496"/>
                  </a:lnTo>
                  <a:lnTo>
                    <a:pt x="1361437" y="2817496"/>
                  </a:lnTo>
                  <a:lnTo>
                    <a:pt x="1386649" y="2798441"/>
                  </a:lnTo>
                  <a:lnTo>
                    <a:pt x="1411861" y="2791611"/>
                  </a:lnTo>
                  <a:lnTo>
                    <a:pt x="1437073" y="2784113"/>
                  </a:lnTo>
                  <a:lnTo>
                    <a:pt x="1462285" y="2776357"/>
                  </a:lnTo>
                  <a:lnTo>
                    <a:pt x="1487496" y="2766850"/>
                  </a:lnTo>
                  <a:lnTo>
                    <a:pt x="1512708" y="2766850"/>
                  </a:lnTo>
                  <a:lnTo>
                    <a:pt x="1537920" y="2766850"/>
                  </a:lnTo>
                  <a:lnTo>
                    <a:pt x="1563132" y="2766850"/>
                  </a:lnTo>
                  <a:lnTo>
                    <a:pt x="1588344" y="2766850"/>
                  </a:lnTo>
                  <a:lnTo>
                    <a:pt x="1613556" y="2748316"/>
                  </a:lnTo>
                  <a:lnTo>
                    <a:pt x="1638767" y="2715225"/>
                  </a:lnTo>
                  <a:lnTo>
                    <a:pt x="1663979" y="2706531"/>
                  </a:lnTo>
                  <a:lnTo>
                    <a:pt x="1689191" y="2706531"/>
                  </a:lnTo>
                  <a:lnTo>
                    <a:pt x="1714403" y="2706531"/>
                  </a:lnTo>
                  <a:lnTo>
                    <a:pt x="1739615" y="2694471"/>
                  </a:lnTo>
                  <a:lnTo>
                    <a:pt x="1764826" y="2685815"/>
                  </a:lnTo>
                  <a:lnTo>
                    <a:pt x="1790038" y="2677493"/>
                  </a:lnTo>
                  <a:lnTo>
                    <a:pt x="1815250" y="2670107"/>
                  </a:lnTo>
                  <a:lnTo>
                    <a:pt x="1840462" y="2662324"/>
                  </a:lnTo>
                  <a:lnTo>
                    <a:pt x="1865674" y="2662324"/>
                  </a:lnTo>
                  <a:lnTo>
                    <a:pt x="1890885" y="2662324"/>
                  </a:lnTo>
                  <a:lnTo>
                    <a:pt x="1916097" y="2652208"/>
                  </a:lnTo>
                  <a:lnTo>
                    <a:pt x="1941309" y="2644099"/>
                  </a:lnTo>
                  <a:lnTo>
                    <a:pt x="1966521" y="2635745"/>
                  </a:lnTo>
                  <a:lnTo>
                    <a:pt x="1991733" y="2627986"/>
                  </a:lnTo>
                  <a:lnTo>
                    <a:pt x="2016945" y="2619235"/>
                  </a:lnTo>
                  <a:lnTo>
                    <a:pt x="2042156" y="2619235"/>
                  </a:lnTo>
                  <a:lnTo>
                    <a:pt x="2067368" y="2619235"/>
                  </a:lnTo>
                  <a:lnTo>
                    <a:pt x="2092580" y="2604529"/>
                  </a:lnTo>
                  <a:lnTo>
                    <a:pt x="2117792" y="2590771"/>
                  </a:lnTo>
                  <a:lnTo>
                    <a:pt x="2143004" y="2560991"/>
                  </a:lnTo>
                  <a:lnTo>
                    <a:pt x="2168215" y="2553411"/>
                  </a:lnTo>
                  <a:lnTo>
                    <a:pt x="2193427" y="2542965"/>
                  </a:lnTo>
                  <a:lnTo>
                    <a:pt x="2218639" y="2542965"/>
                  </a:lnTo>
                  <a:lnTo>
                    <a:pt x="2243851" y="2542965"/>
                  </a:lnTo>
                  <a:lnTo>
                    <a:pt x="2269063" y="2524537"/>
                  </a:lnTo>
                  <a:lnTo>
                    <a:pt x="2294274" y="2510136"/>
                  </a:lnTo>
                  <a:lnTo>
                    <a:pt x="2319486" y="2493552"/>
                  </a:lnTo>
                  <a:lnTo>
                    <a:pt x="2344698" y="2473444"/>
                  </a:lnTo>
                  <a:lnTo>
                    <a:pt x="2369910" y="2415648"/>
                  </a:lnTo>
                  <a:lnTo>
                    <a:pt x="2395122" y="2415648"/>
                  </a:lnTo>
                  <a:lnTo>
                    <a:pt x="2420334" y="2415648"/>
                  </a:lnTo>
                  <a:lnTo>
                    <a:pt x="2445545" y="2403167"/>
                  </a:lnTo>
                  <a:lnTo>
                    <a:pt x="2470757" y="2393892"/>
                  </a:lnTo>
                  <a:lnTo>
                    <a:pt x="2495969" y="2384631"/>
                  </a:lnTo>
                  <a:lnTo>
                    <a:pt x="2521181" y="2377027"/>
                  </a:lnTo>
                  <a:lnTo>
                    <a:pt x="2546393" y="2369841"/>
                  </a:lnTo>
                  <a:lnTo>
                    <a:pt x="2571604" y="2369841"/>
                  </a:lnTo>
                  <a:lnTo>
                    <a:pt x="2596816" y="2369841"/>
                  </a:lnTo>
                  <a:lnTo>
                    <a:pt x="2622028" y="2360480"/>
                  </a:lnTo>
                  <a:lnTo>
                    <a:pt x="2647240" y="2353237"/>
                  </a:lnTo>
                  <a:lnTo>
                    <a:pt x="2672452" y="2345885"/>
                  </a:lnTo>
                  <a:lnTo>
                    <a:pt x="2697663" y="2340926"/>
                  </a:lnTo>
                  <a:lnTo>
                    <a:pt x="2722875" y="2340926"/>
                  </a:lnTo>
                  <a:lnTo>
                    <a:pt x="2748087" y="2340926"/>
                  </a:lnTo>
                  <a:lnTo>
                    <a:pt x="2773299" y="2340926"/>
                  </a:lnTo>
                  <a:lnTo>
                    <a:pt x="2798511" y="2331163"/>
                  </a:lnTo>
                  <a:lnTo>
                    <a:pt x="2823723" y="2323303"/>
                  </a:lnTo>
                  <a:lnTo>
                    <a:pt x="2848934" y="2316079"/>
                  </a:lnTo>
                  <a:lnTo>
                    <a:pt x="2874146" y="2308227"/>
                  </a:lnTo>
                  <a:lnTo>
                    <a:pt x="2899358" y="2301152"/>
                  </a:lnTo>
                  <a:lnTo>
                    <a:pt x="2924570" y="2301152"/>
                  </a:lnTo>
                  <a:lnTo>
                    <a:pt x="2949782" y="2301152"/>
                  </a:lnTo>
                  <a:lnTo>
                    <a:pt x="2974993" y="2290656"/>
                  </a:lnTo>
                  <a:lnTo>
                    <a:pt x="3000205" y="2280229"/>
                  </a:lnTo>
                  <a:lnTo>
                    <a:pt x="3025417" y="2280229"/>
                  </a:lnTo>
                  <a:lnTo>
                    <a:pt x="3050629" y="2265273"/>
                  </a:lnTo>
                  <a:lnTo>
                    <a:pt x="3075841" y="2247029"/>
                  </a:lnTo>
                  <a:lnTo>
                    <a:pt x="3101052" y="2247029"/>
                  </a:lnTo>
                  <a:lnTo>
                    <a:pt x="3126264" y="2247029"/>
                  </a:lnTo>
                  <a:lnTo>
                    <a:pt x="3151476" y="2168971"/>
                  </a:lnTo>
                  <a:lnTo>
                    <a:pt x="3176688" y="2159438"/>
                  </a:lnTo>
                  <a:lnTo>
                    <a:pt x="3201900" y="2149089"/>
                  </a:lnTo>
                  <a:lnTo>
                    <a:pt x="3227112" y="2139835"/>
                  </a:lnTo>
                  <a:lnTo>
                    <a:pt x="3252323" y="2131905"/>
                  </a:lnTo>
                  <a:lnTo>
                    <a:pt x="3277535" y="2131905"/>
                  </a:lnTo>
                  <a:lnTo>
                    <a:pt x="3302747" y="2131905"/>
                  </a:lnTo>
                  <a:lnTo>
                    <a:pt x="3327959" y="2122220"/>
                  </a:lnTo>
                  <a:lnTo>
                    <a:pt x="3353171" y="2115035"/>
                  </a:lnTo>
                  <a:lnTo>
                    <a:pt x="3378382" y="2107730"/>
                  </a:lnTo>
                  <a:lnTo>
                    <a:pt x="3403594" y="2101068"/>
                  </a:lnTo>
                  <a:lnTo>
                    <a:pt x="3428806" y="2094251"/>
                  </a:lnTo>
                  <a:lnTo>
                    <a:pt x="3454018" y="2094251"/>
                  </a:lnTo>
                  <a:lnTo>
                    <a:pt x="3479230" y="2094251"/>
                  </a:lnTo>
                  <a:lnTo>
                    <a:pt x="3504441" y="2085476"/>
                  </a:lnTo>
                  <a:lnTo>
                    <a:pt x="3529653" y="2077921"/>
                  </a:lnTo>
                  <a:lnTo>
                    <a:pt x="3554865" y="2071222"/>
                  </a:lnTo>
                  <a:lnTo>
                    <a:pt x="3580077" y="2064705"/>
                  </a:lnTo>
                  <a:lnTo>
                    <a:pt x="3605289" y="2060424"/>
                  </a:lnTo>
                  <a:lnTo>
                    <a:pt x="3630501" y="2060424"/>
                  </a:lnTo>
                  <a:lnTo>
                    <a:pt x="3655712" y="2060424"/>
                  </a:lnTo>
                  <a:lnTo>
                    <a:pt x="3680924" y="2049981"/>
                  </a:lnTo>
                  <a:lnTo>
                    <a:pt x="3706136" y="2043084"/>
                  </a:lnTo>
                  <a:lnTo>
                    <a:pt x="3731348" y="2035853"/>
                  </a:lnTo>
                  <a:lnTo>
                    <a:pt x="3756560" y="2027475"/>
                  </a:lnTo>
                  <a:lnTo>
                    <a:pt x="3781771" y="2018646"/>
                  </a:lnTo>
                  <a:lnTo>
                    <a:pt x="3806983" y="2018646"/>
                  </a:lnTo>
                  <a:lnTo>
                    <a:pt x="3832195" y="2018646"/>
                  </a:lnTo>
                  <a:lnTo>
                    <a:pt x="3857407" y="1997485"/>
                  </a:lnTo>
                  <a:lnTo>
                    <a:pt x="3882619" y="1976409"/>
                  </a:lnTo>
                  <a:lnTo>
                    <a:pt x="3907830" y="1913992"/>
                  </a:lnTo>
                  <a:lnTo>
                    <a:pt x="3933042" y="1902692"/>
                  </a:lnTo>
                  <a:lnTo>
                    <a:pt x="3958254" y="1892792"/>
                  </a:lnTo>
                  <a:lnTo>
                    <a:pt x="3983466" y="1892792"/>
                  </a:lnTo>
                  <a:lnTo>
                    <a:pt x="4008678" y="1892792"/>
                  </a:lnTo>
                  <a:lnTo>
                    <a:pt x="4033890" y="1882369"/>
                  </a:lnTo>
                  <a:lnTo>
                    <a:pt x="4059101" y="1875077"/>
                  </a:lnTo>
                  <a:lnTo>
                    <a:pt x="4084313" y="1866599"/>
                  </a:lnTo>
                  <a:lnTo>
                    <a:pt x="4109525" y="1858872"/>
                  </a:lnTo>
                  <a:lnTo>
                    <a:pt x="4134737" y="1851186"/>
                  </a:lnTo>
                  <a:lnTo>
                    <a:pt x="4159949" y="1851186"/>
                  </a:lnTo>
                  <a:lnTo>
                    <a:pt x="4185160" y="1851186"/>
                  </a:lnTo>
                  <a:lnTo>
                    <a:pt x="4210372" y="1840772"/>
                  </a:lnTo>
                  <a:lnTo>
                    <a:pt x="4235584" y="1833299"/>
                  </a:lnTo>
                  <a:lnTo>
                    <a:pt x="4260796" y="1825823"/>
                  </a:lnTo>
                  <a:lnTo>
                    <a:pt x="4286008" y="1825823"/>
                  </a:lnTo>
                  <a:lnTo>
                    <a:pt x="4311219" y="1820530"/>
                  </a:lnTo>
                  <a:lnTo>
                    <a:pt x="4336431" y="1820530"/>
                  </a:lnTo>
                  <a:lnTo>
                    <a:pt x="4361643" y="1820530"/>
                  </a:lnTo>
                  <a:lnTo>
                    <a:pt x="4386855" y="1810714"/>
                  </a:lnTo>
                  <a:lnTo>
                    <a:pt x="4412067" y="1802462"/>
                  </a:lnTo>
                  <a:lnTo>
                    <a:pt x="4437279" y="1795178"/>
                  </a:lnTo>
                  <a:lnTo>
                    <a:pt x="4462490" y="1788025"/>
                  </a:lnTo>
                  <a:lnTo>
                    <a:pt x="4487702" y="1779458"/>
                  </a:lnTo>
                  <a:lnTo>
                    <a:pt x="4512914" y="1779458"/>
                  </a:lnTo>
                  <a:lnTo>
                    <a:pt x="4538126" y="1779458"/>
                  </a:lnTo>
                  <a:lnTo>
                    <a:pt x="4563338" y="1762518"/>
                  </a:lnTo>
                  <a:lnTo>
                    <a:pt x="4588549" y="1748806"/>
                  </a:lnTo>
                  <a:lnTo>
                    <a:pt x="4613761" y="1733251"/>
                  </a:lnTo>
                  <a:lnTo>
                    <a:pt x="4638973" y="1713572"/>
                  </a:lnTo>
                  <a:lnTo>
                    <a:pt x="4664185" y="1652574"/>
                  </a:lnTo>
                  <a:lnTo>
                    <a:pt x="4689397" y="1652574"/>
                  </a:lnTo>
                  <a:lnTo>
                    <a:pt x="4714608" y="1652574"/>
                  </a:lnTo>
                  <a:lnTo>
                    <a:pt x="4739820" y="1639970"/>
                  </a:lnTo>
                  <a:lnTo>
                    <a:pt x="4765032" y="1630709"/>
                  </a:lnTo>
                  <a:lnTo>
                    <a:pt x="4790244" y="1621888"/>
                  </a:lnTo>
                  <a:lnTo>
                    <a:pt x="4815456" y="1613668"/>
                  </a:lnTo>
                  <a:lnTo>
                    <a:pt x="4840668" y="1606194"/>
                  </a:lnTo>
                  <a:lnTo>
                    <a:pt x="4865879" y="1606194"/>
                  </a:lnTo>
                  <a:lnTo>
                    <a:pt x="4891091" y="1606194"/>
                  </a:lnTo>
                  <a:lnTo>
                    <a:pt x="4916303" y="1596445"/>
                  </a:lnTo>
                  <a:lnTo>
                    <a:pt x="4941515" y="1588948"/>
                  </a:lnTo>
                  <a:lnTo>
                    <a:pt x="4966727" y="1581948"/>
                  </a:lnTo>
                  <a:lnTo>
                    <a:pt x="4991938" y="1576352"/>
                  </a:lnTo>
                  <a:lnTo>
                    <a:pt x="5017150" y="1570436"/>
                  </a:lnTo>
                  <a:lnTo>
                    <a:pt x="5042362" y="1570436"/>
                  </a:lnTo>
                  <a:lnTo>
                    <a:pt x="5067574" y="1570436"/>
                  </a:lnTo>
                  <a:lnTo>
                    <a:pt x="5092786" y="1562577"/>
                  </a:lnTo>
                  <a:lnTo>
                    <a:pt x="5117998" y="1555896"/>
                  </a:lnTo>
                  <a:lnTo>
                    <a:pt x="5143209" y="1548900"/>
                  </a:lnTo>
                  <a:lnTo>
                    <a:pt x="5168421" y="1541436"/>
                  </a:lnTo>
                  <a:lnTo>
                    <a:pt x="5193633" y="1536421"/>
                  </a:lnTo>
                  <a:lnTo>
                    <a:pt x="5218845" y="1536421"/>
                  </a:lnTo>
                  <a:lnTo>
                    <a:pt x="5244057" y="1536421"/>
                  </a:lnTo>
                  <a:lnTo>
                    <a:pt x="5269268" y="1526204"/>
                  </a:lnTo>
                  <a:lnTo>
                    <a:pt x="5294480" y="1517163"/>
                  </a:lnTo>
                  <a:lnTo>
                    <a:pt x="5319692" y="1507395"/>
                  </a:lnTo>
                  <a:lnTo>
                    <a:pt x="5344904" y="1494867"/>
                  </a:lnTo>
                  <a:lnTo>
                    <a:pt x="5370116" y="1478501"/>
                  </a:lnTo>
                  <a:lnTo>
                    <a:pt x="5395327" y="1478501"/>
                  </a:lnTo>
                  <a:lnTo>
                    <a:pt x="5420539" y="1478501"/>
                  </a:lnTo>
                  <a:lnTo>
                    <a:pt x="5445751" y="1395898"/>
                  </a:lnTo>
                  <a:lnTo>
                    <a:pt x="5470963" y="1383748"/>
                  </a:lnTo>
                  <a:lnTo>
                    <a:pt x="5496175" y="1373197"/>
                  </a:lnTo>
                  <a:lnTo>
                    <a:pt x="5521387" y="1364106"/>
                  </a:lnTo>
                  <a:lnTo>
                    <a:pt x="5546598" y="1355631"/>
                  </a:lnTo>
                  <a:lnTo>
                    <a:pt x="5571810" y="1355631"/>
                  </a:lnTo>
                  <a:lnTo>
                    <a:pt x="5597022" y="1355631"/>
                  </a:lnTo>
                  <a:lnTo>
                    <a:pt x="5622234" y="1344529"/>
                  </a:lnTo>
                  <a:lnTo>
                    <a:pt x="5647446" y="1336813"/>
                  </a:lnTo>
                  <a:lnTo>
                    <a:pt x="5672657" y="1329733"/>
                  </a:lnTo>
                  <a:lnTo>
                    <a:pt x="5697869" y="1323074"/>
                  </a:lnTo>
                  <a:lnTo>
                    <a:pt x="5723081" y="1316254"/>
                  </a:lnTo>
                  <a:lnTo>
                    <a:pt x="5748293" y="1316254"/>
                  </a:lnTo>
                  <a:lnTo>
                    <a:pt x="5773505" y="1316254"/>
                  </a:lnTo>
                  <a:lnTo>
                    <a:pt x="5798716" y="1307638"/>
                  </a:lnTo>
                  <a:lnTo>
                    <a:pt x="5823928" y="1300730"/>
                  </a:lnTo>
                  <a:lnTo>
                    <a:pt x="5849140" y="1294183"/>
                  </a:lnTo>
                  <a:lnTo>
                    <a:pt x="5874352" y="1287826"/>
                  </a:lnTo>
                  <a:lnTo>
                    <a:pt x="5899564" y="1281794"/>
                  </a:lnTo>
                  <a:lnTo>
                    <a:pt x="5924776" y="1281794"/>
                  </a:lnTo>
                  <a:lnTo>
                    <a:pt x="5949987" y="1281794"/>
                  </a:lnTo>
                  <a:lnTo>
                    <a:pt x="5975199" y="1272840"/>
                  </a:lnTo>
                  <a:lnTo>
                    <a:pt x="6000411" y="1266068"/>
                  </a:lnTo>
                  <a:lnTo>
                    <a:pt x="6025623" y="1259235"/>
                  </a:lnTo>
                  <a:lnTo>
                    <a:pt x="6050835" y="1251701"/>
                  </a:lnTo>
                  <a:lnTo>
                    <a:pt x="6076046" y="1241855"/>
                  </a:lnTo>
                  <a:lnTo>
                    <a:pt x="6101258" y="1241855"/>
                  </a:lnTo>
                  <a:lnTo>
                    <a:pt x="6126470" y="1241855"/>
                  </a:lnTo>
                  <a:lnTo>
                    <a:pt x="6151682" y="1220493"/>
                  </a:lnTo>
                  <a:lnTo>
                    <a:pt x="6176894" y="1201136"/>
                  </a:lnTo>
                  <a:lnTo>
                    <a:pt x="6202105" y="1176578"/>
                  </a:lnTo>
                  <a:lnTo>
                    <a:pt x="6227317" y="1102694"/>
                  </a:lnTo>
                  <a:lnTo>
                    <a:pt x="6252529" y="1091590"/>
                  </a:lnTo>
                  <a:lnTo>
                    <a:pt x="6277741" y="1091590"/>
                  </a:lnTo>
                  <a:lnTo>
                    <a:pt x="6302953" y="1091590"/>
                  </a:lnTo>
                  <a:lnTo>
                    <a:pt x="6328165" y="1078635"/>
                  </a:lnTo>
                  <a:lnTo>
                    <a:pt x="6353376" y="1067635"/>
                  </a:lnTo>
                  <a:lnTo>
                    <a:pt x="6378588" y="1057936"/>
                  </a:lnTo>
                  <a:lnTo>
                    <a:pt x="6403800" y="1049845"/>
                  </a:lnTo>
                  <a:lnTo>
                    <a:pt x="6429012" y="1042550"/>
                  </a:lnTo>
                  <a:lnTo>
                    <a:pt x="6454224" y="1042550"/>
                  </a:lnTo>
                  <a:lnTo>
                    <a:pt x="6479435" y="1042550"/>
                  </a:lnTo>
                  <a:lnTo>
                    <a:pt x="6504647" y="1032316"/>
                  </a:lnTo>
                  <a:lnTo>
                    <a:pt x="6529859" y="1024536"/>
                  </a:lnTo>
                  <a:lnTo>
                    <a:pt x="6555071" y="1017437"/>
                  </a:lnTo>
                  <a:lnTo>
                    <a:pt x="6580283" y="1010990"/>
                  </a:lnTo>
                  <a:lnTo>
                    <a:pt x="6605494" y="1004064"/>
                  </a:lnTo>
                  <a:lnTo>
                    <a:pt x="6630706" y="1004064"/>
                  </a:lnTo>
                  <a:lnTo>
                    <a:pt x="6655918" y="1004064"/>
                  </a:lnTo>
                  <a:lnTo>
                    <a:pt x="6681130" y="994717"/>
                  </a:lnTo>
                  <a:lnTo>
                    <a:pt x="6706342" y="986584"/>
                  </a:lnTo>
                  <a:lnTo>
                    <a:pt x="6731554" y="977203"/>
                  </a:lnTo>
                  <a:lnTo>
                    <a:pt x="6756765" y="968706"/>
                  </a:lnTo>
                  <a:lnTo>
                    <a:pt x="6781977" y="957151"/>
                  </a:lnTo>
                  <a:lnTo>
                    <a:pt x="6807189" y="957151"/>
                  </a:lnTo>
                  <a:lnTo>
                    <a:pt x="6832401" y="957151"/>
                  </a:lnTo>
                  <a:lnTo>
                    <a:pt x="6857613" y="907296"/>
                  </a:lnTo>
                  <a:lnTo>
                    <a:pt x="6882824" y="894473"/>
                  </a:lnTo>
                  <a:lnTo>
                    <a:pt x="6908036" y="880256"/>
                  </a:lnTo>
                  <a:lnTo>
                    <a:pt x="6933248" y="866168"/>
                  </a:lnTo>
                  <a:lnTo>
                    <a:pt x="6958460" y="847636"/>
                  </a:lnTo>
                  <a:lnTo>
                    <a:pt x="6983672" y="847636"/>
                  </a:lnTo>
                  <a:lnTo>
                    <a:pt x="7008883" y="847636"/>
                  </a:lnTo>
                  <a:lnTo>
                    <a:pt x="7034095" y="770037"/>
                  </a:lnTo>
                  <a:lnTo>
                    <a:pt x="7059307" y="758427"/>
                  </a:lnTo>
                  <a:lnTo>
                    <a:pt x="7084519" y="746807"/>
                  </a:lnTo>
                  <a:lnTo>
                    <a:pt x="7109731" y="735163"/>
                  </a:lnTo>
                  <a:lnTo>
                    <a:pt x="7134943" y="725255"/>
                  </a:lnTo>
                  <a:lnTo>
                    <a:pt x="7160154" y="725255"/>
                  </a:lnTo>
                  <a:lnTo>
                    <a:pt x="7185366" y="725255"/>
                  </a:lnTo>
                  <a:lnTo>
                    <a:pt x="7210578" y="714592"/>
                  </a:lnTo>
                  <a:lnTo>
                    <a:pt x="7235790" y="705124"/>
                  </a:lnTo>
                  <a:lnTo>
                    <a:pt x="7261002" y="696303"/>
                  </a:lnTo>
                  <a:lnTo>
                    <a:pt x="7286213" y="688611"/>
                  </a:lnTo>
                  <a:lnTo>
                    <a:pt x="7311425" y="680905"/>
                  </a:lnTo>
                  <a:lnTo>
                    <a:pt x="7336637" y="680905"/>
                  </a:lnTo>
                  <a:lnTo>
                    <a:pt x="7361849" y="680905"/>
                  </a:lnTo>
                  <a:lnTo>
                    <a:pt x="7387061" y="670104"/>
                  </a:lnTo>
                  <a:lnTo>
                    <a:pt x="7412272" y="661364"/>
                  </a:lnTo>
                  <a:lnTo>
                    <a:pt x="7437484" y="652681"/>
                  </a:lnTo>
                  <a:lnTo>
                    <a:pt x="7462696" y="648324"/>
                  </a:lnTo>
                  <a:lnTo>
                    <a:pt x="7487908" y="639916"/>
                  </a:lnTo>
                  <a:lnTo>
                    <a:pt x="7513120" y="639916"/>
                  </a:lnTo>
                  <a:lnTo>
                    <a:pt x="7538332" y="639916"/>
                  </a:lnTo>
                  <a:lnTo>
                    <a:pt x="7563543" y="623141"/>
                  </a:lnTo>
                  <a:lnTo>
                    <a:pt x="7588755" y="608453"/>
                  </a:lnTo>
                  <a:lnTo>
                    <a:pt x="7613967" y="569800"/>
                  </a:lnTo>
                  <a:lnTo>
                    <a:pt x="7639179" y="558542"/>
                  </a:lnTo>
                  <a:lnTo>
                    <a:pt x="7664391" y="546203"/>
                  </a:lnTo>
                  <a:lnTo>
                    <a:pt x="7689602" y="546203"/>
                  </a:lnTo>
                  <a:lnTo>
                    <a:pt x="7714814" y="546203"/>
                  </a:lnTo>
                  <a:lnTo>
                    <a:pt x="7740026" y="515511"/>
                  </a:lnTo>
                  <a:lnTo>
                    <a:pt x="7765238" y="452813"/>
                  </a:lnTo>
                  <a:lnTo>
                    <a:pt x="7790450" y="439478"/>
                  </a:lnTo>
                  <a:lnTo>
                    <a:pt x="7815661" y="422440"/>
                  </a:lnTo>
                  <a:lnTo>
                    <a:pt x="7840873" y="399882"/>
                  </a:lnTo>
                  <a:lnTo>
                    <a:pt x="7866085" y="399882"/>
                  </a:lnTo>
                  <a:lnTo>
                    <a:pt x="7891297" y="399882"/>
                  </a:lnTo>
                  <a:lnTo>
                    <a:pt x="7916509" y="382877"/>
                  </a:lnTo>
                  <a:lnTo>
                    <a:pt x="7941721" y="373302"/>
                  </a:lnTo>
                  <a:lnTo>
                    <a:pt x="7966932" y="364147"/>
                  </a:lnTo>
                  <a:lnTo>
                    <a:pt x="7992144" y="354412"/>
                  </a:lnTo>
                  <a:lnTo>
                    <a:pt x="8017356" y="354412"/>
                  </a:lnTo>
                  <a:lnTo>
                    <a:pt x="8042568" y="354412"/>
                  </a:lnTo>
                  <a:lnTo>
                    <a:pt x="8067780" y="354412"/>
                  </a:lnTo>
                  <a:lnTo>
                    <a:pt x="8092991" y="340903"/>
                  </a:lnTo>
                  <a:lnTo>
                    <a:pt x="8118203" y="331410"/>
                  </a:lnTo>
                  <a:lnTo>
                    <a:pt x="8143415" y="320999"/>
                  </a:lnTo>
                  <a:lnTo>
                    <a:pt x="8168627" y="310937"/>
                  </a:lnTo>
                  <a:lnTo>
                    <a:pt x="8193839" y="301150"/>
                  </a:lnTo>
                  <a:lnTo>
                    <a:pt x="8219050" y="301150"/>
                  </a:lnTo>
                  <a:lnTo>
                    <a:pt x="8244262" y="301150"/>
                  </a:lnTo>
                  <a:lnTo>
                    <a:pt x="8269474" y="283263"/>
                  </a:lnTo>
                  <a:lnTo>
                    <a:pt x="8294686" y="268905"/>
                  </a:lnTo>
                  <a:lnTo>
                    <a:pt x="8319898" y="252389"/>
                  </a:lnTo>
                  <a:lnTo>
                    <a:pt x="8345110" y="227473"/>
                  </a:lnTo>
                  <a:lnTo>
                    <a:pt x="8370321" y="142840"/>
                  </a:lnTo>
                  <a:lnTo>
                    <a:pt x="8395533" y="142840"/>
                  </a:lnTo>
                  <a:lnTo>
                    <a:pt x="8420745" y="142840"/>
                  </a:lnTo>
                  <a:lnTo>
                    <a:pt x="8445957" y="129562"/>
                  </a:lnTo>
                  <a:lnTo>
                    <a:pt x="8471169" y="120314"/>
                  </a:lnTo>
                  <a:lnTo>
                    <a:pt x="8496380" y="113603"/>
                  </a:lnTo>
                  <a:lnTo>
                    <a:pt x="8521592" y="107382"/>
                  </a:lnTo>
                  <a:lnTo>
                    <a:pt x="8546804" y="100456"/>
                  </a:lnTo>
                  <a:lnTo>
                    <a:pt x="8572016" y="100456"/>
                  </a:lnTo>
                  <a:lnTo>
                    <a:pt x="8597228" y="100456"/>
                  </a:lnTo>
                  <a:lnTo>
                    <a:pt x="8622439" y="92146"/>
                  </a:lnTo>
                  <a:lnTo>
                    <a:pt x="8647651" y="85217"/>
                  </a:lnTo>
                  <a:lnTo>
                    <a:pt x="8672863" y="77578"/>
                  </a:lnTo>
                  <a:lnTo>
                    <a:pt x="8698075" y="66737"/>
                  </a:lnTo>
                  <a:lnTo>
                    <a:pt x="8723287" y="61283"/>
                  </a:lnTo>
                  <a:lnTo>
                    <a:pt x="8748499" y="61283"/>
                  </a:lnTo>
                  <a:lnTo>
                    <a:pt x="8773710" y="61283"/>
                  </a:lnTo>
                  <a:lnTo>
                    <a:pt x="8798922" y="53741"/>
                  </a:lnTo>
                  <a:lnTo>
                    <a:pt x="8824134" y="48048"/>
                  </a:lnTo>
                  <a:lnTo>
                    <a:pt x="8849346" y="42666"/>
                  </a:lnTo>
                  <a:lnTo>
                    <a:pt x="8874558" y="37037"/>
                  </a:lnTo>
                  <a:lnTo>
                    <a:pt x="8899769" y="29957"/>
                  </a:lnTo>
                  <a:lnTo>
                    <a:pt x="8924981" y="29957"/>
                  </a:lnTo>
                  <a:lnTo>
                    <a:pt x="8950193" y="29957"/>
                  </a:lnTo>
                  <a:lnTo>
                    <a:pt x="8975405" y="22767"/>
                  </a:lnTo>
                  <a:lnTo>
                    <a:pt x="9000617" y="20664"/>
                  </a:lnTo>
                  <a:lnTo>
                    <a:pt x="9025828" y="20664"/>
                  </a:lnTo>
                  <a:lnTo>
                    <a:pt x="9051040" y="10914"/>
                  </a:lnTo>
                  <a:lnTo>
                    <a:pt x="9076252" y="5052"/>
                  </a:lnTo>
                  <a:lnTo>
                    <a:pt x="9101464" y="5052"/>
                  </a:lnTo>
                  <a:lnTo>
                    <a:pt x="9126676" y="5052"/>
                  </a:lnTo>
                  <a:lnTo>
                    <a:pt x="9151888" y="5"/>
                  </a:lnTo>
                  <a:lnTo>
                    <a:pt x="91770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862740" y="2237258"/>
              <a:ext cx="8950193" cy="3054530"/>
            </a:xfrm>
            <a:custGeom>
              <a:avLst/>
              <a:pathLst>
                <a:path w="8950193" h="3054530">
                  <a:moveTo>
                    <a:pt x="0" y="3054530"/>
                  </a:moveTo>
                  <a:lnTo>
                    <a:pt x="25211" y="3049755"/>
                  </a:lnTo>
                  <a:lnTo>
                    <a:pt x="50423" y="3045848"/>
                  </a:lnTo>
                  <a:lnTo>
                    <a:pt x="75635" y="3042652"/>
                  </a:lnTo>
                  <a:lnTo>
                    <a:pt x="100847" y="3038762"/>
                  </a:lnTo>
                  <a:lnTo>
                    <a:pt x="126059" y="3034495"/>
                  </a:lnTo>
                  <a:lnTo>
                    <a:pt x="151270" y="3030055"/>
                  </a:lnTo>
                  <a:lnTo>
                    <a:pt x="176482" y="3025484"/>
                  </a:lnTo>
                  <a:lnTo>
                    <a:pt x="201694" y="3020833"/>
                  </a:lnTo>
                  <a:lnTo>
                    <a:pt x="226906" y="3017027"/>
                  </a:lnTo>
                  <a:lnTo>
                    <a:pt x="252118" y="3013914"/>
                  </a:lnTo>
                  <a:lnTo>
                    <a:pt x="277329" y="3010145"/>
                  </a:lnTo>
                  <a:lnTo>
                    <a:pt x="302541" y="3005956"/>
                  </a:lnTo>
                  <a:lnTo>
                    <a:pt x="327753" y="3001460"/>
                  </a:lnTo>
                  <a:lnTo>
                    <a:pt x="352965" y="2996767"/>
                  </a:lnTo>
                  <a:lnTo>
                    <a:pt x="378177" y="2991824"/>
                  </a:lnTo>
                  <a:lnTo>
                    <a:pt x="403389" y="2987780"/>
                  </a:lnTo>
                  <a:lnTo>
                    <a:pt x="428600" y="2984471"/>
                  </a:lnTo>
                  <a:lnTo>
                    <a:pt x="453812" y="2980197"/>
                  </a:lnTo>
                  <a:lnTo>
                    <a:pt x="479024" y="2975263"/>
                  </a:lnTo>
                  <a:lnTo>
                    <a:pt x="504236" y="2968335"/>
                  </a:lnTo>
                  <a:lnTo>
                    <a:pt x="529448" y="2961498"/>
                  </a:lnTo>
                  <a:lnTo>
                    <a:pt x="554659" y="2954487"/>
                  </a:lnTo>
                  <a:lnTo>
                    <a:pt x="579871" y="2948750"/>
                  </a:lnTo>
                  <a:lnTo>
                    <a:pt x="605083" y="2944056"/>
                  </a:lnTo>
                  <a:lnTo>
                    <a:pt x="630295" y="2937961"/>
                  </a:lnTo>
                  <a:lnTo>
                    <a:pt x="655507" y="2929504"/>
                  </a:lnTo>
                  <a:lnTo>
                    <a:pt x="680718" y="2921194"/>
                  </a:lnTo>
                  <a:lnTo>
                    <a:pt x="705930" y="2913175"/>
                  </a:lnTo>
                  <a:lnTo>
                    <a:pt x="731142" y="2905254"/>
                  </a:lnTo>
                  <a:lnTo>
                    <a:pt x="756354" y="2898773"/>
                  </a:lnTo>
                  <a:lnTo>
                    <a:pt x="781566" y="2893470"/>
                  </a:lnTo>
                  <a:lnTo>
                    <a:pt x="806778" y="2887527"/>
                  </a:lnTo>
                  <a:lnTo>
                    <a:pt x="831989" y="2881593"/>
                  </a:lnTo>
                  <a:lnTo>
                    <a:pt x="857201" y="2875716"/>
                  </a:lnTo>
                  <a:lnTo>
                    <a:pt x="882413" y="2869881"/>
                  </a:lnTo>
                  <a:lnTo>
                    <a:pt x="907625" y="2864079"/>
                  </a:lnTo>
                  <a:lnTo>
                    <a:pt x="932837" y="2859332"/>
                  </a:lnTo>
                  <a:lnTo>
                    <a:pt x="958048" y="2855449"/>
                  </a:lnTo>
                  <a:lnTo>
                    <a:pt x="983260" y="2850906"/>
                  </a:lnTo>
                  <a:lnTo>
                    <a:pt x="1008472" y="2846165"/>
                  </a:lnTo>
                  <a:lnTo>
                    <a:pt x="1033684" y="2841044"/>
                  </a:lnTo>
                  <a:lnTo>
                    <a:pt x="1058896" y="2835623"/>
                  </a:lnTo>
                  <a:lnTo>
                    <a:pt x="1084107" y="2829971"/>
                  </a:lnTo>
                  <a:lnTo>
                    <a:pt x="1109319" y="2825347"/>
                  </a:lnTo>
                  <a:lnTo>
                    <a:pt x="1134531" y="2821563"/>
                  </a:lnTo>
                  <a:lnTo>
                    <a:pt x="1159743" y="2815003"/>
                  </a:lnTo>
                  <a:lnTo>
                    <a:pt x="1184955" y="2808394"/>
                  </a:lnTo>
                  <a:lnTo>
                    <a:pt x="1210167" y="2801623"/>
                  </a:lnTo>
                  <a:lnTo>
                    <a:pt x="1235378" y="2794673"/>
                  </a:lnTo>
                  <a:lnTo>
                    <a:pt x="1260590" y="2787259"/>
                  </a:lnTo>
                  <a:lnTo>
                    <a:pt x="1285802" y="2781192"/>
                  </a:lnTo>
                  <a:lnTo>
                    <a:pt x="1311014" y="2776228"/>
                  </a:lnTo>
                  <a:lnTo>
                    <a:pt x="1336226" y="2772167"/>
                  </a:lnTo>
                  <a:lnTo>
                    <a:pt x="1361437" y="2768844"/>
                  </a:lnTo>
                  <a:lnTo>
                    <a:pt x="1386649" y="2762756"/>
                  </a:lnTo>
                  <a:lnTo>
                    <a:pt x="1411861" y="2751758"/>
                  </a:lnTo>
                  <a:lnTo>
                    <a:pt x="1437073" y="2741179"/>
                  </a:lnTo>
                  <a:lnTo>
                    <a:pt x="1462285" y="2732523"/>
                  </a:lnTo>
                  <a:lnTo>
                    <a:pt x="1487496" y="2725441"/>
                  </a:lnTo>
                  <a:lnTo>
                    <a:pt x="1512708" y="2717454"/>
                  </a:lnTo>
                  <a:lnTo>
                    <a:pt x="1537920" y="2709346"/>
                  </a:lnTo>
                  <a:lnTo>
                    <a:pt x="1563132" y="2701198"/>
                  </a:lnTo>
                  <a:lnTo>
                    <a:pt x="1588344" y="2693189"/>
                  </a:lnTo>
                  <a:lnTo>
                    <a:pt x="1613556" y="2685221"/>
                  </a:lnTo>
                  <a:lnTo>
                    <a:pt x="1638767" y="2678702"/>
                  </a:lnTo>
                  <a:lnTo>
                    <a:pt x="1663979" y="2673368"/>
                  </a:lnTo>
                  <a:lnTo>
                    <a:pt x="1689191" y="2667165"/>
                  </a:lnTo>
                  <a:lnTo>
                    <a:pt x="1714403" y="2660615"/>
                  </a:lnTo>
                  <a:lnTo>
                    <a:pt x="1739615" y="2653737"/>
                  </a:lnTo>
                  <a:lnTo>
                    <a:pt x="1764826" y="2646699"/>
                  </a:lnTo>
                  <a:lnTo>
                    <a:pt x="1790038" y="2639350"/>
                  </a:lnTo>
                  <a:lnTo>
                    <a:pt x="1815250" y="2633337"/>
                  </a:lnTo>
                  <a:lnTo>
                    <a:pt x="1840462" y="2628417"/>
                  </a:lnTo>
                  <a:lnTo>
                    <a:pt x="1865674" y="2621718"/>
                  </a:lnTo>
                  <a:lnTo>
                    <a:pt x="1890885" y="2613735"/>
                  </a:lnTo>
                  <a:lnTo>
                    <a:pt x="1916097" y="2601789"/>
                  </a:lnTo>
                  <a:lnTo>
                    <a:pt x="1941309" y="2590637"/>
                  </a:lnTo>
                  <a:lnTo>
                    <a:pt x="1966521" y="2579613"/>
                  </a:lnTo>
                  <a:lnTo>
                    <a:pt x="1991733" y="2570594"/>
                  </a:lnTo>
                  <a:lnTo>
                    <a:pt x="2016945" y="2563215"/>
                  </a:lnTo>
                  <a:lnTo>
                    <a:pt x="2042156" y="2553826"/>
                  </a:lnTo>
                  <a:lnTo>
                    <a:pt x="2067368" y="2543527"/>
                  </a:lnTo>
                  <a:lnTo>
                    <a:pt x="2092580" y="2532084"/>
                  </a:lnTo>
                  <a:lnTo>
                    <a:pt x="2117792" y="2519067"/>
                  </a:lnTo>
                  <a:lnTo>
                    <a:pt x="2143004" y="2497907"/>
                  </a:lnTo>
                  <a:lnTo>
                    <a:pt x="2168215" y="2480595"/>
                  </a:lnTo>
                  <a:lnTo>
                    <a:pt x="2193427" y="2466430"/>
                  </a:lnTo>
                  <a:lnTo>
                    <a:pt x="2218639" y="2452572"/>
                  </a:lnTo>
                  <a:lnTo>
                    <a:pt x="2243851" y="2439547"/>
                  </a:lnTo>
                  <a:lnTo>
                    <a:pt x="2269063" y="2427206"/>
                  </a:lnTo>
                  <a:lnTo>
                    <a:pt x="2294274" y="2415727"/>
                  </a:lnTo>
                  <a:lnTo>
                    <a:pt x="2319486" y="2405028"/>
                  </a:lnTo>
                  <a:lnTo>
                    <a:pt x="2344698" y="2396274"/>
                  </a:lnTo>
                  <a:lnTo>
                    <a:pt x="2369910" y="2389112"/>
                  </a:lnTo>
                  <a:lnTo>
                    <a:pt x="2395122" y="2381550"/>
                  </a:lnTo>
                  <a:lnTo>
                    <a:pt x="2420334" y="2374046"/>
                  </a:lnTo>
                  <a:lnTo>
                    <a:pt x="2445545" y="2366570"/>
                  </a:lnTo>
                  <a:lnTo>
                    <a:pt x="2470757" y="2359551"/>
                  </a:lnTo>
                  <a:lnTo>
                    <a:pt x="2495969" y="2353809"/>
                  </a:lnTo>
                  <a:lnTo>
                    <a:pt x="2521181" y="2349111"/>
                  </a:lnTo>
                  <a:lnTo>
                    <a:pt x="2546393" y="2345266"/>
                  </a:lnTo>
                  <a:lnTo>
                    <a:pt x="2571604" y="2340346"/>
                  </a:lnTo>
                  <a:lnTo>
                    <a:pt x="2596816" y="2334891"/>
                  </a:lnTo>
                  <a:lnTo>
                    <a:pt x="2622028" y="2329115"/>
                  </a:lnTo>
                  <a:lnTo>
                    <a:pt x="2647240" y="2322961"/>
                  </a:lnTo>
                  <a:lnTo>
                    <a:pt x="2672452" y="2316640"/>
                  </a:lnTo>
                  <a:lnTo>
                    <a:pt x="2697663" y="2311468"/>
                  </a:lnTo>
                  <a:lnTo>
                    <a:pt x="2722875" y="2307236"/>
                  </a:lnTo>
                  <a:lnTo>
                    <a:pt x="2748087" y="2301866"/>
                  </a:lnTo>
                  <a:lnTo>
                    <a:pt x="2773299" y="2295576"/>
                  </a:lnTo>
                  <a:lnTo>
                    <a:pt x="2798511" y="2290429"/>
                  </a:lnTo>
                  <a:lnTo>
                    <a:pt x="2823723" y="2283500"/>
                  </a:lnTo>
                  <a:lnTo>
                    <a:pt x="2848934" y="2274513"/>
                  </a:lnTo>
                  <a:lnTo>
                    <a:pt x="2874146" y="2267160"/>
                  </a:lnTo>
                  <a:lnTo>
                    <a:pt x="2899358" y="2261144"/>
                  </a:lnTo>
                  <a:lnTo>
                    <a:pt x="2924570" y="2242029"/>
                  </a:lnTo>
                  <a:lnTo>
                    <a:pt x="2949782" y="2224656"/>
                  </a:lnTo>
                  <a:lnTo>
                    <a:pt x="2974993" y="2208561"/>
                  </a:lnTo>
                  <a:lnTo>
                    <a:pt x="3000205" y="2193709"/>
                  </a:lnTo>
                  <a:lnTo>
                    <a:pt x="3025417" y="2180116"/>
                  </a:lnTo>
                  <a:lnTo>
                    <a:pt x="3050629" y="2168994"/>
                  </a:lnTo>
                  <a:lnTo>
                    <a:pt x="3075841" y="2159895"/>
                  </a:lnTo>
                  <a:lnTo>
                    <a:pt x="3101052" y="2150689"/>
                  </a:lnTo>
                  <a:lnTo>
                    <a:pt x="3126264" y="2141850"/>
                  </a:lnTo>
                  <a:lnTo>
                    <a:pt x="3151476" y="2133291"/>
                  </a:lnTo>
                  <a:lnTo>
                    <a:pt x="3176688" y="2125076"/>
                  </a:lnTo>
                  <a:lnTo>
                    <a:pt x="3201900" y="2117115"/>
                  </a:lnTo>
                  <a:lnTo>
                    <a:pt x="3227112" y="2110602"/>
                  </a:lnTo>
                  <a:lnTo>
                    <a:pt x="3252323" y="2105273"/>
                  </a:lnTo>
                  <a:lnTo>
                    <a:pt x="3277535" y="2099318"/>
                  </a:lnTo>
                  <a:lnTo>
                    <a:pt x="3302747" y="2093071"/>
                  </a:lnTo>
                  <a:lnTo>
                    <a:pt x="3327959" y="2086743"/>
                  </a:lnTo>
                  <a:lnTo>
                    <a:pt x="3353171" y="2080380"/>
                  </a:lnTo>
                  <a:lnTo>
                    <a:pt x="3378382" y="2074395"/>
                  </a:lnTo>
                  <a:lnTo>
                    <a:pt x="3403594" y="2069499"/>
                  </a:lnTo>
                  <a:lnTo>
                    <a:pt x="3428806" y="2065493"/>
                  </a:lnTo>
                  <a:lnTo>
                    <a:pt x="3454018" y="2060317"/>
                  </a:lnTo>
                  <a:lnTo>
                    <a:pt x="3479230" y="2054828"/>
                  </a:lnTo>
                  <a:lnTo>
                    <a:pt x="3504441" y="2049022"/>
                  </a:lnTo>
                  <a:lnTo>
                    <a:pt x="3529653" y="2042748"/>
                  </a:lnTo>
                  <a:lnTo>
                    <a:pt x="3554865" y="2036010"/>
                  </a:lnTo>
                  <a:lnTo>
                    <a:pt x="3580077" y="2030497"/>
                  </a:lnTo>
                  <a:lnTo>
                    <a:pt x="3605289" y="2025986"/>
                  </a:lnTo>
                  <a:lnTo>
                    <a:pt x="3630501" y="2018448"/>
                  </a:lnTo>
                  <a:lnTo>
                    <a:pt x="3655712" y="2008449"/>
                  </a:lnTo>
                  <a:lnTo>
                    <a:pt x="3680924" y="1988919"/>
                  </a:lnTo>
                  <a:lnTo>
                    <a:pt x="3706136" y="1970885"/>
                  </a:lnTo>
                  <a:lnTo>
                    <a:pt x="3731348" y="1954330"/>
                  </a:lnTo>
                  <a:lnTo>
                    <a:pt x="3756560" y="1940786"/>
                  </a:lnTo>
                  <a:lnTo>
                    <a:pt x="3781771" y="1929703"/>
                  </a:lnTo>
                  <a:lnTo>
                    <a:pt x="3806983" y="1918741"/>
                  </a:lnTo>
                  <a:lnTo>
                    <a:pt x="3832195" y="1908446"/>
                  </a:lnTo>
                  <a:lnTo>
                    <a:pt x="3857407" y="1898482"/>
                  </a:lnTo>
                  <a:lnTo>
                    <a:pt x="3882619" y="1888924"/>
                  </a:lnTo>
                  <a:lnTo>
                    <a:pt x="3907830" y="1879706"/>
                  </a:lnTo>
                  <a:lnTo>
                    <a:pt x="3933042" y="1872165"/>
                  </a:lnTo>
                  <a:lnTo>
                    <a:pt x="3958254" y="1865995"/>
                  </a:lnTo>
                  <a:lnTo>
                    <a:pt x="3983466" y="1859053"/>
                  </a:lnTo>
                  <a:lnTo>
                    <a:pt x="4008678" y="1852014"/>
                  </a:lnTo>
                  <a:lnTo>
                    <a:pt x="4033890" y="1844896"/>
                  </a:lnTo>
                  <a:lnTo>
                    <a:pt x="4059101" y="1839072"/>
                  </a:lnTo>
                  <a:lnTo>
                    <a:pt x="4084313" y="1833345"/>
                  </a:lnTo>
                  <a:lnTo>
                    <a:pt x="4109525" y="1828659"/>
                  </a:lnTo>
                  <a:lnTo>
                    <a:pt x="4134737" y="1824825"/>
                  </a:lnTo>
                  <a:lnTo>
                    <a:pt x="4159949" y="1819903"/>
                  </a:lnTo>
                  <a:lnTo>
                    <a:pt x="4185160" y="1814376"/>
                  </a:lnTo>
                  <a:lnTo>
                    <a:pt x="4210372" y="1808530"/>
                  </a:lnTo>
                  <a:lnTo>
                    <a:pt x="4235584" y="1802445"/>
                  </a:lnTo>
                  <a:lnTo>
                    <a:pt x="4260796" y="1795910"/>
                  </a:lnTo>
                  <a:lnTo>
                    <a:pt x="4286008" y="1790563"/>
                  </a:lnTo>
                  <a:lnTo>
                    <a:pt x="4311219" y="1786187"/>
                  </a:lnTo>
                  <a:lnTo>
                    <a:pt x="4336431" y="1779528"/>
                  </a:lnTo>
                  <a:lnTo>
                    <a:pt x="4361643" y="1771586"/>
                  </a:lnTo>
                  <a:lnTo>
                    <a:pt x="4386855" y="1762260"/>
                  </a:lnTo>
                  <a:lnTo>
                    <a:pt x="4412067" y="1751052"/>
                  </a:lnTo>
                  <a:lnTo>
                    <a:pt x="4437279" y="1730791"/>
                  </a:lnTo>
                  <a:lnTo>
                    <a:pt x="4462490" y="1714213"/>
                  </a:lnTo>
                  <a:lnTo>
                    <a:pt x="4487702" y="1700650"/>
                  </a:lnTo>
                  <a:lnTo>
                    <a:pt x="4512914" y="1687262"/>
                  </a:lnTo>
                  <a:lnTo>
                    <a:pt x="4538126" y="1674623"/>
                  </a:lnTo>
                  <a:lnTo>
                    <a:pt x="4563338" y="1662679"/>
                  </a:lnTo>
                  <a:lnTo>
                    <a:pt x="4588549" y="1651412"/>
                  </a:lnTo>
                  <a:lnTo>
                    <a:pt x="4613761" y="1640835"/>
                  </a:lnTo>
                  <a:lnTo>
                    <a:pt x="4638973" y="1632180"/>
                  </a:lnTo>
                  <a:lnTo>
                    <a:pt x="4664185" y="1625100"/>
                  </a:lnTo>
                  <a:lnTo>
                    <a:pt x="4689397" y="1617534"/>
                  </a:lnTo>
                  <a:lnTo>
                    <a:pt x="4714608" y="1609980"/>
                  </a:lnTo>
                  <a:lnTo>
                    <a:pt x="4739820" y="1602528"/>
                  </a:lnTo>
                  <a:lnTo>
                    <a:pt x="4765032" y="1595412"/>
                  </a:lnTo>
                  <a:lnTo>
                    <a:pt x="4790244" y="1588515"/>
                  </a:lnTo>
                  <a:lnTo>
                    <a:pt x="4815456" y="1582872"/>
                  </a:lnTo>
                  <a:lnTo>
                    <a:pt x="4840668" y="1578255"/>
                  </a:lnTo>
                  <a:lnTo>
                    <a:pt x="4865879" y="1573048"/>
                  </a:lnTo>
                  <a:lnTo>
                    <a:pt x="4891091" y="1567574"/>
                  </a:lnTo>
                  <a:lnTo>
                    <a:pt x="4916303" y="1561822"/>
                  </a:lnTo>
                  <a:lnTo>
                    <a:pt x="4941515" y="1555760"/>
                  </a:lnTo>
                  <a:lnTo>
                    <a:pt x="4966727" y="1549888"/>
                  </a:lnTo>
                  <a:lnTo>
                    <a:pt x="4991938" y="1545083"/>
                  </a:lnTo>
                  <a:lnTo>
                    <a:pt x="5017150" y="1541152"/>
                  </a:lnTo>
                  <a:lnTo>
                    <a:pt x="5042362" y="1536078"/>
                  </a:lnTo>
                  <a:lnTo>
                    <a:pt x="5067574" y="1530283"/>
                  </a:lnTo>
                  <a:lnTo>
                    <a:pt x="5092786" y="1523766"/>
                  </a:lnTo>
                  <a:lnTo>
                    <a:pt x="5117998" y="1516155"/>
                  </a:lnTo>
                  <a:lnTo>
                    <a:pt x="5143209" y="1506953"/>
                  </a:lnTo>
                  <a:lnTo>
                    <a:pt x="5168421" y="1499424"/>
                  </a:lnTo>
                  <a:lnTo>
                    <a:pt x="5193633" y="1493264"/>
                  </a:lnTo>
                  <a:lnTo>
                    <a:pt x="5218845" y="1473205"/>
                  </a:lnTo>
                  <a:lnTo>
                    <a:pt x="5244057" y="1454584"/>
                  </a:lnTo>
                  <a:lnTo>
                    <a:pt x="5269268" y="1437430"/>
                  </a:lnTo>
                  <a:lnTo>
                    <a:pt x="5294480" y="1421743"/>
                  </a:lnTo>
                  <a:lnTo>
                    <a:pt x="5319692" y="1407367"/>
                  </a:lnTo>
                  <a:lnTo>
                    <a:pt x="5344904" y="1395604"/>
                  </a:lnTo>
                  <a:lnTo>
                    <a:pt x="5370116" y="1385980"/>
                  </a:lnTo>
                  <a:lnTo>
                    <a:pt x="5395327" y="1376088"/>
                  </a:lnTo>
                  <a:lnTo>
                    <a:pt x="5420539" y="1366591"/>
                  </a:lnTo>
                  <a:lnTo>
                    <a:pt x="5445751" y="1357533"/>
                  </a:lnTo>
                  <a:lnTo>
                    <a:pt x="5470963" y="1348912"/>
                  </a:lnTo>
                  <a:lnTo>
                    <a:pt x="5496175" y="1340618"/>
                  </a:lnTo>
                  <a:lnTo>
                    <a:pt x="5521387" y="1333832"/>
                  </a:lnTo>
                  <a:lnTo>
                    <a:pt x="5546598" y="1328280"/>
                  </a:lnTo>
                  <a:lnTo>
                    <a:pt x="5571810" y="1322171"/>
                  </a:lnTo>
                  <a:lnTo>
                    <a:pt x="5597022" y="1315917"/>
                  </a:lnTo>
                  <a:lnTo>
                    <a:pt x="5622234" y="1309609"/>
                  </a:lnTo>
                  <a:lnTo>
                    <a:pt x="5647446" y="1303292"/>
                  </a:lnTo>
                  <a:lnTo>
                    <a:pt x="5672657" y="1297028"/>
                  </a:lnTo>
                  <a:lnTo>
                    <a:pt x="5697869" y="1291902"/>
                  </a:lnTo>
                  <a:lnTo>
                    <a:pt x="5723081" y="1287708"/>
                  </a:lnTo>
                  <a:lnTo>
                    <a:pt x="5748293" y="1282649"/>
                  </a:lnTo>
                  <a:lnTo>
                    <a:pt x="5773505" y="1277278"/>
                  </a:lnTo>
                  <a:lnTo>
                    <a:pt x="5798716" y="1271642"/>
                  </a:lnTo>
                  <a:lnTo>
                    <a:pt x="5823928" y="1265660"/>
                  </a:lnTo>
                  <a:lnTo>
                    <a:pt x="5849140" y="1258976"/>
                  </a:lnTo>
                  <a:lnTo>
                    <a:pt x="5874352" y="1253507"/>
                  </a:lnTo>
                  <a:lnTo>
                    <a:pt x="5899564" y="1249032"/>
                  </a:lnTo>
                  <a:lnTo>
                    <a:pt x="5924776" y="1241488"/>
                  </a:lnTo>
                  <a:lnTo>
                    <a:pt x="5949987" y="1231795"/>
                  </a:lnTo>
                  <a:lnTo>
                    <a:pt x="5975199" y="1219399"/>
                  </a:lnTo>
                  <a:lnTo>
                    <a:pt x="6000411" y="1195824"/>
                  </a:lnTo>
                  <a:lnTo>
                    <a:pt x="6025623" y="1174516"/>
                  </a:lnTo>
                  <a:lnTo>
                    <a:pt x="6050835" y="1157083"/>
                  </a:lnTo>
                  <a:lnTo>
                    <a:pt x="6076046" y="1142819"/>
                  </a:lnTo>
                  <a:lnTo>
                    <a:pt x="6101258" y="1128793"/>
                  </a:lnTo>
                  <a:lnTo>
                    <a:pt x="6126470" y="1115318"/>
                  </a:lnTo>
                  <a:lnTo>
                    <a:pt x="6151682" y="1102529"/>
                  </a:lnTo>
                  <a:lnTo>
                    <a:pt x="6176894" y="1090594"/>
                  </a:lnTo>
                  <a:lnTo>
                    <a:pt x="6202105" y="1079502"/>
                  </a:lnTo>
                  <a:lnTo>
                    <a:pt x="6227317" y="1070428"/>
                  </a:lnTo>
                  <a:lnTo>
                    <a:pt x="6252529" y="1063003"/>
                  </a:lnTo>
                  <a:lnTo>
                    <a:pt x="6277741" y="1055067"/>
                  </a:lnTo>
                  <a:lnTo>
                    <a:pt x="6302953" y="1047160"/>
                  </a:lnTo>
                  <a:lnTo>
                    <a:pt x="6328165" y="1039400"/>
                  </a:lnTo>
                  <a:lnTo>
                    <a:pt x="6353376" y="1031879"/>
                  </a:lnTo>
                  <a:lnTo>
                    <a:pt x="6378588" y="1024466"/>
                  </a:lnTo>
                  <a:lnTo>
                    <a:pt x="6403800" y="1018400"/>
                  </a:lnTo>
                  <a:lnTo>
                    <a:pt x="6429012" y="1013438"/>
                  </a:lnTo>
                  <a:lnTo>
                    <a:pt x="6454224" y="1007678"/>
                  </a:lnTo>
                  <a:lnTo>
                    <a:pt x="6479435" y="1001487"/>
                  </a:lnTo>
                  <a:lnTo>
                    <a:pt x="6504647" y="994716"/>
                  </a:lnTo>
                  <a:lnTo>
                    <a:pt x="6529859" y="987630"/>
                  </a:lnTo>
                  <a:lnTo>
                    <a:pt x="6555071" y="979733"/>
                  </a:lnTo>
                  <a:lnTo>
                    <a:pt x="6580283" y="973271"/>
                  </a:lnTo>
                  <a:lnTo>
                    <a:pt x="6605494" y="967984"/>
                  </a:lnTo>
                  <a:lnTo>
                    <a:pt x="6630706" y="954594"/>
                  </a:lnTo>
                  <a:lnTo>
                    <a:pt x="6655918" y="941307"/>
                  </a:lnTo>
                  <a:lnTo>
                    <a:pt x="6681130" y="927851"/>
                  </a:lnTo>
                  <a:lnTo>
                    <a:pt x="6706342" y="914280"/>
                  </a:lnTo>
                  <a:lnTo>
                    <a:pt x="6731554" y="899807"/>
                  </a:lnTo>
                  <a:lnTo>
                    <a:pt x="6756765" y="887965"/>
                  </a:lnTo>
                  <a:lnTo>
                    <a:pt x="6781977" y="878276"/>
                  </a:lnTo>
                  <a:lnTo>
                    <a:pt x="6807189" y="856240"/>
                  </a:lnTo>
                  <a:lnTo>
                    <a:pt x="6832401" y="836100"/>
                  </a:lnTo>
                  <a:lnTo>
                    <a:pt x="6857613" y="817509"/>
                  </a:lnTo>
                  <a:lnTo>
                    <a:pt x="6882824" y="800181"/>
                  </a:lnTo>
                  <a:lnTo>
                    <a:pt x="6908036" y="784202"/>
                  </a:lnTo>
                  <a:lnTo>
                    <a:pt x="6933248" y="771128"/>
                  </a:lnTo>
                  <a:lnTo>
                    <a:pt x="6958460" y="760432"/>
                  </a:lnTo>
                  <a:lnTo>
                    <a:pt x="6983672" y="749741"/>
                  </a:lnTo>
                  <a:lnTo>
                    <a:pt x="7008883" y="739273"/>
                  </a:lnTo>
                  <a:lnTo>
                    <a:pt x="7034095" y="729104"/>
                  </a:lnTo>
                  <a:lnTo>
                    <a:pt x="7059307" y="719386"/>
                  </a:lnTo>
                  <a:lnTo>
                    <a:pt x="7084519" y="710033"/>
                  </a:lnTo>
                  <a:lnTo>
                    <a:pt x="7109731" y="702381"/>
                  </a:lnTo>
                  <a:lnTo>
                    <a:pt x="7134943" y="696120"/>
                  </a:lnTo>
                  <a:lnTo>
                    <a:pt x="7160154" y="689034"/>
                  </a:lnTo>
                  <a:lnTo>
                    <a:pt x="7185366" y="681647"/>
                  </a:lnTo>
                  <a:lnTo>
                    <a:pt x="7210578" y="674024"/>
                  </a:lnTo>
                  <a:lnTo>
                    <a:pt x="7235790" y="666996"/>
                  </a:lnTo>
                  <a:lnTo>
                    <a:pt x="7261002" y="659716"/>
                  </a:lnTo>
                  <a:lnTo>
                    <a:pt x="7286213" y="653760"/>
                  </a:lnTo>
                  <a:lnTo>
                    <a:pt x="7311425" y="648887"/>
                  </a:lnTo>
                  <a:lnTo>
                    <a:pt x="7336637" y="641850"/>
                  </a:lnTo>
                  <a:lnTo>
                    <a:pt x="7361849" y="633422"/>
                  </a:lnTo>
                  <a:lnTo>
                    <a:pt x="7387061" y="619498"/>
                  </a:lnTo>
                  <a:lnTo>
                    <a:pt x="7412272" y="606059"/>
                  </a:lnTo>
                  <a:lnTo>
                    <a:pt x="7437484" y="592820"/>
                  </a:lnTo>
                  <a:lnTo>
                    <a:pt x="7462696" y="581988"/>
                  </a:lnTo>
                  <a:lnTo>
                    <a:pt x="7487908" y="573126"/>
                  </a:lnTo>
                  <a:lnTo>
                    <a:pt x="7513120" y="560294"/>
                  </a:lnTo>
                  <a:lnTo>
                    <a:pt x="7538332" y="538396"/>
                  </a:lnTo>
                  <a:lnTo>
                    <a:pt x="7563543" y="518055"/>
                  </a:lnTo>
                  <a:lnTo>
                    <a:pt x="7588755" y="498315"/>
                  </a:lnTo>
                  <a:lnTo>
                    <a:pt x="7613967" y="478062"/>
                  </a:lnTo>
                  <a:lnTo>
                    <a:pt x="7639179" y="461491"/>
                  </a:lnTo>
                  <a:lnTo>
                    <a:pt x="7664391" y="447934"/>
                  </a:lnTo>
                  <a:lnTo>
                    <a:pt x="7689602" y="433749"/>
                  </a:lnTo>
                  <a:lnTo>
                    <a:pt x="7714814" y="420403"/>
                  </a:lnTo>
                  <a:lnTo>
                    <a:pt x="7740026" y="407819"/>
                  </a:lnTo>
                  <a:lnTo>
                    <a:pt x="7765238" y="395752"/>
                  </a:lnTo>
                  <a:lnTo>
                    <a:pt x="7790450" y="385880"/>
                  </a:lnTo>
                  <a:lnTo>
                    <a:pt x="7815661" y="377802"/>
                  </a:lnTo>
                  <a:lnTo>
                    <a:pt x="7840873" y="371193"/>
                  </a:lnTo>
                  <a:lnTo>
                    <a:pt x="7866085" y="363330"/>
                  </a:lnTo>
                  <a:lnTo>
                    <a:pt x="7891297" y="355171"/>
                  </a:lnTo>
                  <a:lnTo>
                    <a:pt x="7916509" y="346602"/>
                  </a:lnTo>
                  <a:lnTo>
                    <a:pt x="7941721" y="337761"/>
                  </a:lnTo>
                  <a:lnTo>
                    <a:pt x="7966932" y="328748"/>
                  </a:lnTo>
                  <a:lnTo>
                    <a:pt x="7992144" y="321374"/>
                  </a:lnTo>
                  <a:lnTo>
                    <a:pt x="8017356" y="315341"/>
                  </a:lnTo>
                  <a:lnTo>
                    <a:pt x="8042568" y="307153"/>
                  </a:lnTo>
                  <a:lnTo>
                    <a:pt x="8067780" y="297843"/>
                  </a:lnTo>
                  <a:lnTo>
                    <a:pt x="8092991" y="287222"/>
                  </a:lnTo>
                  <a:lnTo>
                    <a:pt x="8118203" y="274003"/>
                  </a:lnTo>
                  <a:lnTo>
                    <a:pt x="8143415" y="247799"/>
                  </a:lnTo>
                  <a:lnTo>
                    <a:pt x="8168627" y="226360"/>
                  </a:lnTo>
                  <a:lnTo>
                    <a:pt x="8193839" y="208818"/>
                  </a:lnTo>
                  <a:lnTo>
                    <a:pt x="8219050" y="192052"/>
                  </a:lnTo>
                  <a:lnTo>
                    <a:pt x="8244262" y="176653"/>
                  </a:lnTo>
                  <a:lnTo>
                    <a:pt x="8269474" y="162833"/>
                  </a:lnTo>
                  <a:lnTo>
                    <a:pt x="8294686" y="150395"/>
                  </a:lnTo>
                  <a:lnTo>
                    <a:pt x="8319898" y="138959"/>
                  </a:lnTo>
                  <a:lnTo>
                    <a:pt x="8345110" y="129603"/>
                  </a:lnTo>
                  <a:lnTo>
                    <a:pt x="8370321" y="121947"/>
                  </a:lnTo>
                  <a:lnTo>
                    <a:pt x="8395533" y="114173"/>
                  </a:lnTo>
                  <a:lnTo>
                    <a:pt x="8420745" y="106552"/>
                  </a:lnTo>
                  <a:lnTo>
                    <a:pt x="8445957" y="98928"/>
                  </a:lnTo>
                  <a:lnTo>
                    <a:pt x="8471169" y="90719"/>
                  </a:lnTo>
                  <a:lnTo>
                    <a:pt x="8496380" y="83011"/>
                  </a:lnTo>
                  <a:lnTo>
                    <a:pt x="8521592" y="76704"/>
                  </a:lnTo>
                  <a:lnTo>
                    <a:pt x="8546804" y="71545"/>
                  </a:lnTo>
                  <a:lnTo>
                    <a:pt x="8572016" y="65952"/>
                  </a:lnTo>
                  <a:lnTo>
                    <a:pt x="8597228" y="60340"/>
                  </a:lnTo>
                  <a:lnTo>
                    <a:pt x="8622439" y="54771"/>
                  </a:lnTo>
                  <a:lnTo>
                    <a:pt x="8647651" y="49191"/>
                  </a:lnTo>
                  <a:lnTo>
                    <a:pt x="8672863" y="43338"/>
                  </a:lnTo>
                  <a:lnTo>
                    <a:pt x="8698075" y="38549"/>
                  </a:lnTo>
                  <a:lnTo>
                    <a:pt x="8723287" y="34630"/>
                  </a:lnTo>
                  <a:lnTo>
                    <a:pt x="8748499" y="30117"/>
                  </a:lnTo>
                  <a:lnTo>
                    <a:pt x="8773710" y="26043"/>
                  </a:lnTo>
                  <a:lnTo>
                    <a:pt x="8798922" y="22709"/>
                  </a:lnTo>
                  <a:lnTo>
                    <a:pt x="8824134" y="18208"/>
                  </a:lnTo>
                  <a:lnTo>
                    <a:pt x="8849346" y="13460"/>
                  </a:lnTo>
                  <a:lnTo>
                    <a:pt x="8874558" y="9576"/>
                  </a:lnTo>
                  <a:lnTo>
                    <a:pt x="8899769" y="6397"/>
                  </a:lnTo>
                  <a:lnTo>
                    <a:pt x="8924981" y="2879"/>
                  </a:lnTo>
                  <a:lnTo>
                    <a:pt x="8950193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635833" y="2032717"/>
              <a:ext cx="9177099" cy="3280424"/>
            </a:xfrm>
            <a:custGeom>
              <a:avLst/>
              <a:pathLst>
                <a:path w="9177099" h="3280424">
                  <a:moveTo>
                    <a:pt x="0" y="3280424"/>
                  </a:moveTo>
                  <a:lnTo>
                    <a:pt x="25211" y="3272721"/>
                  </a:lnTo>
                  <a:lnTo>
                    <a:pt x="50423" y="3266359"/>
                  </a:lnTo>
                  <a:lnTo>
                    <a:pt x="75635" y="3266359"/>
                  </a:lnTo>
                  <a:lnTo>
                    <a:pt x="100847" y="3266359"/>
                  </a:lnTo>
                  <a:lnTo>
                    <a:pt x="126059" y="3258046"/>
                  </a:lnTo>
                  <a:lnTo>
                    <a:pt x="151270" y="3251607"/>
                  </a:lnTo>
                  <a:lnTo>
                    <a:pt x="176482" y="3245371"/>
                  </a:lnTo>
                  <a:lnTo>
                    <a:pt x="201694" y="3238895"/>
                  </a:lnTo>
                  <a:lnTo>
                    <a:pt x="226906" y="3232789"/>
                  </a:lnTo>
                  <a:lnTo>
                    <a:pt x="252118" y="3232789"/>
                  </a:lnTo>
                  <a:lnTo>
                    <a:pt x="277329" y="3232789"/>
                  </a:lnTo>
                  <a:lnTo>
                    <a:pt x="302541" y="3225597"/>
                  </a:lnTo>
                  <a:lnTo>
                    <a:pt x="327753" y="3219443"/>
                  </a:lnTo>
                  <a:lnTo>
                    <a:pt x="352965" y="3212921"/>
                  </a:lnTo>
                  <a:lnTo>
                    <a:pt x="378177" y="3207084"/>
                  </a:lnTo>
                  <a:lnTo>
                    <a:pt x="403389" y="3201223"/>
                  </a:lnTo>
                  <a:lnTo>
                    <a:pt x="428600" y="3201223"/>
                  </a:lnTo>
                  <a:lnTo>
                    <a:pt x="453812" y="3201223"/>
                  </a:lnTo>
                  <a:lnTo>
                    <a:pt x="479024" y="3194547"/>
                  </a:lnTo>
                  <a:lnTo>
                    <a:pt x="504236" y="3188466"/>
                  </a:lnTo>
                  <a:lnTo>
                    <a:pt x="529448" y="3182658"/>
                  </a:lnTo>
                  <a:lnTo>
                    <a:pt x="554659" y="3177222"/>
                  </a:lnTo>
                  <a:lnTo>
                    <a:pt x="579871" y="3170793"/>
                  </a:lnTo>
                  <a:lnTo>
                    <a:pt x="605083" y="3170793"/>
                  </a:lnTo>
                  <a:lnTo>
                    <a:pt x="630295" y="3170793"/>
                  </a:lnTo>
                  <a:lnTo>
                    <a:pt x="655507" y="3160338"/>
                  </a:lnTo>
                  <a:lnTo>
                    <a:pt x="680718" y="3153910"/>
                  </a:lnTo>
                  <a:lnTo>
                    <a:pt x="705930" y="3146592"/>
                  </a:lnTo>
                  <a:lnTo>
                    <a:pt x="731142" y="3132594"/>
                  </a:lnTo>
                  <a:lnTo>
                    <a:pt x="756354" y="3124711"/>
                  </a:lnTo>
                  <a:lnTo>
                    <a:pt x="781566" y="3124711"/>
                  </a:lnTo>
                  <a:lnTo>
                    <a:pt x="806778" y="3124711"/>
                  </a:lnTo>
                  <a:lnTo>
                    <a:pt x="831989" y="3111177"/>
                  </a:lnTo>
                  <a:lnTo>
                    <a:pt x="857201" y="3101625"/>
                  </a:lnTo>
                  <a:lnTo>
                    <a:pt x="882413" y="3084912"/>
                  </a:lnTo>
                  <a:lnTo>
                    <a:pt x="907625" y="3077622"/>
                  </a:lnTo>
                  <a:lnTo>
                    <a:pt x="932837" y="3070369"/>
                  </a:lnTo>
                  <a:lnTo>
                    <a:pt x="958048" y="3070369"/>
                  </a:lnTo>
                  <a:lnTo>
                    <a:pt x="983260" y="3070369"/>
                  </a:lnTo>
                  <a:lnTo>
                    <a:pt x="1008472" y="3060838"/>
                  </a:lnTo>
                  <a:lnTo>
                    <a:pt x="1033684" y="3053250"/>
                  </a:lnTo>
                  <a:lnTo>
                    <a:pt x="1058896" y="3044258"/>
                  </a:lnTo>
                  <a:lnTo>
                    <a:pt x="1084107" y="3036836"/>
                  </a:lnTo>
                  <a:lnTo>
                    <a:pt x="1109319" y="3030366"/>
                  </a:lnTo>
                  <a:lnTo>
                    <a:pt x="1134531" y="3030366"/>
                  </a:lnTo>
                  <a:lnTo>
                    <a:pt x="1159743" y="3030366"/>
                  </a:lnTo>
                  <a:lnTo>
                    <a:pt x="1184955" y="3020367"/>
                  </a:lnTo>
                  <a:lnTo>
                    <a:pt x="1210167" y="3013068"/>
                  </a:lnTo>
                  <a:lnTo>
                    <a:pt x="1235378" y="3004920"/>
                  </a:lnTo>
                  <a:lnTo>
                    <a:pt x="1260590" y="2996974"/>
                  </a:lnTo>
                  <a:lnTo>
                    <a:pt x="1285802" y="2988676"/>
                  </a:lnTo>
                  <a:lnTo>
                    <a:pt x="1311014" y="2988676"/>
                  </a:lnTo>
                  <a:lnTo>
                    <a:pt x="1336226" y="2988676"/>
                  </a:lnTo>
                  <a:lnTo>
                    <a:pt x="1361437" y="2988676"/>
                  </a:lnTo>
                  <a:lnTo>
                    <a:pt x="1386649" y="2988676"/>
                  </a:lnTo>
                  <a:lnTo>
                    <a:pt x="1411861" y="2974936"/>
                  </a:lnTo>
                  <a:lnTo>
                    <a:pt x="1437073" y="2957920"/>
                  </a:lnTo>
                  <a:lnTo>
                    <a:pt x="1462285" y="2946956"/>
                  </a:lnTo>
                  <a:lnTo>
                    <a:pt x="1487496" y="2946956"/>
                  </a:lnTo>
                  <a:lnTo>
                    <a:pt x="1512708" y="2920625"/>
                  </a:lnTo>
                  <a:lnTo>
                    <a:pt x="1537920" y="2909964"/>
                  </a:lnTo>
                  <a:lnTo>
                    <a:pt x="1563132" y="2898470"/>
                  </a:lnTo>
                  <a:lnTo>
                    <a:pt x="1588344" y="2881305"/>
                  </a:lnTo>
                  <a:lnTo>
                    <a:pt x="1613556" y="2872176"/>
                  </a:lnTo>
                  <a:lnTo>
                    <a:pt x="1638767" y="2872176"/>
                  </a:lnTo>
                  <a:lnTo>
                    <a:pt x="1663979" y="2872176"/>
                  </a:lnTo>
                  <a:lnTo>
                    <a:pt x="1689191" y="2859700"/>
                  </a:lnTo>
                  <a:lnTo>
                    <a:pt x="1714403" y="2851163"/>
                  </a:lnTo>
                  <a:lnTo>
                    <a:pt x="1739615" y="2842493"/>
                  </a:lnTo>
                  <a:lnTo>
                    <a:pt x="1764826" y="2834730"/>
                  </a:lnTo>
                  <a:lnTo>
                    <a:pt x="1790038" y="2827146"/>
                  </a:lnTo>
                  <a:lnTo>
                    <a:pt x="1815250" y="2827146"/>
                  </a:lnTo>
                  <a:lnTo>
                    <a:pt x="1840462" y="2827146"/>
                  </a:lnTo>
                  <a:lnTo>
                    <a:pt x="1865674" y="2816039"/>
                  </a:lnTo>
                  <a:lnTo>
                    <a:pt x="1890885" y="2808202"/>
                  </a:lnTo>
                  <a:lnTo>
                    <a:pt x="1916097" y="2800482"/>
                  </a:lnTo>
                  <a:lnTo>
                    <a:pt x="1941309" y="2794661"/>
                  </a:lnTo>
                  <a:lnTo>
                    <a:pt x="1966521" y="2789044"/>
                  </a:lnTo>
                  <a:lnTo>
                    <a:pt x="1991733" y="2789044"/>
                  </a:lnTo>
                  <a:lnTo>
                    <a:pt x="2016945" y="2789044"/>
                  </a:lnTo>
                  <a:lnTo>
                    <a:pt x="2042156" y="2783348"/>
                  </a:lnTo>
                  <a:lnTo>
                    <a:pt x="2067368" y="2779846"/>
                  </a:lnTo>
                  <a:lnTo>
                    <a:pt x="2092580" y="2775708"/>
                  </a:lnTo>
                  <a:lnTo>
                    <a:pt x="2117792" y="2771623"/>
                  </a:lnTo>
                  <a:lnTo>
                    <a:pt x="2143004" y="2765866"/>
                  </a:lnTo>
                  <a:lnTo>
                    <a:pt x="2168215" y="2765866"/>
                  </a:lnTo>
                  <a:lnTo>
                    <a:pt x="2193427" y="2765866"/>
                  </a:lnTo>
                  <a:lnTo>
                    <a:pt x="2218639" y="2740669"/>
                  </a:lnTo>
                  <a:lnTo>
                    <a:pt x="2243851" y="2736561"/>
                  </a:lnTo>
                  <a:lnTo>
                    <a:pt x="2269063" y="2732056"/>
                  </a:lnTo>
                  <a:lnTo>
                    <a:pt x="2294274" y="2727729"/>
                  </a:lnTo>
                  <a:lnTo>
                    <a:pt x="2319486" y="2721718"/>
                  </a:lnTo>
                  <a:lnTo>
                    <a:pt x="2344698" y="2721718"/>
                  </a:lnTo>
                  <a:lnTo>
                    <a:pt x="2369910" y="2721718"/>
                  </a:lnTo>
                  <a:lnTo>
                    <a:pt x="2395122" y="2693426"/>
                  </a:lnTo>
                  <a:lnTo>
                    <a:pt x="2420334" y="2690911"/>
                  </a:lnTo>
                  <a:lnTo>
                    <a:pt x="2445545" y="2688554"/>
                  </a:lnTo>
                  <a:lnTo>
                    <a:pt x="2470757" y="2686672"/>
                  </a:lnTo>
                  <a:lnTo>
                    <a:pt x="2495969" y="2686672"/>
                  </a:lnTo>
                  <a:lnTo>
                    <a:pt x="2521181" y="2686672"/>
                  </a:lnTo>
                  <a:lnTo>
                    <a:pt x="2546393" y="2686672"/>
                  </a:lnTo>
                  <a:lnTo>
                    <a:pt x="2571604" y="2683212"/>
                  </a:lnTo>
                  <a:lnTo>
                    <a:pt x="2596816" y="2681184"/>
                  </a:lnTo>
                  <a:lnTo>
                    <a:pt x="2622028" y="2678567"/>
                  </a:lnTo>
                  <a:lnTo>
                    <a:pt x="2647240" y="2676280"/>
                  </a:lnTo>
                  <a:lnTo>
                    <a:pt x="2672452" y="2674030"/>
                  </a:lnTo>
                  <a:lnTo>
                    <a:pt x="2697663" y="2674030"/>
                  </a:lnTo>
                  <a:lnTo>
                    <a:pt x="2722875" y="2674030"/>
                  </a:lnTo>
                  <a:lnTo>
                    <a:pt x="2748087" y="2671117"/>
                  </a:lnTo>
                  <a:lnTo>
                    <a:pt x="2773299" y="2671117"/>
                  </a:lnTo>
                  <a:lnTo>
                    <a:pt x="2798511" y="2667531"/>
                  </a:lnTo>
                  <a:lnTo>
                    <a:pt x="2823723" y="2664239"/>
                  </a:lnTo>
                  <a:lnTo>
                    <a:pt x="2848934" y="2660497"/>
                  </a:lnTo>
                  <a:lnTo>
                    <a:pt x="2874146" y="2660497"/>
                  </a:lnTo>
                  <a:lnTo>
                    <a:pt x="2899358" y="2660497"/>
                  </a:lnTo>
                  <a:lnTo>
                    <a:pt x="2924570" y="2655042"/>
                  </a:lnTo>
                  <a:lnTo>
                    <a:pt x="2949782" y="2651088"/>
                  </a:lnTo>
                  <a:lnTo>
                    <a:pt x="2974993" y="2647200"/>
                  </a:lnTo>
                  <a:lnTo>
                    <a:pt x="3000205" y="2642787"/>
                  </a:lnTo>
                  <a:lnTo>
                    <a:pt x="3025417" y="2642787"/>
                  </a:lnTo>
                  <a:lnTo>
                    <a:pt x="3050629" y="2642787"/>
                  </a:lnTo>
                  <a:lnTo>
                    <a:pt x="3075841" y="2642787"/>
                  </a:lnTo>
                  <a:lnTo>
                    <a:pt x="3101052" y="2634394"/>
                  </a:lnTo>
                  <a:lnTo>
                    <a:pt x="3126264" y="2627783"/>
                  </a:lnTo>
                  <a:lnTo>
                    <a:pt x="3151476" y="2618830"/>
                  </a:lnTo>
                  <a:lnTo>
                    <a:pt x="3176688" y="2614067"/>
                  </a:lnTo>
                  <a:lnTo>
                    <a:pt x="3201900" y="2609219"/>
                  </a:lnTo>
                  <a:lnTo>
                    <a:pt x="3227112" y="2609219"/>
                  </a:lnTo>
                  <a:lnTo>
                    <a:pt x="3252323" y="2609219"/>
                  </a:lnTo>
                  <a:lnTo>
                    <a:pt x="3277535" y="2603124"/>
                  </a:lnTo>
                  <a:lnTo>
                    <a:pt x="3302747" y="2598400"/>
                  </a:lnTo>
                  <a:lnTo>
                    <a:pt x="3327959" y="2593721"/>
                  </a:lnTo>
                  <a:lnTo>
                    <a:pt x="3353171" y="2589475"/>
                  </a:lnTo>
                  <a:lnTo>
                    <a:pt x="3378382" y="2585536"/>
                  </a:lnTo>
                  <a:lnTo>
                    <a:pt x="3403594" y="2585536"/>
                  </a:lnTo>
                  <a:lnTo>
                    <a:pt x="3428806" y="2585536"/>
                  </a:lnTo>
                  <a:lnTo>
                    <a:pt x="3454018" y="2580381"/>
                  </a:lnTo>
                  <a:lnTo>
                    <a:pt x="3479230" y="2576457"/>
                  </a:lnTo>
                  <a:lnTo>
                    <a:pt x="3504441" y="2572190"/>
                  </a:lnTo>
                  <a:lnTo>
                    <a:pt x="3529653" y="2568093"/>
                  </a:lnTo>
                  <a:lnTo>
                    <a:pt x="3554865" y="2564145"/>
                  </a:lnTo>
                  <a:lnTo>
                    <a:pt x="3580077" y="2564145"/>
                  </a:lnTo>
                  <a:lnTo>
                    <a:pt x="3605289" y="2564145"/>
                  </a:lnTo>
                  <a:lnTo>
                    <a:pt x="3630501" y="2557096"/>
                  </a:lnTo>
                  <a:lnTo>
                    <a:pt x="3655712" y="2552054"/>
                  </a:lnTo>
                  <a:lnTo>
                    <a:pt x="3680924" y="2546501"/>
                  </a:lnTo>
                  <a:lnTo>
                    <a:pt x="3706136" y="2541540"/>
                  </a:lnTo>
                  <a:lnTo>
                    <a:pt x="3731348" y="2534081"/>
                  </a:lnTo>
                  <a:lnTo>
                    <a:pt x="3756560" y="2534081"/>
                  </a:lnTo>
                  <a:lnTo>
                    <a:pt x="3781771" y="2534081"/>
                  </a:lnTo>
                  <a:lnTo>
                    <a:pt x="3806983" y="2514815"/>
                  </a:lnTo>
                  <a:lnTo>
                    <a:pt x="3832195" y="2506033"/>
                  </a:lnTo>
                  <a:lnTo>
                    <a:pt x="3857407" y="2497908"/>
                  </a:lnTo>
                  <a:lnTo>
                    <a:pt x="3882619" y="2490053"/>
                  </a:lnTo>
                  <a:lnTo>
                    <a:pt x="3907830" y="2482452"/>
                  </a:lnTo>
                  <a:lnTo>
                    <a:pt x="3933042" y="2482452"/>
                  </a:lnTo>
                  <a:lnTo>
                    <a:pt x="3958254" y="2482452"/>
                  </a:lnTo>
                  <a:lnTo>
                    <a:pt x="3983466" y="2472276"/>
                  </a:lnTo>
                  <a:lnTo>
                    <a:pt x="4008678" y="2465119"/>
                  </a:lnTo>
                  <a:lnTo>
                    <a:pt x="4033890" y="2458265"/>
                  </a:lnTo>
                  <a:lnTo>
                    <a:pt x="4059101" y="2458265"/>
                  </a:lnTo>
                  <a:lnTo>
                    <a:pt x="4084313" y="2452842"/>
                  </a:lnTo>
                  <a:lnTo>
                    <a:pt x="4109525" y="2452842"/>
                  </a:lnTo>
                  <a:lnTo>
                    <a:pt x="4134737" y="2452842"/>
                  </a:lnTo>
                  <a:lnTo>
                    <a:pt x="4159949" y="2444316"/>
                  </a:lnTo>
                  <a:lnTo>
                    <a:pt x="4185160" y="2437518"/>
                  </a:lnTo>
                  <a:lnTo>
                    <a:pt x="4210372" y="2430709"/>
                  </a:lnTo>
                  <a:lnTo>
                    <a:pt x="4235584" y="2425196"/>
                  </a:lnTo>
                  <a:lnTo>
                    <a:pt x="4260796" y="2419692"/>
                  </a:lnTo>
                  <a:lnTo>
                    <a:pt x="4286008" y="2419692"/>
                  </a:lnTo>
                  <a:lnTo>
                    <a:pt x="4311219" y="2419692"/>
                  </a:lnTo>
                  <a:lnTo>
                    <a:pt x="4336431" y="2411167"/>
                  </a:lnTo>
                  <a:lnTo>
                    <a:pt x="4361643" y="2405212"/>
                  </a:lnTo>
                  <a:lnTo>
                    <a:pt x="4386855" y="2399098"/>
                  </a:lnTo>
                  <a:lnTo>
                    <a:pt x="4412067" y="2392938"/>
                  </a:lnTo>
                  <a:lnTo>
                    <a:pt x="4437279" y="2386685"/>
                  </a:lnTo>
                  <a:lnTo>
                    <a:pt x="4462490" y="2386685"/>
                  </a:lnTo>
                  <a:lnTo>
                    <a:pt x="4487702" y="2386685"/>
                  </a:lnTo>
                  <a:lnTo>
                    <a:pt x="4512914" y="2378394"/>
                  </a:lnTo>
                  <a:lnTo>
                    <a:pt x="4538126" y="2371309"/>
                  </a:lnTo>
                  <a:lnTo>
                    <a:pt x="4563338" y="2360940"/>
                  </a:lnTo>
                  <a:lnTo>
                    <a:pt x="4588549" y="2351778"/>
                  </a:lnTo>
                  <a:lnTo>
                    <a:pt x="4613761" y="2342439"/>
                  </a:lnTo>
                  <a:lnTo>
                    <a:pt x="4638973" y="2342439"/>
                  </a:lnTo>
                  <a:lnTo>
                    <a:pt x="4664185" y="2342439"/>
                  </a:lnTo>
                  <a:lnTo>
                    <a:pt x="4689397" y="2310189"/>
                  </a:lnTo>
                  <a:lnTo>
                    <a:pt x="4714608" y="2300389"/>
                  </a:lnTo>
                  <a:lnTo>
                    <a:pt x="4739820" y="2292257"/>
                  </a:lnTo>
                  <a:lnTo>
                    <a:pt x="4765032" y="2284990"/>
                  </a:lnTo>
                  <a:lnTo>
                    <a:pt x="4790244" y="2277979"/>
                  </a:lnTo>
                  <a:lnTo>
                    <a:pt x="4815456" y="2277979"/>
                  </a:lnTo>
                  <a:lnTo>
                    <a:pt x="4840668" y="2277979"/>
                  </a:lnTo>
                  <a:lnTo>
                    <a:pt x="4865879" y="2269258"/>
                  </a:lnTo>
                  <a:lnTo>
                    <a:pt x="4891091" y="2260519"/>
                  </a:lnTo>
                  <a:lnTo>
                    <a:pt x="4916303" y="2251006"/>
                  </a:lnTo>
                  <a:lnTo>
                    <a:pt x="4941515" y="2242564"/>
                  </a:lnTo>
                  <a:lnTo>
                    <a:pt x="4966727" y="2234775"/>
                  </a:lnTo>
                  <a:lnTo>
                    <a:pt x="4991938" y="2234775"/>
                  </a:lnTo>
                  <a:lnTo>
                    <a:pt x="5017150" y="2234775"/>
                  </a:lnTo>
                  <a:lnTo>
                    <a:pt x="5042362" y="2222712"/>
                  </a:lnTo>
                  <a:lnTo>
                    <a:pt x="5067574" y="2213462"/>
                  </a:lnTo>
                  <a:lnTo>
                    <a:pt x="5092786" y="2203596"/>
                  </a:lnTo>
                  <a:lnTo>
                    <a:pt x="5117998" y="2194267"/>
                  </a:lnTo>
                  <a:lnTo>
                    <a:pt x="5143209" y="2185138"/>
                  </a:lnTo>
                  <a:lnTo>
                    <a:pt x="5168421" y="2185138"/>
                  </a:lnTo>
                  <a:lnTo>
                    <a:pt x="5193633" y="2185138"/>
                  </a:lnTo>
                  <a:lnTo>
                    <a:pt x="5218845" y="2171385"/>
                  </a:lnTo>
                  <a:lnTo>
                    <a:pt x="5244057" y="2160507"/>
                  </a:lnTo>
                  <a:lnTo>
                    <a:pt x="5269268" y="2148608"/>
                  </a:lnTo>
                  <a:lnTo>
                    <a:pt x="5294480" y="2136248"/>
                  </a:lnTo>
                  <a:lnTo>
                    <a:pt x="5319692" y="2120572"/>
                  </a:lnTo>
                  <a:lnTo>
                    <a:pt x="5344904" y="2120572"/>
                  </a:lnTo>
                  <a:lnTo>
                    <a:pt x="5370116" y="2120572"/>
                  </a:lnTo>
                  <a:lnTo>
                    <a:pt x="5395327" y="2083415"/>
                  </a:lnTo>
                  <a:lnTo>
                    <a:pt x="5420539" y="2050536"/>
                  </a:lnTo>
                  <a:lnTo>
                    <a:pt x="5445751" y="1991545"/>
                  </a:lnTo>
                  <a:lnTo>
                    <a:pt x="5470963" y="1865327"/>
                  </a:lnTo>
                  <a:lnTo>
                    <a:pt x="5496175" y="1845023"/>
                  </a:lnTo>
                  <a:lnTo>
                    <a:pt x="5521387" y="1845023"/>
                  </a:lnTo>
                  <a:lnTo>
                    <a:pt x="5546598" y="1845023"/>
                  </a:lnTo>
                  <a:lnTo>
                    <a:pt x="5571810" y="1822445"/>
                  </a:lnTo>
                  <a:lnTo>
                    <a:pt x="5597022" y="1805329"/>
                  </a:lnTo>
                  <a:lnTo>
                    <a:pt x="5622234" y="1788037"/>
                  </a:lnTo>
                  <a:lnTo>
                    <a:pt x="5647446" y="1768875"/>
                  </a:lnTo>
                  <a:lnTo>
                    <a:pt x="5672657" y="1726888"/>
                  </a:lnTo>
                  <a:lnTo>
                    <a:pt x="5697869" y="1726888"/>
                  </a:lnTo>
                  <a:lnTo>
                    <a:pt x="5723081" y="1726888"/>
                  </a:lnTo>
                  <a:lnTo>
                    <a:pt x="5748293" y="1711611"/>
                  </a:lnTo>
                  <a:lnTo>
                    <a:pt x="5773505" y="1698467"/>
                  </a:lnTo>
                  <a:lnTo>
                    <a:pt x="5798716" y="1686661"/>
                  </a:lnTo>
                  <a:lnTo>
                    <a:pt x="5823928" y="1674882"/>
                  </a:lnTo>
                  <a:lnTo>
                    <a:pt x="5849140" y="1664269"/>
                  </a:lnTo>
                  <a:lnTo>
                    <a:pt x="5874352" y="1664269"/>
                  </a:lnTo>
                  <a:lnTo>
                    <a:pt x="5899564" y="1664269"/>
                  </a:lnTo>
                  <a:lnTo>
                    <a:pt x="5924776" y="1648572"/>
                  </a:lnTo>
                  <a:lnTo>
                    <a:pt x="5949987" y="1635090"/>
                  </a:lnTo>
                  <a:lnTo>
                    <a:pt x="5975199" y="1622579"/>
                  </a:lnTo>
                  <a:lnTo>
                    <a:pt x="6000411" y="1611327"/>
                  </a:lnTo>
                  <a:lnTo>
                    <a:pt x="6025623" y="1597049"/>
                  </a:lnTo>
                  <a:lnTo>
                    <a:pt x="6050835" y="1597049"/>
                  </a:lnTo>
                  <a:lnTo>
                    <a:pt x="6076046" y="1597049"/>
                  </a:lnTo>
                  <a:lnTo>
                    <a:pt x="6101258" y="1572978"/>
                  </a:lnTo>
                  <a:lnTo>
                    <a:pt x="6126470" y="1550225"/>
                  </a:lnTo>
                  <a:lnTo>
                    <a:pt x="6151682" y="1523480"/>
                  </a:lnTo>
                  <a:lnTo>
                    <a:pt x="6176894" y="1462805"/>
                  </a:lnTo>
                  <a:lnTo>
                    <a:pt x="6202105" y="1446322"/>
                  </a:lnTo>
                  <a:lnTo>
                    <a:pt x="6227317" y="1446322"/>
                  </a:lnTo>
                  <a:lnTo>
                    <a:pt x="6252529" y="1446322"/>
                  </a:lnTo>
                  <a:lnTo>
                    <a:pt x="6277741" y="1446322"/>
                  </a:lnTo>
                  <a:lnTo>
                    <a:pt x="6302953" y="1421800"/>
                  </a:lnTo>
                  <a:lnTo>
                    <a:pt x="6328165" y="1404251"/>
                  </a:lnTo>
                  <a:lnTo>
                    <a:pt x="6353376" y="1389537"/>
                  </a:lnTo>
                  <a:lnTo>
                    <a:pt x="6378588" y="1375833"/>
                  </a:lnTo>
                  <a:lnTo>
                    <a:pt x="6403800" y="1375833"/>
                  </a:lnTo>
                  <a:lnTo>
                    <a:pt x="6429012" y="1375833"/>
                  </a:lnTo>
                  <a:lnTo>
                    <a:pt x="6454224" y="1359671"/>
                  </a:lnTo>
                  <a:lnTo>
                    <a:pt x="6479435" y="1346578"/>
                  </a:lnTo>
                  <a:lnTo>
                    <a:pt x="6504647" y="1333698"/>
                  </a:lnTo>
                  <a:lnTo>
                    <a:pt x="6529859" y="1322324"/>
                  </a:lnTo>
                  <a:lnTo>
                    <a:pt x="6555071" y="1310932"/>
                  </a:lnTo>
                  <a:lnTo>
                    <a:pt x="6580283" y="1310932"/>
                  </a:lnTo>
                  <a:lnTo>
                    <a:pt x="6605494" y="1310932"/>
                  </a:lnTo>
                  <a:lnTo>
                    <a:pt x="6630706" y="1295375"/>
                  </a:lnTo>
                  <a:lnTo>
                    <a:pt x="6655918" y="1282977"/>
                  </a:lnTo>
                  <a:lnTo>
                    <a:pt x="6681130" y="1270506"/>
                  </a:lnTo>
                  <a:lnTo>
                    <a:pt x="6706342" y="1258771"/>
                  </a:lnTo>
                  <a:lnTo>
                    <a:pt x="6731554" y="1246001"/>
                  </a:lnTo>
                  <a:lnTo>
                    <a:pt x="6756765" y="1246001"/>
                  </a:lnTo>
                  <a:lnTo>
                    <a:pt x="6781977" y="1246001"/>
                  </a:lnTo>
                  <a:lnTo>
                    <a:pt x="6807189" y="1228699"/>
                  </a:lnTo>
                  <a:lnTo>
                    <a:pt x="6832401" y="1213252"/>
                  </a:lnTo>
                  <a:lnTo>
                    <a:pt x="6857613" y="1180394"/>
                  </a:lnTo>
                  <a:lnTo>
                    <a:pt x="6882824" y="1160763"/>
                  </a:lnTo>
                  <a:lnTo>
                    <a:pt x="6908036" y="1141096"/>
                  </a:lnTo>
                  <a:lnTo>
                    <a:pt x="6933248" y="1141096"/>
                  </a:lnTo>
                  <a:lnTo>
                    <a:pt x="6958460" y="1141096"/>
                  </a:lnTo>
                  <a:lnTo>
                    <a:pt x="6983672" y="1102718"/>
                  </a:lnTo>
                  <a:lnTo>
                    <a:pt x="7008883" y="1038590"/>
                  </a:lnTo>
                  <a:lnTo>
                    <a:pt x="7034095" y="1021731"/>
                  </a:lnTo>
                  <a:lnTo>
                    <a:pt x="7059307" y="1004059"/>
                  </a:lnTo>
                  <a:lnTo>
                    <a:pt x="7084519" y="988736"/>
                  </a:lnTo>
                  <a:lnTo>
                    <a:pt x="7109731" y="988736"/>
                  </a:lnTo>
                  <a:lnTo>
                    <a:pt x="7134943" y="988736"/>
                  </a:lnTo>
                  <a:lnTo>
                    <a:pt x="7160154" y="988736"/>
                  </a:lnTo>
                  <a:lnTo>
                    <a:pt x="7185366" y="968962"/>
                  </a:lnTo>
                  <a:lnTo>
                    <a:pt x="7210578" y="954746"/>
                  </a:lnTo>
                  <a:lnTo>
                    <a:pt x="7235790" y="940350"/>
                  </a:lnTo>
                  <a:lnTo>
                    <a:pt x="7261002" y="927838"/>
                  </a:lnTo>
                  <a:lnTo>
                    <a:pt x="7286213" y="927838"/>
                  </a:lnTo>
                  <a:lnTo>
                    <a:pt x="7311425" y="927838"/>
                  </a:lnTo>
                  <a:lnTo>
                    <a:pt x="7336637" y="912106"/>
                  </a:lnTo>
                  <a:lnTo>
                    <a:pt x="7361849" y="898860"/>
                  </a:lnTo>
                  <a:lnTo>
                    <a:pt x="7387061" y="886510"/>
                  </a:lnTo>
                  <a:lnTo>
                    <a:pt x="7412272" y="874353"/>
                  </a:lnTo>
                  <a:lnTo>
                    <a:pt x="7437484" y="863460"/>
                  </a:lnTo>
                  <a:lnTo>
                    <a:pt x="7462696" y="863460"/>
                  </a:lnTo>
                  <a:lnTo>
                    <a:pt x="7487908" y="863460"/>
                  </a:lnTo>
                  <a:lnTo>
                    <a:pt x="7513120" y="844509"/>
                  </a:lnTo>
                  <a:lnTo>
                    <a:pt x="7538332" y="830501"/>
                  </a:lnTo>
                  <a:lnTo>
                    <a:pt x="7563543" y="813976"/>
                  </a:lnTo>
                  <a:lnTo>
                    <a:pt x="7588755" y="795622"/>
                  </a:lnTo>
                  <a:lnTo>
                    <a:pt x="7613967" y="766154"/>
                  </a:lnTo>
                  <a:lnTo>
                    <a:pt x="7639179" y="766154"/>
                  </a:lnTo>
                  <a:lnTo>
                    <a:pt x="7664391" y="766154"/>
                  </a:lnTo>
                  <a:lnTo>
                    <a:pt x="7689602" y="766154"/>
                  </a:lnTo>
                  <a:lnTo>
                    <a:pt x="7714814" y="731894"/>
                  </a:lnTo>
                  <a:lnTo>
                    <a:pt x="7740026" y="700733"/>
                  </a:lnTo>
                  <a:lnTo>
                    <a:pt x="7765238" y="635459"/>
                  </a:lnTo>
                  <a:lnTo>
                    <a:pt x="7790450" y="619164"/>
                  </a:lnTo>
                  <a:lnTo>
                    <a:pt x="7815661" y="619164"/>
                  </a:lnTo>
                  <a:lnTo>
                    <a:pt x="7840873" y="619164"/>
                  </a:lnTo>
                  <a:lnTo>
                    <a:pt x="7866085" y="596474"/>
                  </a:lnTo>
                  <a:lnTo>
                    <a:pt x="7891297" y="580013"/>
                  </a:lnTo>
                  <a:lnTo>
                    <a:pt x="7916509" y="565163"/>
                  </a:lnTo>
                  <a:lnTo>
                    <a:pt x="7941721" y="551818"/>
                  </a:lnTo>
                  <a:lnTo>
                    <a:pt x="7966932" y="538719"/>
                  </a:lnTo>
                  <a:lnTo>
                    <a:pt x="7992144" y="538719"/>
                  </a:lnTo>
                  <a:lnTo>
                    <a:pt x="8017356" y="538719"/>
                  </a:lnTo>
                  <a:lnTo>
                    <a:pt x="8042568" y="524008"/>
                  </a:lnTo>
                  <a:lnTo>
                    <a:pt x="8067780" y="509688"/>
                  </a:lnTo>
                  <a:lnTo>
                    <a:pt x="8092991" y="495075"/>
                  </a:lnTo>
                  <a:lnTo>
                    <a:pt x="8118203" y="480987"/>
                  </a:lnTo>
                  <a:lnTo>
                    <a:pt x="8143415" y="467287"/>
                  </a:lnTo>
                  <a:lnTo>
                    <a:pt x="8168627" y="467287"/>
                  </a:lnTo>
                  <a:lnTo>
                    <a:pt x="8193839" y="467287"/>
                  </a:lnTo>
                  <a:lnTo>
                    <a:pt x="8219050" y="446489"/>
                  </a:lnTo>
                  <a:lnTo>
                    <a:pt x="8244262" y="429665"/>
                  </a:lnTo>
                  <a:lnTo>
                    <a:pt x="8269474" y="410108"/>
                  </a:lnTo>
                  <a:lnTo>
                    <a:pt x="8294686" y="390235"/>
                  </a:lnTo>
                  <a:lnTo>
                    <a:pt x="8319898" y="366855"/>
                  </a:lnTo>
                  <a:lnTo>
                    <a:pt x="8345110" y="366855"/>
                  </a:lnTo>
                  <a:lnTo>
                    <a:pt x="8370321" y="366855"/>
                  </a:lnTo>
                  <a:lnTo>
                    <a:pt x="8395533" y="263105"/>
                  </a:lnTo>
                  <a:lnTo>
                    <a:pt x="8420745" y="252272"/>
                  </a:lnTo>
                  <a:lnTo>
                    <a:pt x="8445957" y="236505"/>
                  </a:lnTo>
                  <a:lnTo>
                    <a:pt x="8471169" y="217543"/>
                  </a:lnTo>
                  <a:lnTo>
                    <a:pt x="8496380" y="205477"/>
                  </a:lnTo>
                  <a:lnTo>
                    <a:pt x="8521592" y="205477"/>
                  </a:lnTo>
                  <a:lnTo>
                    <a:pt x="8546804" y="205477"/>
                  </a:lnTo>
                  <a:lnTo>
                    <a:pt x="8572016" y="190590"/>
                  </a:lnTo>
                  <a:lnTo>
                    <a:pt x="8597228" y="178801"/>
                  </a:lnTo>
                  <a:lnTo>
                    <a:pt x="8622439" y="166803"/>
                  </a:lnTo>
                  <a:lnTo>
                    <a:pt x="8647651" y="153525"/>
                  </a:lnTo>
                  <a:lnTo>
                    <a:pt x="8672863" y="128751"/>
                  </a:lnTo>
                  <a:lnTo>
                    <a:pt x="8698075" y="128751"/>
                  </a:lnTo>
                  <a:lnTo>
                    <a:pt x="8723287" y="128751"/>
                  </a:lnTo>
                  <a:lnTo>
                    <a:pt x="8748499" y="116212"/>
                  </a:lnTo>
                  <a:lnTo>
                    <a:pt x="8773710" y="103598"/>
                  </a:lnTo>
                  <a:lnTo>
                    <a:pt x="8798922" y="93272"/>
                  </a:lnTo>
                  <a:lnTo>
                    <a:pt x="8824134" y="83355"/>
                  </a:lnTo>
                  <a:lnTo>
                    <a:pt x="8849346" y="72534"/>
                  </a:lnTo>
                  <a:lnTo>
                    <a:pt x="8874558" y="72534"/>
                  </a:lnTo>
                  <a:lnTo>
                    <a:pt x="8899769" y="72534"/>
                  </a:lnTo>
                  <a:lnTo>
                    <a:pt x="8924981" y="59104"/>
                  </a:lnTo>
                  <a:lnTo>
                    <a:pt x="8950193" y="49122"/>
                  </a:lnTo>
                  <a:lnTo>
                    <a:pt x="8975405" y="38604"/>
                  </a:lnTo>
                  <a:lnTo>
                    <a:pt x="9000617" y="34916"/>
                  </a:lnTo>
                  <a:lnTo>
                    <a:pt x="9025828" y="34916"/>
                  </a:lnTo>
                  <a:lnTo>
                    <a:pt x="9051040" y="34916"/>
                  </a:lnTo>
                  <a:lnTo>
                    <a:pt x="9076252" y="34916"/>
                  </a:lnTo>
                  <a:lnTo>
                    <a:pt x="9101464" y="20815"/>
                  </a:lnTo>
                  <a:lnTo>
                    <a:pt x="9126676" y="10171"/>
                  </a:lnTo>
                  <a:lnTo>
                    <a:pt x="9151888" y="43"/>
                  </a:lnTo>
                  <a:lnTo>
                    <a:pt x="91770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862740" y="2060528"/>
              <a:ext cx="8950193" cy="3230082"/>
            </a:xfrm>
            <a:custGeom>
              <a:avLst/>
              <a:pathLst>
                <a:path w="8950193" h="3230082">
                  <a:moveTo>
                    <a:pt x="0" y="3230082"/>
                  </a:moveTo>
                  <a:lnTo>
                    <a:pt x="25211" y="3225517"/>
                  </a:lnTo>
                  <a:lnTo>
                    <a:pt x="50423" y="3221783"/>
                  </a:lnTo>
                  <a:lnTo>
                    <a:pt x="75635" y="3217420"/>
                  </a:lnTo>
                  <a:lnTo>
                    <a:pt x="100847" y="3212731"/>
                  </a:lnTo>
                  <a:lnTo>
                    <a:pt x="126059" y="3207709"/>
                  </a:lnTo>
                  <a:lnTo>
                    <a:pt x="151270" y="3202539"/>
                  </a:lnTo>
                  <a:lnTo>
                    <a:pt x="176482" y="3197243"/>
                  </a:lnTo>
                  <a:lnTo>
                    <a:pt x="201694" y="3192910"/>
                  </a:lnTo>
                  <a:lnTo>
                    <a:pt x="226906" y="3189365"/>
                  </a:lnTo>
                  <a:lnTo>
                    <a:pt x="252118" y="3185250"/>
                  </a:lnTo>
                  <a:lnTo>
                    <a:pt x="277329" y="3180778"/>
                  </a:lnTo>
                  <a:lnTo>
                    <a:pt x="302541" y="3176064"/>
                  </a:lnTo>
                  <a:lnTo>
                    <a:pt x="327753" y="3171218"/>
                  </a:lnTo>
                  <a:lnTo>
                    <a:pt x="352965" y="3166084"/>
                  </a:lnTo>
                  <a:lnTo>
                    <a:pt x="378177" y="3161884"/>
                  </a:lnTo>
                  <a:lnTo>
                    <a:pt x="403389" y="3158447"/>
                  </a:lnTo>
                  <a:lnTo>
                    <a:pt x="428600" y="3153734"/>
                  </a:lnTo>
                  <a:lnTo>
                    <a:pt x="453812" y="3148709"/>
                  </a:lnTo>
                  <a:lnTo>
                    <a:pt x="479024" y="3143268"/>
                  </a:lnTo>
                  <a:lnTo>
                    <a:pt x="504236" y="3136271"/>
                  </a:lnTo>
                  <a:lnTo>
                    <a:pt x="529448" y="3129112"/>
                  </a:lnTo>
                  <a:lnTo>
                    <a:pt x="554659" y="3123255"/>
                  </a:lnTo>
                  <a:lnTo>
                    <a:pt x="579871" y="3118463"/>
                  </a:lnTo>
                  <a:lnTo>
                    <a:pt x="605083" y="3112082"/>
                  </a:lnTo>
                  <a:lnTo>
                    <a:pt x="630295" y="3105124"/>
                  </a:lnTo>
                  <a:lnTo>
                    <a:pt x="655507" y="3096393"/>
                  </a:lnTo>
                  <a:lnTo>
                    <a:pt x="680718" y="3087923"/>
                  </a:lnTo>
                  <a:lnTo>
                    <a:pt x="705930" y="3079675"/>
                  </a:lnTo>
                  <a:lnTo>
                    <a:pt x="731142" y="3072926"/>
                  </a:lnTo>
                  <a:lnTo>
                    <a:pt x="756354" y="3067405"/>
                  </a:lnTo>
                  <a:lnTo>
                    <a:pt x="781566" y="3061154"/>
                  </a:lnTo>
                  <a:lnTo>
                    <a:pt x="806778" y="3054661"/>
                  </a:lnTo>
                  <a:lnTo>
                    <a:pt x="831989" y="3047713"/>
                  </a:lnTo>
                  <a:lnTo>
                    <a:pt x="857201" y="3040678"/>
                  </a:lnTo>
                  <a:lnTo>
                    <a:pt x="882413" y="3033747"/>
                  </a:lnTo>
                  <a:lnTo>
                    <a:pt x="907625" y="3028075"/>
                  </a:lnTo>
                  <a:lnTo>
                    <a:pt x="932837" y="3023435"/>
                  </a:lnTo>
                  <a:lnTo>
                    <a:pt x="958048" y="3017821"/>
                  </a:lnTo>
                  <a:lnTo>
                    <a:pt x="983260" y="3011900"/>
                  </a:lnTo>
                  <a:lnTo>
                    <a:pt x="1008472" y="3005574"/>
                  </a:lnTo>
                  <a:lnTo>
                    <a:pt x="1033684" y="2998954"/>
                  </a:lnTo>
                  <a:lnTo>
                    <a:pt x="1058896" y="2992029"/>
                  </a:lnTo>
                  <a:lnTo>
                    <a:pt x="1084107" y="2986363"/>
                  </a:lnTo>
                  <a:lnTo>
                    <a:pt x="1109319" y="2981727"/>
                  </a:lnTo>
                  <a:lnTo>
                    <a:pt x="1134531" y="2977934"/>
                  </a:lnTo>
                  <a:lnTo>
                    <a:pt x="1159743" y="2974830"/>
                  </a:lnTo>
                  <a:lnTo>
                    <a:pt x="1184955" y="2969793"/>
                  </a:lnTo>
                  <a:lnTo>
                    <a:pt x="1210167" y="2962578"/>
                  </a:lnTo>
                  <a:lnTo>
                    <a:pt x="1235378" y="2954681"/>
                  </a:lnTo>
                  <a:lnTo>
                    <a:pt x="1260590" y="2948220"/>
                  </a:lnTo>
                  <a:lnTo>
                    <a:pt x="1285802" y="2938146"/>
                  </a:lnTo>
                  <a:lnTo>
                    <a:pt x="1311014" y="2927965"/>
                  </a:lnTo>
                  <a:lnTo>
                    <a:pt x="1336226" y="2917546"/>
                  </a:lnTo>
                  <a:lnTo>
                    <a:pt x="1361437" y="2905900"/>
                  </a:lnTo>
                  <a:lnTo>
                    <a:pt x="1386649" y="2894712"/>
                  </a:lnTo>
                  <a:lnTo>
                    <a:pt x="1411861" y="2885558"/>
                  </a:lnTo>
                  <a:lnTo>
                    <a:pt x="1437073" y="2878068"/>
                  </a:lnTo>
                  <a:lnTo>
                    <a:pt x="1462285" y="2869672"/>
                  </a:lnTo>
                  <a:lnTo>
                    <a:pt x="1487496" y="2861250"/>
                  </a:lnTo>
                  <a:lnTo>
                    <a:pt x="1512708" y="2852783"/>
                  </a:lnTo>
                  <a:lnTo>
                    <a:pt x="1537920" y="2844444"/>
                  </a:lnTo>
                  <a:lnTo>
                    <a:pt x="1563132" y="2836242"/>
                  </a:lnTo>
                  <a:lnTo>
                    <a:pt x="1588344" y="2829532"/>
                  </a:lnTo>
                  <a:lnTo>
                    <a:pt x="1613556" y="2824041"/>
                  </a:lnTo>
                  <a:lnTo>
                    <a:pt x="1638767" y="2817530"/>
                  </a:lnTo>
                  <a:lnTo>
                    <a:pt x="1663979" y="2810777"/>
                  </a:lnTo>
                  <a:lnTo>
                    <a:pt x="1689191" y="2803849"/>
                  </a:lnTo>
                  <a:lnTo>
                    <a:pt x="1714403" y="2797122"/>
                  </a:lnTo>
                  <a:lnTo>
                    <a:pt x="1739615" y="2790596"/>
                  </a:lnTo>
                  <a:lnTo>
                    <a:pt x="1764826" y="2785258"/>
                  </a:lnTo>
                  <a:lnTo>
                    <a:pt x="1790038" y="2780889"/>
                  </a:lnTo>
                  <a:lnTo>
                    <a:pt x="1815250" y="2776280"/>
                  </a:lnTo>
                  <a:lnTo>
                    <a:pt x="1840462" y="2771872"/>
                  </a:lnTo>
                  <a:lnTo>
                    <a:pt x="1865674" y="2767513"/>
                  </a:lnTo>
                  <a:lnTo>
                    <a:pt x="1890885" y="2763203"/>
                  </a:lnTo>
                  <a:lnTo>
                    <a:pt x="1916097" y="2758631"/>
                  </a:lnTo>
                  <a:lnTo>
                    <a:pt x="1941309" y="2754890"/>
                  </a:lnTo>
                  <a:lnTo>
                    <a:pt x="1966521" y="2751829"/>
                  </a:lnTo>
                  <a:lnTo>
                    <a:pt x="1991733" y="2744743"/>
                  </a:lnTo>
                  <a:lnTo>
                    <a:pt x="2016945" y="2738199"/>
                  </a:lnTo>
                  <a:lnTo>
                    <a:pt x="2042156" y="2732025"/>
                  </a:lnTo>
                  <a:lnTo>
                    <a:pt x="2067368" y="2726187"/>
                  </a:lnTo>
                  <a:lnTo>
                    <a:pt x="2092580" y="2720318"/>
                  </a:lnTo>
                  <a:lnTo>
                    <a:pt x="2117792" y="2715516"/>
                  </a:lnTo>
                  <a:lnTo>
                    <a:pt x="2143004" y="2711587"/>
                  </a:lnTo>
                  <a:lnTo>
                    <a:pt x="2168215" y="2703229"/>
                  </a:lnTo>
                  <a:lnTo>
                    <a:pt x="2193427" y="2695932"/>
                  </a:lnTo>
                  <a:lnTo>
                    <a:pt x="2218639" y="2689534"/>
                  </a:lnTo>
                  <a:lnTo>
                    <a:pt x="2243851" y="2683957"/>
                  </a:lnTo>
                  <a:lnTo>
                    <a:pt x="2269063" y="2679394"/>
                  </a:lnTo>
                  <a:lnTo>
                    <a:pt x="2294274" y="2675661"/>
                  </a:lnTo>
                  <a:lnTo>
                    <a:pt x="2319486" y="2672606"/>
                  </a:lnTo>
                  <a:lnTo>
                    <a:pt x="2344698" y="2669478"/>
                  </a:lnTo>
                  <a:lnTo>
                    <a:pt x="2369910" y="2666550"/>
                  </a:lnTo>
                  <a:lnTo>
                    <a:pt x="2395122" y="2663678"/>
                  </a:lnTo>
                  <a:lnTo>
                    <a:pt x="2420334" y="2660913"/>
                  </a:lnTo>
                  <a:lnTo>
                    <a:pt x="2445545" y="2658241"/>
                  </a:lnTo>
                  <a:lnTo>
                    <a:pt x="2470757" y="2656055"/>
                  </a:lnTo>
                  <a:lnTo>
                    <a:pt x="2495969" y="2654267"/>
                  </a:lnTo>
                  <a:lnTo>
                    <a:pt x="2521181" y="2652274"/>
                  </a:lnTo>
                  <a:lnTo>
                    <a:pt x="2546393" y="2650643"/>
                  </a:lnTo>
                  <a:lnTo>
                    <a:pt x="2571604" y="2648657"/>
                  </a:lnTo>
                  <a:lnTo>
                    <a:pt x="2596816" y="2646433"/>
                  </a:lnTo>
                  <a:lnTo>
                    <a:pt x="2622028" y="2643934"/>
                  </a:lnTo>
                  <a:lnTo>
                    <a:pt x="2647240" y="2641889"/>
                  </a:lnTo>
                  <a:lnTo>
                    <a:pt x="2672452" y="2640215"/>
                  </a:lnTo>
                  <a:lnTo>
                    <a:pt x="2697663" y="2637854"/>
                  </a:lnTo>
                  <a:lnTo>
                    <a:pt x="2722875" y="2635204"/>
                  </a:lnTo>
                  <a:lnTo>
                    <a:pt x="2748087" y="2632329"/>
                  </a:lnTo>
                  <a:lnTo>
                    <a:pt x="2773299" y="2629173"/>
                  </a:lnTo>
                  <a:lnTo>
                    <a:pt x="2798511" y="2626592"/>
                  </a:lnTo>
                  <a:lnTo>
                    <a:pt x="2823723" y="2624480"/>
                  </a:lnTo>
                  <a:lnTo>
                    <a:pt x="2848934" y="2622752"/>
                  </a:lnTo>
                  <a:lnTo>
                    <a:pt x="2874146" y="2619812"/>
                  </a:lnTo>
                  <a:lnTo>
                    <a:pt x="2899358" y="2616205"/>
                  </a:lnTo>
                  <a:lnTo>
                    <a:pt x="2924570" y="2611626"/>
                  </a:lnTo>
                  <a:lnTo>
                    <a:pt x="2949782" y="2607013"/>
                  </a:lnTo>
                  <a:lnTo>
                    <a:pt x="2974993" y="2602357"/>
                  </a:lnTo>
                  <a:lnTo>
                    <a:pt x="3000205" y="2598548"/>
                  </a:lnTo>
                  <a:lnTo>
                    <a:pt x="3025417" y="2595432"/>
                  </a:lnTo>
                  <a:lnTo>
                    <a:pt x="3050629" y="2591774"/>
                  </a:lnTo>
                  <a:lnTo>
                    <a:pt x="3075841" y="2587922"/>
                  </a:lnTo>
                  <a:lnTo>
                    <a:pt x="3101052" y="2583920"/>
                  </a:lnTo>
                  <a:lnTo>
                    <a:pt x="3126264" y="2579873"/>
                  </a:lnTo>
                  <a:lnTo>
                    <a:pt x="3151476" y="2575846"/>
                  </a:lnTo>
                  <a:lnTo>
                    <a:pt x="3176688" y="2572551"/>
                  </a:lnTo>
                  <a:lnTo>
                    <a:pt x="3201900" y="2569856"/>
                  </a:lnTo>
                  <a:lnTo>
                    <a:pt x="3227112" y="2566713"/>
                  </a:lnTo>
                  <a:lnTo>
                    <a:pt x="3252323" y="2563428"/>
                  </a:lnTo>
                  <a:lnTo>
                    <a:pt x="3277535" y="2559964"/>
                  </a:lnTo>
                  <a:lnTo>
                    <a:pt x="3302747" y="2556386"/>
                  </a:lnTo>
                  <a:lnTo>
                    <a:pt x="3327959" y="2552740"/>
                  </a:lnTo>
                  <a:lnTo>
                    <a:pt x="3353171" y="2549757"/>
                  </a:lnTo>
                  <a:lnTo>
                    <a:pt x="3378382" y="2547316"/>
                  </a:lnTo>
                  <a:lnTo>
                    <a:pt x="3403594" y="2544038"/>
                  </a:lnTo>
                  <a:lnTo>
                    <a:pt x="3428806" y="2540439"/>
                  </a:lnTo>
                  <a:lnTo>
                    <a:pt x="3454018" y="2536484"/>
                  </a:lnTo>
                  <a:lnTo>
                    <a:pt x="3479230" y="2532347"/>
                  </a:lnTo>
                  <a:lnTo>
                    <a:pt x="3504441" y="2527606"/>
                  </a:lnTo>
                  <a:lnTo>
                    <a:pt x="3529653" y="2523726"/>
                  </a:lnTo>
                  <a:lnTo>
                    <a:pt x="3554865" y="2520552"/>
                  </a:lnTo>
                  <a:lnTo>
                    <a:pt x="3580077" y="2514453"/>
                  </a:lnTo>
                  <a:lnTo>
                    <a:pt x="3605289" y="2507865"/>
                  </a:lnTo>
                  <a:lnTo>
                    <a:pt x="3630501" y="2500998"/>
                  </a:lnTo>
                  <a:lnTo>
                    <a:pt x="3655712" y="2493952"/>
                  </a:lnTo>
                  <a:lnTo>
                    <a:pt x="3680924" y="2486804"/>
                  </a:lnTo>
                  <a:lnTo>
                    <a:pt x="3706136" y="2480956"/>
                  </a:lnTo>
                  <a:lnTo>
                    <a:pt x="3731348" y="2476172"/>
                  </a:lnTo>
                  <a:lnTo>
                    <a:pt x="3756560" y="2470407"/>
                  </a:lnTo>
                  <a:lnTo>
                    <a:pt x="3781771" y="2464389"/>
                  </a:lnTo>
                  <a:lnTo>
                    <a:pt x="3806983" y="2458219"/>
                  </a:lnTo>
                  <a:lnTo>
                    <a:pt x="3832195" y="2453171"/>
                  </a:lnTo>
                  <a:lnTo>
                    <a:pt x="3857407" y="2448054"/>
                  </a:lnTo>
                  <a:lnTo>
                    <a:pt x="3882619" y="2443868"/>
                  </a:lnTo>
                  <a:lnTo>
                    <a:pt x="3907830" y="2440443"/>
                  </a:lnTo>
                  <a:lnTo>
                    <a:pt x="3933042" y="2436091"/>
                  </a:lnTo>
                  <a:lnTo>
                    <a:pt x="3958254" y="2431294"/>
                  </a:lnTo>
                  <a:lnTo>
                    <a:pt x="3983466" y="2426131"/>
                  </a:lnTo>
                  <a:lnTo>
                    <a:pt x="4008678" y="2420904"/>
                  </a:lnTo>
                  <a:lnTo>
                    <a:pt x="4033890" y="2415627"/>
                  </a:lnTo>
                  <a:lnTo>
                    <a:pt x="4059101" y="2411309"/>
                  </a:lnTo>
                  <a:lnTo>
                    <a:pt x="4084313" y="2407777"/>
                  </a:lnTo>
                  <a:lnTo>
                    <a:pt x="4109525" y="2403337"/>
                  </a:lnTo>
                  <a:lnTo>
                    <a:pt x="4134737" y="2398621"/>
                  </a:lnTo>
                  <a:lnTo>
                    <a:pt x="4159949" y="2393651"/>
                  </a:lnTo>
                  <a:lnTo>
                    <a:pt x="4185160" y="2388465"/>
                  </a:lnTo>
                  <a:lnTo>
                    <a:pt x="4210372" y="2383085"/>
                  </a:lnTo>
                  <a:lnTo>
                    <a:pt x="4235584" y="2378683"/>
                  </a:lnTo>
                  <a:lnTo>
                    <a:pt x="4260796" y="2375081"/>
                  </a:lnTo>
                  <a:lnTo>
                    <a:pt x="4286008" y="2370627"/>
                  </a:lnTo>
                  <a:lnTo>
                    <a:pt x="4311219" y="2365694"/>
                  </a:lnTo>
                  <a:lnTo>
                    <a:pt x="4336431" y="2359773"/>
                  </a:lnTo>
                  <a:lnTo>
                    <a:pt x="4361643" y="2353263"/>
                  </a:lnTo>
                  <a:lnTo>
                    <a:pt x="4386855" y="2346238"/>
                  </a:lnTo>
                  <a:lnTo>
                    <a:pt x="4412067" y="2340491"/>
                  </a:lnTo>
                  <a:lnTo>
                    <a:pt x="4437279" y="2335789"/>
                  </a:lnTo>
                  <a:lnTo>
                    <a:pt x="4462490" y="2326078"/>
                  </a:lnTo>
                  <a:lnTo>
                    <a:pt x="4487702" y="2316350"/>
                  </a:lnTo>
                  <a:lnTo>
                    <a:pt x="4512914" y="2306913"/>
                  </a:lnTo>
                  <a:lnTo>
                    <a:pt x="4538126" y="2297871"/>
                  </a:lnTo>
                  <a:lnTo>
                    <a:pt x="4563338" y="2289197"/>
                  </a:lnTo>
                  <a:lnTo>
                    <a:pt x="4588549" y="2282101"/>
                  </a:lnTo>
                  <a:lnTo>
                    <a:pt x="4613761" y="2276295"/>
                  </a:lnTo>
                  <a:lnTo>
                    <a:pt x="4638973" y="2269959"/>
                  </a:lnTo>
                  <a:lnTo>
                    <a:pt x="4664185" y="2263186"/>
                  </a:lnTo>
                  <a:lnTo>
                    <a:pt x="4689397" y="2255915"/>
                  </a:lnTo>
                  <a:lnTo>
                    <a:pt x="4714608" y="2248431"/>
                  </a:lnTo>
                  <a:lnTo>
                    <a:pt x="4739820" y="2240891"/>
                  </a:lnTo>
                  <a:lnTo>
                    <a:pt x="4765032" y="2234722"/>
                  </a:lnTo>
                  <a:lnTo>
                    <a:pt x="4790244" y="2229675"/>
                  </a:lnTo>
                  <a:lnTo>
                    <a:pt x="4815456" y="2223353"/>
                  </a:lnTo>
                  <a:lnTo>
                    <a:pt x="4840668" y="2216498"/>
                  </a:lnTo>
                  <a:lnTo>
                    <a:pt x="4865879" y="2209095"/>
                  </a:lnTo>
                  <a:lnTo>
                    <a:pt x="4891091" y="2201343"/>
                  </a:lnTo>
                  <a:lnTo>
                    <a:pt x="4916303" y="2193340"/>
                  </a:lnTo>
                  <a:lnTo>
                    <a:pt x="4941515" y="2186792"/>
                  </a:lnTo>
                  <a:lnTo>
                    <a:pt x="4966727" y="2181435"/>
                  </a:lnTo>
                  <a:lnTo>
                    <a:pt x="4991938" y="2174551"/>
                  </a:lnTo>
                  <a:lnTo>
                    <a:pt x="5017150" y="2166941"/>
                  </a:lnTo>
                  <a:lnTo>
                    <a:pt x="5042362" y="2158551"/>
                  </a:lnTo>
                  <a:lnTo>
                    <a:pt x="5067574" y="2149439"/>
                  </a:lnTo>
                  <a:lnTo>
                    <a:pt x="5092786" y="2139134"/>
                  </a:lnTo>
                  <a:lnTo>
                    <a:pt x="5117998" y="2130702"/>
                  </a:lnTo>
                  <a:lnTo>
                    <a:pt x="5143209" y="2123804"/>
                  </a:lnTo>
                  <a:lnTo>
                    <a:pt x="5168421" y="2111404"/>
                  </a:lnTo>
                  <a:lnTo>
                    <a:pt x="5193633" y="2095280"/>
                  </a:lnTo>
                  <a:lnTo>
                    <a:pt x="5218845" y="2071363"/>
                  </a:lnTo>
                  <a:lnTo>
                    <a:pt x="5244057" y="2028845"/>
                  </a:lnTo>
                  <a:lnTo>
                    <a:pt x="5269268" y="1990366"/>
                  </a:lnTo>
                  <a:lnTo>
                    <a:pt x="5294480" y="1958884"/>
                  </a:lnTo>
                  <a:lnTo>
                    <a:pt x="5319692" y="1933125"/>
                  </a:lnTo>
                  <a:lnTo>
                    <a:pt x="5344904" y="1907945"/>
                  </a:lnTo>
                  <a:lnTo>
                    <a:pt x="5370116" y="1884231"/>
                  </a:lnTo>
                  <a:lnTo>
                    <a:pt x="5395327" y="1861684"/>
                  </a:lnTo>
                  <a:lnTo>
                    <a:pt x="5420539" y="1839753"/>
                  </a:lnTo>
                  <a:lnTo>
                    <a:pt x="5445751" y="1814176"/>
                  </a:lnTo>
                  <a:lnTo>
                    <a:pt x="5470963" y="1793249"/>
                  </a:lnTo>
                  <a:lnTo>
                    <a:pt x="5496175" y="1776126"/>
                  </a:lnTo>
                  <a:lnTo>
                    <a:pt x="5521387" y="1759340"/>
                  </a:lnTo>
                  <a:lnTo>
                    <a:pt x="5546598" y="1743215"/>
                  </a:lnTo>
                  <a:lnTo>
                    <a:pt x="5571810" y="1727876"/>
                  </a:lnTo>
                  <a:lnTo>
                    <a:pt x="5597022" y="1713184"/>
                  </a:lnTo>
                  <a:lnTo>
                    <a:pt x="5622234" y="1699234"/>
                  </a:lnTo>
                  <a:lnTo>
                    <a:pt x="5647446" y="1687820"/>
                  </a:lnTo>
                  <a:lnTo>
                    <a:pt x="5672657" y="1678481"/>
                  </a:lnTo>
                  <a:lnTo>
                    <a:pt x="5697869" y="1667987"/>
                  </a:lnTo>
                  <a:lnTo>
                    <a:pt x="5723081" y="1656949"/>
                  </a:lnTo>
                  <a:lnTo>
                    <a:pt x="5748293" y="1645643"/>
                  </a:lnTo>
                  <a:lnTo>
                    <a:pt x="5773505" y="1634347"/>
                  </a:lnTo>
                  <a:lnTo>
                    <a:pt x="5798716" y="1622509"/>
                  </a:lnTo>
                  <a:lnTo>
                    <a:pt x="5823928" y="1612823"/>
                  </a:lnTo>
                  <a:lnTo>
                    <a:pt x="5849140" y="1604899"/>
                  </a:lnTo>
                  <a:lnTo>
                    <a:pt x="5874352" y="1594038"/>
                  </a:lnTo>
                  <a:lnTo>
                    <a:pt x="5899564" y="1581016"/>
                  </a:lnTo>
                  <a:lnTo>
                    <a:pt x="5924776" y="1565498"/>
                  </a:lnTo>
                  <a:lnTo>
                    <a:pt x="5949987" y="1541770"/>
                  </a:lnTo>
                  <a:lnTo>
                    <a:pt x="5975199" y="1519359"/>
                  </a:lnTo>
                  <a:lnTo>
                    <a:pt x="6000411" y="1501023"/>
                  </a:lnTo>
                  <a:lnTo>
                    <a:pt x="6025623" y="1486021"/>
                  </a:lnTo>
                  <a:lnTo>
                    <a:pt x="6050835" y="1473746"/>
                  </a:lnTo>
                  <a:lnTo>
                    <a:pt x="6076046" y="1459245"/>
                  </a:lnTo>
                  <a:lnTo>
                    <a:pt x="6101258" y="1444190"/>
                  </a:lnTo>
                  <a:lnTo>
                    <a:pt x="6126470" y="1429196"/>
                  </a:lnTo>
                  <a:lnTo>
                    <a:pt x="6151682" y="1414437"/>
                  </a:lnTo>
                  <a:lnTo>
                    <a:pt x="6176894" y="1402362"/>
                  </a:lnTo>
                  <a:lnTo>
                    <a:pt x="6202105" y="1392482"/>
                  </a:lnTo>
                  <a:lnTo>
                    <a:pt x="6227317" y="1381459"/>
                  </a:lnTo>
                  <a:lnTo>
                    <a:pt x="6252529" y="1370061"/>
                  </a:lnTo>
                  <a:lnTo>
                    <a:pt x="6277741" y="1358393"/>
                  </a:lnTo>
                  <a:lnTo>
                    <a:pt x="6302953" y="1346778"/>
                  </a:lnTo>
                  <a:lnTo>
                    <a:pt x="6328165" y="1335204"/>
                  </a:lnTo>
                  <a:lnTo>
                    <a:pt x="6353376" y="1325734"/>
                  </a:lnTo>
                  <a:lnTo>
                    <a:pt x="6378588" y="1317987"/>
                  </a:lnTo>
                  <a:lnTo>
                    <a:pt x="6403800" y="1308819"/>
                  </a:lnTo>
                  <a:lnTo>
                    <a:pt x="6429012" y="1299064"/>
                  </a:lnTo>
                  <a:lnTo>
                    <a:pt x="6454224" y="1288815"/>
                  </a:lnTo>
                  <a:lnTo>
                    <a:pt x="6479435" y="1278296"/>
                  </a:lnTo>
                  <a:lnTo>
                    <a:pt x="6504647" y="1267367"/>
                  </a:lnTo>
                  <a:lnTo>
                    <a:pt x="6529859" y="1258426"/>
                  </a:lnTo>
                  <a:lnTo>
                    <a:pt x="6555071" y="1251110"/>
                  </a:lnTo>
                  <a:lnTo>
                    <a:pt x="6580283" y="1241979"/>
                  </a:lnTo>
                  <a:lnTo>
                    <a:pt x="6605494" y="1231699"/>
                  </a:lnTo>
                  <a:lnTo>
                    <a:pt x="6630706" y="1217314"/>
                  </a:lnTo>
                  <a:lnTo>
                    <a:pt x="6655918" y="1201976"/>
                  </a:lnTo>
                  <a:lnTo>
                    <a:pt x="6681130" y="1185850"/>
                  </a:lnTo>
                  <a:lnTo>
                    <a:pt x="6706342" y="1172656"/>
                  </a:lnTo>
                  <a:lnTo>
                    <a:pt x="6731554" y="1161862"/>
                  </a:lnTo>
                  <a:lnTo>
                    <a:pt x="6756765" y="1146052"/>
                  </a:lnTo>
                  <a:lnTo>
                    <a:pt x="6781977" y="1121457"/>
                  </a:lnTo>
                  <a:lnTo>
                    <a:pt x="6807189" y="1098268"/>
                  </a:lnTo>
                  <a:lnTo>
                    <a:pt x="6832401" y="1076083"/>
                  </a:lnTo>
                  <a:lnTo>
                    <a:pt x="6857613" y="1055145"/>
                  </a:lnTo>
                  <a:lnTo>
                    <a:pt x="6882824" y="1038014"/>
                  </a:lnTo>
                  <a:lnTo>
                    <a:pt x="6908036" y="1023998"/>
                  </a:lnTo>
                  <a:lnTo>
                    <a:pt x="6933248" y="1012530"/>
                  </a:lnTo>
                  <a:lnTo>
                    <a:pt x="6958460" y="999552"/>
                  </a:lnTo>
                  <a:lnTo>
                    <a:pt x="6983672" y="986349"/>
                  </a:lnTo>
                  <a:lnTo>
                    <a:pt x="7008883" y="972929"/>
                  </a:lnTo>
                  <a:lnTo>
                    <a:pt x="7034095" y="959674"/>
                  </a:lnTo>
                  <a:lnTo>
                    <a:pt x="7059307" y="948829"/>
                  </a:lnTo>
                  <a:lnTo>
                    <a:pt x="7084519" y="939956"/>
                  </a:lnTo>
                  <a:lnTo>
                    <a:pt x="7109731" y="929835"/>
                  </a:lnTo>
                  <a:lnTo>
                    <a:pt x="7134943" y="919147"/>
                  </a:lnTo>
                  <a:lnTo>
                    <a:pt x="7160154" y="908156"/>
                  </a:lnTo>
                  <a:lnTo>
                    <a:pt x="7185366" y="896954"/>
                  </a:lnTo>
                  <a:lnTo>
                    <a:pt x="7210578" y="885807"/>
                  </a:lnTo>
                  <a:lnTo>
                    <a:pt x="7235790" y="876688"/>
                  </a:lnTo>
                  <a:lnTo>
                    <a:pt x="7261002" y="869226"/>
                  </a:lnTo>
                  <a:lnTo>
                    <a:pt x="7286213" y="859675"/>
                  </a:lnTo>
                  <a:lnTo>
                    <a:pt x="7311425" y="849314"/>
                  </a:lnTo>
                  <a:lnTo>
                    <a:pt x="7336637" y="837832"/>
                  </a:lnTo>
                  <a:lnTo>
                    <a:pt x="7361849" y="825101"/>
                  </a:lnTo>
                  <a:lnTo>
                    <a:pt x="7387061" y="809327"/>
                  </a:lnTo>
                  <a:lnTo>
                    <a:pt x="7412272" y="796421"/>
                  </a:lnTo>
                  <a:lnTo>
                    <a:pt x="7437484" y="785861"/>
                  </a:lnTo>
                  <a:lnTo>
                    <a:pt x="7462696" y="777221"/>
                  </a:lnTo>
                  <a:lnTo>
                    <a:pt x="7487908" y="763923"/>
                  </a:lnTo>
                  <a:lnTo>
                    <a:pt x="7513120" y="747378"/>
                  </a:lnTo>
                  <a:lnTo>
                    <a:pt x="7538332" y="721972"/>
                  </a:lnTo>
                  <a:lnTo>
                    <a:pt x="7563543" y="698223"/>
                  </a:lnTo>
                  <a:lnTo>
                    <a:pt x="7588755" y="678792"/>
                  </a:lnTo>
                  <a:lnTo>
                    <a:pt x="7613967" y="662894"/>
                  </a:lnTo>
                  <a:lnTo>
                    <a:pt x="7639179" y="645761"/>
                  </a:lnTo>
                  <a:lnTo>
                    <a:pt x="7664391" y="628750"/>
                  </a:lnTo>
                  <a:lnTo>
                    <a:pt x="7689602" y="612132"/>
                  </a:lnTo>
                  <a:lnTo>
                    <a:pt x="7714814" y="596110"/>
                  </a:lnTo>
                  <a:lnTo>
                    <a:pt x="7740026" y="580618"/>
                  </a:lnTo>
                  <a:lnTo>
                    <a:pt x="7765238" y="567944"/>
                  </a:lnTo>
                  <a:lnTo>
                    <a:pt x="7790450" y="557573"/>
                  </a:lnTo>
                  <a:lnTo>
                    <a:pt x="7815661" y="546414"/>
                  </a:lnTo>
                  <a:lnTo>
                    <a:pt x="7840873" y="534680"/>
                  </a:lnTo>
                  <a:lnTo>
                    <a:pt x="7866085" y="522422"/>
                  </a:lnTo>
                  <a:lnTo>
                    <a:pt x="7891297" y="509832"/>
                  </a:lnTo>
                  <a:lnTo>
                    <a:pt x="7916509" y="497040"/>
                  </a:lnTo>
                  <a:lnTo>
                    <a:pt x="7941721" y="486574"/>
                  </a:lnTo>
                  <a:lnTo>
                    <a:pt x="7966932" y="478010"/>
                  </a:lnTo>
                  <a:lnTo>
                    <a:pt x="7992144" y="467223"/>
                  </a:lnTo>
                  <a:lnTo>
                    <a:pt x="8017356" y="455338"/>
                  </a:lnTo>
                  <a:lnTo>
                    <a:pt x="8042568" y="442057"/>
                  </a:lnTo>
                  <a:lnTo>
                    <a:pt x="8067780" y="427579"/>
                  </a:lnTo>
                  <a:lnTo>
                    <a:pt x="8092991" y="411481"/>
                  </a:lnTo>
                  <a:lnTo>
                    <a:pt x="8118203" y="398311"/>
                  </a:lnTo>
                  <a:lnTo>
                    <a:pt x="8143415" y="387535"/>
                  </a:lnTo>
                  <a:lnTo>
                    <a:pt x="8168627" y="359855"/>
                  </a:lnTo>
                  <a:lnTo>
                    <a:pt x="8193839" y="335238"/>
                  </a:lnTo>
                  <a:lnTo>
                    <a:pt x="8219050" y="312230"/>
                  </a:lnTo>
                  <a:lnTo>
                    <a:pt x="8244262" y="289957"/>
                  </a:lnTo>
                  <a:lnTo>
                    <a:pt x="8269474" y="269541"/>
                  </a:lnTo>
                  <a:lnTo>
                    <a:pt x="8294686" y="252836"/>
                  </a:lnTo>
                  <a:lnTo>
                    <a:pt x="8319898" y="239169"/>
                  </a:lnTo>
                  <a:lnTo>
                    <a:pt x="8345110" y="225280"/>
                  </a:lnTo>
                  <a:lnTo>
                    <a:pt x="8370321" y="211773"/>
                  </a:lnTo>
                  <a:lnTo>
                    <a:pt x="8395533" y="198540"/>
                  </a:lnTo>
                  <a:lnTo>
                    <a:pt x="8420745" y="185299"/>
                  </a:lnTo>
                  <a:lnTo>
                    <a:pt x="8445957" y="169961"/>
                  </a:lnTo>
                  <a:lnTo>
                    <a:pt x="8471169" y="157411"/>
                  </a:lnTo>
                  <a:lnTo>
                    <a:pt x="8496380" y="147144"/>
                  </a:lnTo>
                  <a:lnTo>
                    <a:pt x="8521592" y="136463"/>
                  </a:lnTo>
                  <a:lnTo>
                    <a:pt x="8546804" y="125431"/>
                  </a:lnTo>
                  <a:lnTo>
                    <a:pt x="8572016" y="114527"/>
                  </a:lnTo>
                  <a:lnTo>
                    <a:pt x="8597228" y="103803"/>
                  </a:lnTo>
                  <a:lnTo>
                    <a:pt x="8622439" y="93061"/>
                  </a:lnTo>
                  <a:lnTo>
                    <a:pt x="8647651" y="84272"/>
                  </a:lnTo>
                  <a:lnTo>
                    <a:pt x="8672863" y="77082"/>
                  </a:lnTo>
                  <a:lnTo>
                    <a:pt x="8698075" y="68756"/>
                  </a:lnTo>
                  <a:lnTo>
                    <a:pt x="8723287" y="60130"/>
                  </a:lnTo>
                  <a:lnTo>
                    <a:pt x="8748499" y="51160"/>
                  </a:lnTo>
                  <a:lnTo>
                    <a:pt x="8773710" y="43150"/>
                  </a:lnTo>
                  <a:lnTo>
                    <a:pt x="8798922" y="36596"/>
                  </a:lnTo>
                  <a:lnTo>
                    <a:pt x="8824134" y="31234"/>
                  </a:lnTo>
                  <a:lnTo>
                    <a:pt x="8849346" y="26847"/>
                  </a:lnTo>
                  <a:lnTo>
                    <a:pt x="8874558" y="20694"/>
                  </a:lnTo>
                  <a:lnTo>
                    <a:pt x="8899769" y="13724"/>
                  </a:lnTo>
                  <a:lnTo>
                    <a:pt x="8924981" y="6180"/>
                  </a:lnTo>
                  <a:lnTo>
                    <a:pt x="8950193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635833" y="1706385"/>
              <a:ext cx="9177099" cy="3606756"/>
            </a:xfrm>
            <a:custGeom>
              <a:avLst/>
              <a:pathLst>
                <a:path w="9177099" h="3606756">
                  <a:moveTo>
                    <a:pt x="0" y="3606756"/>
                  </a:moveTo>
                  <a:lnTo>
                    <a:pt x="25211" y="3606756"/>
                  </a:lnTo>
                  <a:lnTo>
                    <a:pt x="50423" y="3606756"/>
                  </a:lnTo>
                  <a:lnTo>
                    <a:pt x="75635" y="3591697"/>
                  </a:lnTo>
                  <a:lnTo>
                    <a:pt x="100847" y="3581048"/>
                  </a:lnTo>
                  <a:lnTo>
                    <a:pt x="126059" y="3571397"/>
                  </a:lnTo>
                  <a:lnTo>
                    <a:pt x="151270" y="3562034"/>
                  </a:lnTo>
                  <a:lnTo>
                    <a:pt x="176482" y="3552982"/>
                  </a:lnTo>
                  <a:lnTo>
                    <a:pt x="201694" y="3552982"/>
                  </a:lnTo>
                  <a:lnTo>
                    <a:pt x="226906" y="3552982"/>
                  </a:lnTo>
                  <a:lnTo>
                    <a:pt x="252118" y="3541744"/>
                  </a:lnTo>
                  <a:lnTo>
                    <a:pt x="277329" y="3533075"/>
                  </a:lnTo>
                  <a:lnTo>
                    <a:pt x="302541" y="3524420"/>
                  </a:lnTo>
                  <a:lnTo>
                    <a:pt x="327753" y="3517053"/>
                  </a:lnTo>
                  <a:lnTo>
                    <a:pt x="352965" y="3509486"/>
                  </a:lnTo>
                  <a:lnTo>
                    <a:pt x="378177" y="3509486"/>
                  </a:lnTo>
                  <a:lnTo>
                    <a:pt x="403389" y="3509486"/>
                  </a:lnTo>
                  <a:lnTo>
                    <a:pt x="428600" y="3499451"/>
                  </a:lnTo>
                  <a:lnTo>
                    <a:pt x="453812" y="3491376"/>
                  </a:lnTo>
                  <a:lnTo>
                    <a:pt x="479024" y="3483847"/>
                  </a:lnTo>
                  <a:lnTo>
                    <a:pt x="504236" y="3475171"/>
                  </a:lnTo>
                  <a:lnTo>
                    <a:pt x="529448" y="3467904"/>
                  </a:lnTo>
                  <a:lnTo>
                    <a:pt x="554659" y="3467904"/>
                  </a:lnTo>
                  <a:lnTo>
                    <a:pt x="579871" y="3467904"/>
                  </a:lnTo>
                  <a:lnTo>
                    <a:pt x="605083" y="3455234"/>
                  </a:lnTo>
                  <a:lnTo>
                    <a:pt x="630295" y="3446741"/>
                  </a:lnTo>
                  <a:lnTo>
                    <a:pt x="655507" y="3438861"/>
                  </a:lnTo>
                  <a:lnTo>
                    <a:pt x="680718" y="3427340"/>
                  </a:lnTo>
                  <a:lnTo>
                    <a:pt x="705930" y="3419838"/>
                  </a:lnTo>
                  <a:lnTo>
                    <a:pt x="731142" y="3419838"/>
                  </a:lnTo>
                  <a:lnTo>
                    <a:pt x="756354" y="3419838"/>
                  </a:lnTo>
                  <a:lnTo>
                    <a:pt x="781566" y="3407817"/>
                  </a:lnTo>
                  <a:lnTo>
                    <a:pt x="806778" y="3397641"/>
                  </a:lnTo>
                  <a:lnTo>
                    <a:pt x="831989" y="3387506"/>
                  </a:lnTo>
                  <a:lnTo>
                    <a:pt x="857201" y="3374380"/>
                  </a:lnTo>
                  <a:lnTo>
                    <a:pt x="882413" y="3364690"/>
                  </a:lnTo>
                  <a:lnTo>
                    <a:pt x="907625" y="3364690"/>
                  </a:lnTo>
                  <a:lnTo>
                    <a:pt x="932837" y="3364690"/>
                  </a:lnTo>
                  <a:lnTo>
                    <a:pt x="958048" y="3351081"/>
                  </a:lnTo>
                  <a:lnTo>
                    <a:pt x="983260" y="3341615"/>
                  </a:lnTo>
                  <a:lnTo>
                    <a:pt x="1008472" y="3331795"/>
                  </a:lnTo>
                  <a:lnTo>
                    <a:pt x="1033684" y="3323346"/>
                  </a:lnTo>
                  <a:lnTo>
                    <a:pt x="1058896" y="3314860"/>
                  </a:lnTo>
                  <a:lnTo>
                    <a:pt x="1084107" y="3314860"/>
                  </a:lnTo>
                  <a:lnTo>
                    <a:pt x="1109319" y="3314860"/>
                  </a:lnTo>
                  <a:lnTo>
                    <a:pt x="1134531" y="3314860"/>
                  </a:lnTo>
                  <a:lnTo>
                    <a:pt x="1159743" y="3314860"/>
                  </a:lnTo>
                  <a:lnTo>
                    <a:pt x="1184955" y="3299620"/>
                  </a:lnTo>
                  <a:lnTo>
                    <a:pt x="1210167" y="3290143"/>
                  </a:lnTo>
                  <a:lnTo>
                    <a:pt x="1235378" y="3282034"/>
                  </a:lnTo>
                  <a:lnTo>
                    <a:pt x="1260590" y="3282034"/>
                  </a:lnTo>
                  <a:lnTo>
                    <a:pt x="1285802" y="3282034"/>
                  </a:lnTo>
                  <a:lnTo>
                    <a:pt x="1311014" y="3270362"/>
                  </a:lnTo>
                  <a:lnTo>
                    <a:pt x="1336226" y="3261091"/>
                  </a:lnTo>
                  <a:lnTo>
                    <a:pt x="1361437" y="3251664"/>
                  </a:lnTo>
                  <a:lnTo>
                    <a:pt x="1386649" y="3236629"/>
                  </a:lnTo>
                  <a:lnTo>
                    <a:pt x="1411861" y="3226768"/>
                  </a:lnTo>
                  <a:lnTo>
                    <a:pt x="1437073" y="3226768"/>
                  </a:lnTo>
                  <a:lnTo>
                    <a:pt x="1462285" y="3226768"/>
                  </a:lnTo>
                  <a:lnTo>
                    <a:pt x="1487496" y="3212376"/>
                  </a:lnTo>
                  <a:lnTo>
                    <a:pt x="1512708" y="3201569"/>
                  </a:lnTo>
                  <a:lnTo>
                    <a:pt x="1537920" y="3189414"/>
                  </a:lnTo>
                  <a:lnTo>
                    <a:pt x="1563132" y="3172390"/>
                  </a:lnTo>
                  <a:lnTo>
                    <a:pt x="1588344" y="3163472"/>
                  </a:lnTo>
                  <a:lnTo>
                    <a:pt x="1613556" y="3163472"/>
                  </a:lnTo>
                  <a:lnTo>
                    <a:pt x="1638767" y="3163472"/>
                  </a:lnTo>
                  <a:lnTo>
                    <a:pt x="1663979" y="3150522"/>
                  </a:lnTo>
                  <a:lnTo>
                    <a:pt x="1689191" y="3141412"/>
                  </a:lnTo>
                  <a:lnTo>
                    <a:pt x="1714403" y="3132368"/>
                  </a:lnTo>
                  <a:lnTo>
                    <a:pt x="1739615" y="3124526"/>
                  </a:lnTo>
                  <a:lnTo>
                    <a:pt x="1764826" y="3117171"/>
                  </a:lnTo>
                  <a:lnTo>
                    <a:pt x="1790038" y="3117171"/>
                  </a:lnTo>
                  <a:lnTo>
                    <a:pt x="1815250" y="3117171"/>
                  </a:lnTo>
                  <a:lnTo>
                    <a:pt x="1840462" y="3105497"/>
                  </a:lnTo>
                  <a:lnTo>
                    <a:pt x="1865674" y="3097217"/>
                  </a:lnTo>
                  <a:lnTo>
                    <a:pt x="1890885" y="3090941"/>
                  </a:lnTo>
                  <a:lnTo>
                    <a:pt x="1916097" y="3085063"/>
                  </a:lnTo>
                  <a:lnTo>
                    <a:pt x="1941309" y="3079388"/>
                  </a:lnTo>
                  <a:lnTo>
                    <a:pt x="1966521" y="3079388"/>
                  </a:lnTo>
                  <a:lnTo>
                    <a:pt x="1991733" y="3079388"/>
                  </a:lnTo>
                  <a:lnTo>
                    <a:pt x="2016945" y="3068467"/>
                  </a:lnTo>
                  <a:lnTo>
                    <a:pt x="2042156" y="3061561"/>
                  </a:lnTo>
                  <a:lnTo>
                    <a:pt x="2067368" y="3053960"/>
                  </a:lnTo>
                  <a:lnTo>
                    <a:pt x="2092580" y="3038333"/>
                  </a:lnTo>
                  <a:lnTo>
                    <a:pt x="2117792" y="3033341"/>
                  </a:lnTo>
                  <a:lnTo>
                    <a:pt x="2143004" y="3033341"/>
                  </a:lnTo>
                  <a:lnTo>
                    <a:pt x="2168215" y="3033341"/>
                  </a:lnTo>
                  <a:lnTo>
                    <a:pt x="2193427" y="3024509"/>
                  </a:lnTo>
                  <a:lnTo>
                    <a:pt x="2218639" y="3018723"/>
                  </a:lnTo>
                  <a:lnTo>
                    <a:pt x="2243851" y="3010434"/>
                  </a:lnTo>
                  <a:lnTo>
                    <a:pt x="2269063" y="3004029"/>
                  </a:lnTo>
                  <a:lnTo>
                    <a:pt x="2294274" y="3004029"/>
                  </a:lnTo>
                  <a:lnTo>
                    <a:pt x="2319486" y="3004029"/>
                  </a:lnTo>
                  <a:lnTo>
                    <a:pt x="2344698" y="3004029"/>
                  </a:lnTo>
                  <a:lnTo>
                    <a:pt x="2369910" y="2988343"/>
                  </a:lnTo>
                  <a:lnTo>
                    <a:pt x="2395122" y="2972138"/>
                  </a:lnTo>
                  <a:lnTo>
                    <a:pt x="2420334" y="2965504"/>
                  </a:lnTo>
                  <a:lnTo>
                    <a:pt x="2445545" y="2958687"/>
                  </a:lnTo>
                  <a:lnTo>
                    <a:pt x="2470757" y="2952685"/>
                  </a:lnTo>
                  <a:lnTo>
                    <a:pt x="2495969" y="2952685"/>
                  </a:lnTo>
                  <a:lnTo>
                    <a:pt x="2521181" y="2952685"/>
                  </a:lnTo>
                  <a:lnTo>
                    <a:pt x="2546393" y="2944087"/>
                  </a:lnTo>
                  <a:lnTo>
                    <a:pt x="2571604" y="2937711"/>
                  </a:lnTo>
                  <a:lnTo>
                    <a:pt x="2596816" y="2931409"/>
                  </a:lnTo>
                  <a:lnTo>
                    <a:pt x="2622028" y="2925347"/>
                  </a:lnTo>
                  <a:lnTo>
                    <a:pt x="2647240" y="2919864"/>
                  </a:lnTo>
                  <a:lnTo>
                    <a:pt x="2672452" y="2919864"/>
                  </a:lnTo>
                  <a:lnTo>
                    <a:pt x="2697663" y="2919864"/>
                  </a:lnTo>
                  <a:lnTo>
                    <a:pt x="2722875" y="2912541"/>
                  </a:lnTo>
                  <a:lnTo>
                    <a:pt x="2748087" y="2906603"/>
                  </a:lnTo>
                  <a:lnTo>
                    <a:pt x="2773299" y="2906603"/>
                  </a:lnTo>
                  <a:lnTo>
                    <a:pt x="2798511" y="2899103"/>
                  </a:lnTo>
                  <a:lnTo>
                    <a:pt x="2823723" y="2892181"/>
                  </a:lnTo>
                  <a:lnTo>
                    <a:pt x="2848934" y="2892181"/>
                  </a:lnTo>
                  <a:lnTo>
                    <a:pt x="2874146" y="2892181"/>
                  </a:lnTo>
                  <a:lnTo>
                    <a:pt x="2899358" y="2880504"/>
                  </a:lnTo>
                  <a:lnTo>
                    <a:pt x="2924570" y="2874071"/>
                  </a:lnTo>
                  <a:lnTo>
                    <a:pt x="2949782" y="2867183"/>
                  </a:lnTo>
                  <a:lnTo>
                    <a:pt x="2974993" y="2861078"/>
                  </a:lnTo>
                  <a:lnTo>
                    <a:pt x="3000205" y="2852869"/>
                  </a:lnTo>
                  <a:lnTo>
                    <a:pt x="3025417" y="2852869"/>
                  </a:lnTo>
                  <a:lnTo>
                    <a:pt x="3050629" y="2852869"/>
                  </a:lnTo>
                  <a:lnTo>
                    <a:pt x="3075841" y="2841924"/>
                  </a:lnTo>
                  <a:lnTo>
                    <a:pt x="3101052" y="2834782"/>
                  </a:lnTo>
                  <a:lnTo>
                    <a:pt x="3126264" y="2826638"/>
                  </a:lnTo>
                  <a:lnTo>
                    <a:pt x="3151476" y="2817118"/>
                  </a:lnTo>
                  <a:lnTo>
                    <a:pt x="3176688" y="2810328"/>
                  </a:lnTo>
                  <a:lnTo>
                    <a:pt x="3201900" y="2810328"/>
                  </a:lnTo>
                  <a:lnTo>
                    <a:pt x="3227112" y="2810328"/>
                  </a:lnTo>
                  <a:lnTo>
                    <a:pt x="3252323" y="2800588"/>
                  </a:lnTo>
                  <a:lnTo>
                    <a:pt x="3277535" y="2793999"/>
                  </a:lnTo>
                  <a:lnTo>
                    <a:pt x="3302747" y="2787296"/>
                  </a:lnTo>
                  <a:lnTo>
                    <a:pt x="3327959" y="2780913"/>
                  </a:lnTo>
                  <a:lnTo>
                    <a:pt x="3353171" y="2774794"/>
                  </a:lnTo>
                  <a:lnTo>
                    <a:pt x="3378382" y="2774794"/>
                  </a:lnTo>
                  <a:lnTo>
                    <a:pt x="3403594" y="2774794"/>
                  </a:lnTo>
                  <a:lnTo>
                    <a:pt x="3428806" y="2766095"/>
                  </a:lnTo>
                  <a:lnTo>
                    <a:pt x="3454018" y="2760439"/>
                  </a:lnTo>
                  <a:lnTo>
                    <a:pt x="3479230" y="2753894"/>
                  </a:lnTo>
                  <a:lnTo>
                    <a:pt x="3504441" y="2747081"/>
                  </a:lnTo>
                  <a:lnTo>
                    <a:pt x="3529653" y="2741264"/>
                  </a:lnTo>
                  <a:lnTo>
                    <a:pt x="3554865" y="2741264"/>
                  </a:lnTo>
                  <a:lnTo>
                    <a:pt x="3580077" y="2741264"/>
                  </a:lnTo>
                  <a:lnTo>
                    <a:pt x="3605289" y="2734318"/>
                  </a:lnTo>
                  <a:lnTo>
                    <a:pt x="3630501" y="2725323"/>
                  </a:lnTo>
                  <a:lnTo>
                    <a:pt x="3655712" y="2718730"/>
                  </a:lnTo>
                  <a:lnTo>
                    <a:pt x="3680924" y="2712547"/>
                  </a:lnTo>
                  <a:lnTo>
                    <a:pt x="3706136" y="2705129"/>
                  </a:lnTo>
                  <a:lnTo>
                    <a:pt x="3731348" y="2705129"/>
                  </a:lnTo>
                  <a:lnTo>
                    <a:pt x="3756560" y="2705129"/>
                  </a:lnTo>
                  <a:lnTo>
                    <a:pt x="3781771" y="2690764"/>
                  </a:lnTo>
                  <a:lnTo>
                    <a:pt x="3806983" y="2681017"/>
                  </a:lnTo>
                  <a:lnTo>
                    <a:pt x="3832195" y="2671472"/>
                  </a:lnTo>
                  <a:lnTo>
                    <a:pt x="3857407" y="2671472"/>
                  </a:lnTo>
                  <a:lnTo>
                    <a:pt x="3882619" y="2660826"/>
                  </a:lnTo>
                  <a:lnTo>
                    <a:pt x="3907830" y="2660826"/>
                  </a:lnTo>
                  <a:lnTo>
                    <a:pt x="3933042" y="2660826"/>
                  </a:lnTo>
                  <a:lnTo>
                    <a:pt x="3958254" y="2631512"/>
                  </a:lnTo>
                  <a:lnTo>
                    <a:pt x="3983466" y="2620788"/>
                  </a:lnTo>
                  <a:lnTo>
                    <a:pt x="4008678" y="2611712"/>
                  </a:lnTo>
                  <a:lnTo>
                    <a:pt x="4033890" y="2602455"/>
                  </a:lnTo>
                  <a:lnTo>
                    <a:pt x="4059101" y="2594321"/>
                  </a:lnTo>
                  <a:lnTo>
                    <a:pt x="4084313" y="2594321"/>
                  </a:lnTo>
                  <a:lnTo>
                    <a:pt x="4109525" y="2594321"/>
                  </a:lnTo>
                  <a:lnTo>
                    <a:pt x="4134737" y="2583970"/>
                  </a:lnTo>
                  <a:lnTo>
                    <a:pt x="4159949" y="2576338"/>
                  </a:lnTo>
                  <a:lnTo>
                    <a:pt x="4185160" y="2568007"/>
                  </a:lnTo>
                  <a:lnTo>
                    <a:pt x="4210372" y="2560717"/>
                  </a:lnTo>
                  <a:lnTo>
                    <a:pt x="4235584" y="2553653"/>
                  </a:lnTo>
                  <a:lnTo>
                    <a:pt x="4260796" y="2553653"/>
                  </a:lnTo>
                  <a:lnTo>
                    <a:pt x="4286008" y="2553653"/>
                  </a:lnTo>
                  <a:lnTo>
                    <a:pt x="4311219" y="2543428"/>
                  </a:lnTo>
                  <a:lnTo>
                    <a:pt x="4336431" y="2535564"/>
                  </a:lnTo>
                  <a:lnTo>
                    <a:pt x="4361643" y="2527778"/>
                  </a:lnTo>
                  <a:lnTo>
                    <a:pt x="4386855" y="2520080"/>
                  </a:lnTo>
                  <a:lnTo>
                    <a:pt x="4412067" y="2511118"/>
                  </a:lnTo>
                  <a:lnTo>
                    <a:pt x="4437279" y="2511118"/>
                  </a:lnTo>
                  <a:lnTo>
                    <a:pt x="4462490" y="2511118"/>
                  </a:lnTo>
                  <a:lnTo>
                    <a:pt x="4487702" y="2500058"/>
                  </a:lnTo>
                  <a:lnTo>
                    <a:pt x="4512914" y="2492217"/>
                  </a:lnTo>
                  <a:lnTo>
                    <a:pt x="4538126" y="2478048"/>
                  </a:lnTo>
                  <a:lnTo>
                    <a:pt x="4563338" y="2465369"/>
                  </a:lnTo>
                  <a:lnTo>
                    <a:pt x="4588549" y="2453003"/>
                  </a:lnTo>
                  <a:lnTo>
                    <a:pt x="4613761" y="2453003"/>
                  </a:lnTo>
                  <a:lnTo>
                    <a:pt x="4638973" y="2453003"/>
                  </a:lnTo>
                  <a:lnTo>
                    <a:pt x="4664185" y="2428000"/>
                  </a:lnTo>
                  <a:lnTo>
                    <a:pt x="4689397" y="2395849"/>
                  </a:lnTo>
                  <a:lnTo>
                    <a:pt x="4714608" y="2382834"/>
                  </a:lnTo>
                  <a:lnTo>
                    <a:pt x="4739820" y="2369963"/>
                  </a:lnTo>
                  <a:lnTo>
                    <a:pt x="4765032" y="2360120"/>
                  </a:lnTo>
                  <a:lnTo>
                    <a:pt x="4790244" y="2360120"/>
                  </a:lnTo>
                  <a:lnTo>
                    <a:pt x="4815456" y="2360120"/>
                  </a:lnTo>
                  <a:lnTo>
                    <a:pt x="4840668" y="2343084"/>
                  </a:lnTo>
                  <a:lnTo>
                    <a:pt x="4865879" y="2331743"/>
                  </a:lnTo>
                  <a:lnTo>
                    <a:pt x="4891091" y="2320593"/>
                  </a:lnTo>
                  <a:lnTo>
                    <a:pt x="4916303" y="2310033"/>
                  </a:lnTo>
                  <a:lnTo>
                    <a:pt x="4941515" y="2300176"/>
                  </a:lnTo>
                  <a:lnTo>
                    <a:pt x="4966727" y="2300176"/>
                  </a:lnTo>
                  <a:lnTo>
                    <a:pt x="4991938" y="2300176"/>
                  </a:lnTo>
                  <a:lnTo>
                    <a:pt x="5017150" y="2284618"/>
                  </a:lnTo>
                  <a:lnTo>
                    <a:pt x="5042362" y="2272958"/>
                  </a:lnTo>
                  <a:lnTo>
                    <a:pt x="5067574" y="2261562"/>
                  </a:lnTo>
                  <a:lnTo>
                    <a:pt x="5092786" y="2251058"/>
                  </a:lnTo>
                  <a:lnTo>
                    <a:pt x="5117998" y="2240176"/>
                  </a:lnTo>
                  <a:lnTo>
                    <a:pt x="5143209" y="2240176"/>
                  </a:lnTo>
                  <a:lnTo>
                    <a:pt x="5168421" y="2240176"/>
                  </a:lnTo>
                  <a:lnTo>
                    <a:pt x="5193633" y="2222611"/>
                  </a:lnTo>
                  <a:lnTo>
                    <a:pt x="5218845" y="2208629"/>
                  </a:lnTo>
                  <a:lnTo>
                    <a:pt x="5244057" y="2194788"/>
                  </a:lnTo>
                  <a:lnTo>
                    <a:pt x="5269268" y="2181193"/>
                  </a:lnTo>
                  <a:lnTo>
                    <a:pt x="5294480" y="2160779"/>
                  </a:lnTo>
                  <a:lnTo>
                    <a:pt x="5319692" y="2160779"/>
                  </a:lnTo>
                  <a:lnTo>
                    <a:pt x="5344904" y="2160779"/>
                  </a:lnTo>
                  <a:lnTo>
                    <a:pt x="5370116" y="2115195"/>
                  </a:lnTo>
                  <a:lnTo>
                    <a:pt x="5395327" y="2075813"/>
                  </a:lnTo>
                  <a:lnTo>
                    <a:pt x="5420539" y="1953429"/>
                  </a:lnTo>
                  <a:lnTo>
                    <a:pt x="5445751" y="1837343"/>
                  </a:lnTo>
                  <a:lnTo>
                    <a:pt x="5470963" y="1817763"/>
                  </a:lnTo>
                  <a:lnTo>
                    <a:pt x="5496175" y="1817763"/>
                  </a:lnTo>
                  <a:lnTo>
                    <a:pt x="5521387" y="1817763"/>
                  </a:lnTo>
                  <a:lnTo>
                    <a:pt x="5546598" y="1789183"/>
                  </a:lnTo>
                  <a:lnTo>
                    <a:pt x="5571810" y="1745839"/>
                  </a:lnTo>
                  <a:lnTo>
                    <a:pt x="5597022" y="1731026"/>
                  </a:lnTo>
                  <a:lnTo>
                    <a:pt x="5622234" y="1715347"/>
                  </a:lnTo>
                  <a:lnTo>
                    <a:pt x="5647446" y="1701860"/>
                  </a:lnTo>
                  <a:lnTo>
                    <a:pt x="5672657" y="1701860"/>
                  </a:lnTo>
                  <a:lnTo>
                    <a:pt x="5697869" y="1701860"/>
                  </a:lnTo>
                  <a:lnTo>
                    <a:pt x="5723081" y="1683117"/>
                  </a:lnTo>
                  <a:lnTo>
                    <a:pt x="5748293" y="1670195"/>
                  </a:lnTo>
                  <a:lnTo>
                    <a:pt x="5773505" y="1658219"/>
                  </a:lnTo>
                  <a:lnTo>
                    <a:pt x="5798716" y="1647248"/>
                  </a:lnTo>
                  <a:lnTo>
                    <a:pt x="5823928" y="1636931"/>
                  </a:lnTo>
                  <a:lnTo>
                    <a:pt x="5849140" y="1636931"/>
                  </a:lnTo>
                  <a:lnTo>
                    <a:pt x="5874352" y="1636931"/>
                  </a:lnTo>
                  <a:lnTo>
                    <a:pt x="5899564" y="1620647"/>
                  </a:lnTo>
                  <a:lnTo>
                    <a:pt x="5924776" y="1608273"/>
                  </a:lnTo>
                  <a:lnTo>
                    <a:pt x="5949987" y="1595722"/>
                  </a:lnTo>
                  <a:lnTo>
                    <a:pt x="5975199" y="1580727"/>
                  </a:lnTo>
                  <a:lnTo>
                    <a:pt x="6000411" y="1564039"/>
                  </a:lnTo>
                  <a:lnTo>
                    <a:pt x="6025623" y="1564039"/>
                  </a:lnTo>
                  <a:lnTo>
                    <a:pt x="6050835" y="1564039"/>
                  </a:lnTo>
                  <a:lnTo>
                    <a:pt x="6076046" y="1543890"/>
                  </a:lnTo>
                  <a:lnTo>
                    <a:pt x="6101258" y="1526980"/>
                  </a:lnTo>
                  <a:lnTo>
                    <a:pt x="6126470" y="1510193"/>
                  </a:lnTo>
                  <a:lnTo>
                    <a:pt x="6151682" y="1492215"/>
                  </a:lnTo>
                  <a:lnTo>
                    <a:pt x="6176894" y="1474745"/>
                  </a:lnTo>
                  <a:lnTo>
                    <a:pt x="6202105" y="1474745"/>
                  </a:lnTo>
                  <a:lnTo>
                    <a:pt x="6227317" y="1474745"/>
                  </a:lnTo>
                  <a:lnTo>
                    <a:pt x="6252529" y="1449681"/>
                  </a:lnTo>
                  <a:lnTo>
                    <a:pt x="6277741" y="1449681"/>
                  </a:lnTo>
                  <a:lnTo>
                    <a:pt x="6302953" y="1417235"/>
                  </a:lnTo>
                  <a:lnTo>
                    <a:pt x="6328165" y="1355150"/>
                  </a:lnTo>
                  <a:lnTo>
                    <a:pt x="6353376" y="1338688"/>
                  </a:lnTo>
                  <a:lnTo>
                    <a:pt x="6378588" y="1338688"/>
                  </a:lnTo>
                  <a:lnTo>
                    <a:pt x="6403800" y="1338688"/>
                  </a:lnTo>
                  <a:lnTo>
                    <a:pt x="6429012" y="1317787"/>
                  </a:lnTo>
                  <a:lnTo>
                    <a:pt x="6454224" y="1303879"/>
                  </a:lnTo>
                  <a:lnTo>
                    <a:pt x="6479435" y="1291554"/>
                  </a:lnTo>
                  <a:lnTo>
                    <a:pt x="6504647" y="1279333"/>
                  </a:lnTo>
                  <a:lnTo>
                    <a:pt x="6529859" y="1268192"/>
                  </a:lnTo>
                  <a:lnTo>
                    <a:pt x="6555071" y="1268192"/>
                  </a:lnTo>
                  <a:lnTo>
                    <a:pt x="6580283" y="1268192"/>
                  </a:lnTo>
                  <a:lnTo>
                    <a:pt x="6605494" y="1251804"/>
                  </a:lnTo>
                  <a:lnTo>
                    <a:pt x="6630706" y="1240482"/>
                  </a:lnTo>
                  <a:lnTo>
                    <a:pt x="6655918" y="1229279"/>
                  </a:lnTo>
                  <a:lnTo>
                    <a:pt x="6681130" y="1218728"/>
                  </a:lnTo>
                  <a:lnTo>
                    <a:pt x="6706342" y="1208391"/>
                  </a:lnTo>
                  <a:lnTo>
                    <a:pt x="6731554" y="1208391"/>
                  </a:lnTo>
                  <a:lnTo>
                    <a:pt x="6756765" y="1208391"/>
                  </a:lnTo>
                  <a:lnTo>
                    <a:pt x="6781977" y="1190359"/>
                  </a:lnTo>
                  <a:lnTo>
                    <a:pt x="6807189" y="1177708"/>
                  </a:lnTo>
                  <a:lnTo>
                    <a:pt x="6832401" y="1163335"/>
                  </a:lnTo>
                  <a:lnTo>
                    <a:pt x="6857613" y="1132551"/>
                  </a:lnTo>
                  <a:lnTo>
                    <a:pt x="6882824" y="1118047"/>
                  </a:lnTo>
                  <a:lnTo>
                    <a:pt x="6908036" y="1118047"/>
                  </a:lnTo>
                  <a:lnTo>
                    <a:pt x="6933248" y="1118047"/>
                  </a:lnTo>
                  <a:lnTo>
                    <a:pt x="6958460" y="1091890"/>
                  </a:lnTo>
                  <a:lnTo>
                    <a:pt x="6983672" y="1070027"/>
                  </a:lnTo>
                  <a:lnTo>
                    <a:pt x="7008883" y="1042360"/>
                  </a:lnTo>
                  <a:lnTo>
                    <a:pt x="7034095" y="987071"/>
                  </a:lnTo>
                  <a:lnTo>
                    <a:pt x="7059307" y="971383"/>
                  </a:lnTo>
                  <a:lnTo>
                    <a:pt x="7084519" y="971383"/>
                  </a:lnTo>
                  <a:lnTo>
                    <a:pt x="7109731" y="971383"/>
                  </a:lnTo>
                  <a:lnTo>
                    <a:pt x="7134943" y="954929"/>
                  </a:lnTo>
                  <a:lnTo>
                    <a:pt x="7160154" y="954929"/>
                  </a:lnTo>
                  <a:lnTo>
                    <a:pt x="7185366" y="937832"/>
                  </a:lnTo>
                  <a:lnTo>
                    <a:pt x="7210578" y="924250"/>
                  </a:lnTo>
                  <a:lnTo>
                    <a:pt x="7235790" y="911705"/>
                  </a:lnTo>
                  <a:lnTo>
                    <a:pt x="7261002" y="911705"/>
                  </a:lnTo>
                  <a:lnTo>
                    <a:pt x="7286213" y="911705"/>
                  </a:lnTo>
                  <a:lnTo>
                    <a:pt x="7311425" y="895016"/>
                  </a:lnTo>
                  <a:lnTo>
                    <a:pt x="7336637" y="882905"/>
                  </a:lnTo>
                  <a:lnTo>
                    <a:pt x="7361849" y="870708"/>
                  </a:lnTo>
                  <a:lnTo>
                    <a:pt x="7387061" y="858794"/>
                  </a:lnTo>
                  <a:lnTo>
                    <a:pt x="7412272" y="846864"/>
                  </a:lnTo>
                  <a:lnTo>
                    <a:pt x="7437484" y="846864"/>
                  </a:lnTo>
                  <a:lnTo>
                    <a:pt x="7462696" y="846864"/>
                  </a:lnTo>
                  <a:lnTo>
                    <a:pt x="7487908" y="827074"/>
                  </a:lnTo>
                  <a:lnTo>
                    <a:pt x="7513120" y="812261"/>
                  </a:lnTo>
                  <a:lnTo>
                    <a:pt x="7538332" y="796131"/>
                  </a:lnTo>
                  <a:lnTo>
                    <a:pt x="7563543" y="768809"/>
                  </a:lnTo>
                  <a:lnTo>
                    <a:pt x="7588755" y="749975"/>
                  </a:lnTo>
                  <a:lnTo>
                    <a:pt x="7613967" y="749975"/>
                  </a:lnTo>
                  <a:lnTo>
                    <a:pt x="7639179" y="749975"/>
                  </a:lnTo>
                  <a:lnTo>
                    <a:pt x="7664391" y="730810"/>
                  </a:lnTo>
                  <a:lnTo>
                    <a:pt x="7689602" y="730810"/>
                  </a:lnTo>
                  <a:lnTo>
                    <a:pt x="7714814" y="693558"/>
                  </a:lnTo>
                  <a:lnTo>
                    <a:pt x="7740026" y="634523"/>
                  </a:lnTo>
                  <a:lnTo>
                    <a:pt x="7765238" y="617184"/>
                  </a:lnTo>
                  <a:lnTo>
                    <a:pt x="7790450" y="617184"/>
                  </a:lnTo>
                  <a:lnTo>
                    <a:pt x="7815661" y="617184"/>
                  </a:lnTo>
                  <a:lnTo>
                    <a:pt x="7840873" y="591983"/>
                  </a:lnTo>
                  <a:lnTo>
                    <a:pt x="7866085" y="575917"/>
                  </a:lnTo>
                  <a:lnTo>
                    <a:pt x="7891297" y="559738"/>
                  </a:lnTo>
                  <a:lnTo>
                    <a:pt x="7916509" y="546170"/>
                  </a:lnTo>
                  <a:lnTo>
                    <a:pt x="7941721" y="531487"/>
                  </a:lnTo>
                  <a:lnTo>
                    <a:pt x="7966932" y="531487"/>
                  </a:lnTo>
                  <a:lnTo>
                    <a:pt x="7992144" y="531487"/>
                  </a:lnTo>
                  <a:lnTo>
                    <a:pt x="8017356" y="531487"/>
                  </a:lnTo>
                  <a:lnTo>
                    <a:pt x="8042568" y="510628"/>
                  </a:lnTo>
                  <a:lnTo>
                    <a:pt x="8067780" y="495732"/>
                  </a:lnTo>
                  <a:lnTo>
                    <a:pt x="8092991" y="482507"/>
                  </a:lnTo>
                  <a:lnTo>
                    <a:pt x="8118203" y="469580"/>
                  </a:lnTo>
                  <a:lnTo>
                    <a:pt x="8143415" y="469580"/>
                  </a:lnTo>
                  <a:lnTo>
                    <a:pt x="8168627" y="469580"/>
                  </a:lnTo>
                  <a:lnTo>
                    <a:pt x="8193839" y="448648"/>
                  </a:lnTo>
                  <a:lnTo>
                    <a:pt x="8219050" y="434501"/>
                  </a:lnTo>
                  <a:lnTo>
                    <a:pt x="8244262" y="418634"/>
                  </a:lnTo>
                  <a:lnTo>
                    <a:pt x="8269474" y="400373"/>
                  </a:lnTo>
                  <a:lnTo>
                    <a:pt x="8294686" y="380783"/>
                  </a:lnTo>
                  <a:lnTo>
                    <a:pt x="8319898" y="380783"/>
                  </a:lnTo>
                  <a:lnTo>
                    <a:pt x="8345110" y="380783"/>
                  </a:lnTo>
                  <a:lnTo>
                    <a:pt x="8370321" y="336432"/>
                  </a:lnTo>
                  <a:lnTo>
                    <a:pt x="8395533" y="232108"/>
                  </a:lnTo>
                  <a:lnTo>
                    <a:pt x="8420745" y="215519"/>
                  </a:lnTo>
                  <a:lnTo>
                    <a:pt x="8445957" y="199404"/>
                  </a:lnTo>
                  <a:lnTo>
                    <a:pt x="8471169" y="185178"/>
                  </a:lnTo>
                  <a:lnTo>
                    <a:pt x="8496380" y="185178"/>
                  </a:lnTo>
                  <a:lnTo>
                    <a:pt x="8521592" y="185178"/>
                  </a:lnTo>
                  <a:lnTo>
                    <a:pt x="8546804" y="166333"/>
                  </a:lnTo>
                  <a:lnTo>
                    <a:pt x="8572016" y="153625"/>
                  </a:lnTo>
                  <a:lnTo>
                    <a:pt x="8597228" y="142502"/>
                  </a:lnTo>
                  <a:lnTo>
                    <a:pt x="8622439" y="132028"/>
                  </a:lnTo>
                  <a:lnTo>
                    <a:pt x="8647651" y="122112"/>
                  </a:lnTo>
                  <a:lnTo>
                    <a:pt x="8672863" y="122112"/>
                  </a:lnTo>
                  <a:lnTo>
                    <a:pt x="8698075" y="122112"/>
                  </a:lnTo>
                  <a:lnTo>
                    <a:pt x="8723287" y="109337"/>
                  </a:lnTo>
                  <a:lnTo>
                    <a:pt x="8748499" y="99212"/>
                  </a:lnTo>
                  <a:lnTo>
                    <a:pt x="8773710" y="89807"/>
                  </a:lnTo>
                  <a:lnTo>
                    <a:pt x="8798922" y="80648"/>
                  </a:lnTo>
                  <a:lnTo>
                    <a:pt x="8824134" y="72005"/>
                  </a:lnTo>
                  <a:lnTo>
                    <a:pt x="8849346" y="72005"/>
                  </a:lnTo>
                  <a:lnTo>
                    <a:pt x="8874558" y="72005"/>
                  </a:lnTo>
                  <a:lnTo>
                    <a:pt x="8899769" y="59658"/>
                  </a:lnTo>
                  <a:lnTo>
                    <a:pt x="8924981" y="51110"/>
                  </a:lnTo>
                  <a:lnTo>
                    <a:pt x="8950193" y="42524"/>
                  </a:lnTo>
                  <a:lnTo>
                    <a:pt x="8975405" y="34345"/>
                  </a:lnTo>
                  <a:lnTo>
                    <a:pt x="9000617" y="31894"/>
                  </a:lnTo>
                  <a:lnTo>
                    <a:pt x="9025828" y="31894"/>
                  </a:lnTo>
                  <a:lnTo>
                    <a:pt x="9051040" y="31894"/>
                  </a:lnTo>
                  <a:lnTo>
                    <a:pt x="9076252" y="21268"/>
                  </a:lnTo>
                  <a:lnTo>
                    <a:pt x="9101464" y="14083"/>
                  </a:lnTo>
                  <a:lnTo>
                    <a:pt x="9126676" y="6931"/>
                  </a:lnTo>
                  <a:lnTo>
                    <a:pt x="9151888" y="23"/>
                  </a:lnTo>
                  <a:lnTo>
                    <a:pt x="91770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862740" y="1729664"/>
              <a:ext cx="8950193" cy="3555259"/>
            </a:xfrm>
            <a:custGeom>
              <a:avLst/>
              <a:pathLst>
                <a:path w="8950193" h="3555259">
                  <a:moveTo>
                    <a:pt x="0" y="3555259"/>
                  </a:moveTo>
                  <a:lnTo>
                    <a:pt x="25211" y="3548569"/>
                  </a:lnTo>
                  <a:lnTo>
                    <a:pt x="50423" y="3541520"/>
                  </a:lnTo>
                  <a:lnTo>
                    <a:pt x="75635" y="3534178"/>
                  </a:lnTo>
                  <a:lnTo>
                    <a:pt x="100847" y="3526832"/>
                  </a:lnTo>
                  <a:lnTo>
                    <a:pt x="126059" y="3519445"/>
                  </a:lnTo>
                  <a:lnTo>
                    <a:pt x="151270" y="3513402"/>
                  </a:lnTo>
                  <a:lnTo>
                    <a:pt x="176482" y="3508457"/>
                  </a:lnTo>
                  <a:lnTo>
                    <a:pt x="201694" y="3502587"/>
                  </a:lnTo>
                  <a:lnTo>
                    <a:pt x="226906" y="3496316"/>
                  </a:lnTo>
                  <a:lnTo>
                    <a:pt x="252118" y="3489816"/>
                  </a:lnTo>
                  <a:lnTo>
                    <a:pt x="277329" y="3482921"/>
                  </a:lnTo>
                  <a:lnTo>
                    <a:pt x="302541" y="3475958"/>
                  </a:lnTo>
                  <a:lnTo>
                    <a:pt x="327753" y="3470261"/>
                  </a:lnTo>
                  <a:lnTo>
                    <a:pt x="352965" y="3465600"/>
                  </a:lnTo>
                  <a:lnTo>
                    <a:pt x="378177" y="3459482"/>
                  </a:lnTo>
                  <a:lnTo>
                    <a:pt x="403389" y="3452933"/>
                  </a:lnTo>
                  <a:lnTo>
                    <a:pt x="428600" y="3446142"/>
                  </a:lnTo>
                  <a:lnTo>
                    <a:pt x="453812" y="3438491"/>
                  </a:lnTo>
                  <a:lnTo>
                    <a:pt x="479024" y="3430867"/>
                  </a:lnTo>
                  <a:lnTo>
                    <a:pt x="504236" y="3424629"/>
                  </a:lnTo>
                  <a:lnTo>
                    <a:pt x="529448" y="3419525"/>
                  </a:lnTo>
                  <a:lnTo>
                    <a:pt x="554659" y="3413164"/>
                  </a:lnTo>
                  <a:lnTo>
                    <a:pt x="579871" y="3406109"/>
                  </a:lnTo>
                  <a:lnTo>
                    <a:pt x="605083" y="3398494"/>
                  </a:lnTo>
                  <a:lnTo>
                    <a:pt x="630295" y="3389877"/>
                  </a:lnTo>
                  <a:lnTo>
                    <a:pt x="655507" y="3381065"/>
                  </a:lnTo>
                  <a:lnTo>
                    <a:pt x="680718" y="3373855"/>
                  </a:lnTo>
                  <a:lnTo>
                    <a:pt x="705930" y="3367956"/>
                  </a:lnTo>
                  <a:lnTo>
                    <a:pt x="731142" y="3360655"/>
                  </a:lnTo>
                  <a:lnTo>
                    <a:pt x="756354" y="3352961"/>
                  </a:lnTo>
                  <a:lnTo>
                    <a:pt x="781566" y="3344880"/>
                  </a:lnTo>
                  <a:lnTo>
                    <a:pt x="806778" y="3336732"/>
                  </a:lnTo>
                  <a:lnTo>
                    <a:pt x="831989" y="3328523"/>
                  </a:lnTo>
                  <a:lnTo>
                    <a:pt x="857201" y="3321806"/>
                  </a:lnTo>
                  <a:lnTo>
                    <a:pt x="882413" y="3316310"/>
                  </a:lnTo>
                  <a:lnTo>
                    <a:pt x="907625" y="3311814"/>
                  </a:lnTo>
                  <a:lnTo>
                    <a:pt x="932837" y="3308135"/>
                  </a:lnTo>
                  <a:lnTo>
                    <a:pt x="958048" y="3302354"/>
                  </a:lnTo>
                  <a:lnTo>
                    <a:pt x="983260" y="3295901"/>
                  </a:lnTo>
                  <a:lnTo>
                    <a:pt x="1008472" y="3289147"/>
                  </a:lnTo>
                  <a:lnTo>
                    <a:pt x="1033684" y="3283621"/>
                  </a:lnTo>
                  <a:lnTo>
                    <a:pt x="1058896" y="3279100"/>
                  </a:lnTo>
                  <a:lnTo>
                    <a:pt x="1084107" y="3273279"/>
                  </a:lnTo>
                  <a:lnTo>
                    <a:pt x="1109319" y="3266830"/>
                  </a:lnTo>
                  <a:lnTo>
                    <a:pt x="1134531" y="3259840"/>
                  </a:lnTo>
                  <a:lnTo>
                    <a:pt x="1159743" y="3251387"/>
                  </a:lnTo>
                  <a:lnTo>
                    <a:pt x="1184955" y="3242678"/>
                  </a:lnTo>
                  <a:lnTo>
                    <a:pt x="1210167" y="3235553"/>
                  </a:lnTo>
                  <a:lnTo>
                    <a:pt x="1235378" y="3229723"/>
                  </a:lnTo>
                  <a:lnTo>
                    <a:pt x="1260590" y="3222336"/>
                  </a:lnTo>
                  <a:lnTo>
                    <a:pt x="1285802" y="3214328"/>
                  </a:lnTo>
                  <a:lnTo>
                    <a:pt x="1311014" y="3205565"/>
                  </a:lnTo>
                  <a:lnTo>
                    <a:pt x="1336226" y="3195301"/>
                  </a:lnTo>
                  <a:lnTo>
                    <a:pt x="1361437" y="3185281"/>
                  </a:lnTo>
                  <a:lnTo>
                    <a:pt x="1386649" y="3177083"/>
                  </a:lnTo>
                  <a:lnTo>
                    <a:pt x="1411861" y="3170376"/>
                  </a:lnTo>
                  <a:lnTo>
                    <a:pt x="1437073" y="3162533"/>
                  </a:lnTo>
                  <a:lnTo>
                    <a:pt x="1462285" y="3154460"/>
                  </a:lnTo>
                  <a:lnTo>
                    <a:pt x="1487496" y="3146211"/>
                  </a:lnTo>
                  <a:lnTo>
                    <a:pt x="1512708" y="3138036"/>
                  </a:lnTo>
                  <a:lnTo>
                    <a:pt x="1537920" y="3130009"/>
                  </a:lnTo>
                  <a:lnTo>
                    <a:pt x="1563132" y="3123442"/>
                  </a:lnTo>
                  <a:lnTo>
                    <a:pt x="1588344" y="3118070"/>
                  </a:lnTo>
                  <a:lnTo>
                    <a:pt x="1613556" y="3111551"/>
                  </a:lnTo>
                  <a:lnTo>
                    <a:pt x="1638767" y="3104712"/>
                  </a:lnTo>
                  <a:lnTo>
                    <a:pt x="1663979" y="3097976"/>
                  </a:lnTo>
                  <a:lnTo>
                    <a:pt x="1689191" y="3091395"/>
                  </a:lnTo>
                  <a:lnTo>
                    <a:pt x="1714403" y="3084979"/>
                  </a:lnTo>
                  <a:lnTo>
                    <a:pt x="1739615" y="3079730"/>
                  </a:lnTo>
                  <a:lnTo>
                    <a:pt x="1764826" y="3075435"/>
                  </a:lnTo>
                  <a:lnTo>
                    <a:pt x="1790038" y="3069936"/>
                  </a:lnTo>
                  <a:lnTo>
                    <a:pt x="1815250" y="3064180"/>
                  </a:lnTo>
                  <a:lnTo>
                    <a:pt x="1840462" y="3058089"/>
                  </a:lnTo>
                  <a:lnTo>
                    <a:pt x="1865674" y="3050265"/>
                  </a:lnTo>
                  <a:lnTo>
                    <a:pt x="1890885" y="3042955"/>
                  </a:lnTo>
                  <a:lnTo>
                    <a:pt x="1916097" y="3036974"/>
                  </a:lnTo>
                  <a:lnTo>
                    <a:pt x="1941309" y="3032081"/>
                  </a:lnTo>
                  <a:lnTo>
                    <a:pt x="1966521" y="3026472"/>
                  </a:lnTo>
                  <a:lnTo>
                    <a:pt x="1991733" y="3020830"/>
                  </a:lnTo>
                  <a:lnTo>
                    <a:pt x="2016945" y="3014707"/>
                  </a:lnTo>
                  <a:lnTo>
                    <a:pt x="2042156" y="3008533"/>
                  </a:lnTo>
                  <a:lnTo>
                    <a:pt x="2067368" y="3003481"/>
                  </a:lnTo>
                  <a:lnTo>
                    <a:pt x="2092580" y="2999348"/>
                  </a:lnTo>
                  <a:lnTo>
                    <a:pt x="2117792" y="2995967"/>
                  </a:lnTo>
                  <a:lnTo>
                    <a:pt x="2143004" y="2990348"/>
                  </a:lnTo>
                  <a:lnTo>
                    <a:pt x="2168215" y="2982804"/>
                  </a:lnTo>
                  <a:lnTo>
                    <a:pt x="2193427" y="2975426"/>
                  </a:lnTo>
                  <a:lnTo>
                    <a:pt x="2218639" y="2968150"/>
                  </a:lnTo>
                  <a:lnTo>
                    <a:pt x="2243851" y="2961106"/>
                  </a:lnTo>
                  <a:lnTo>
                    <a:pt x="2269063" y="2955342"/>
                  </a:lnTo>
                  <a:lnTo>
                    <a:pt x="2294274" y="2950626"/>
                  </a:lnTo>
                  <a:lnTo>
                    <a:pt x="2319486" y="2945205"/>
                  </a:lnTo>
                  <a:lnTo>
                    <a:pt x="2344698" y="2939610"/>
                  </a:lnTo>
                  <a:lnTo>
                    <a:pt x="2369910" y="2933886"/>
                  </a:lnTo>
                  <a:lnTo>
                    <a:pt x="2395122" y="2928101"/>
                  </a:lnTo>
                  <a:lnTo>
                    <a:pt x="2420334" y="2922370"/>
                  </a:lnTo>
                  <a:lnTo>
                    <a:pt x="2445545" y="2917682"/>
                  </a:lnTo>
                  <a:lnTo>
                    <a:pt x="2470757" y="2913846"/>
                  </a:lnTo>
                  <a:lnTo>
                    <a:pt x="2495969" y="2909376"/>
                  </a:lnTo>
                  <a:lnTo>
                    <a:pt x="2521181" y="2904640"/>
                  </a:lnTo>
                  <a:lnTo>
                    <a:pt x="2546393" y="2900764"/>
                  </a:lnTo>
                  <a:lnTo>
                    <a:pt x="2571604" y="2896229"/>
                  </a:lnTo>
                  <a:lnTo>
                    <a:pt x="2596816" y="2891261"/>
                  </a:lnTo>
                  <a:lnTo>
                    <a:pt x="2622028" y="2887195"/>
                  </a:lnTo>
                  <a:lnTo>
                    <a:pt x="2647240" y="2883869"/>
                  </a:lnTo>
                  <a:lnTo>
                    <a:pt x="2672452" y="2879025"/>
                  </a:lnTo>
                  <a:lnTo>
                    <a:pt x="2697663" y="2873891"/>
                  </a:lnTo>
                  <a:lnTo>
                    <a:pt x="2722875" y="2868439"/>
                  </a:lnTo>
                  <a:lnTo>
                    <a:pt x="2748087" y="2862868"/>
                  </a:lnTo>
                  <a:lnTo>
                    <a:pt x="2773299" y="2856817"/>
                  </a:lnTo>
                  <a:lnTo>
                    <a:pt x="2798511" y="2851867"/>
                  </a:lnTo>
                  <a:lnTo>
                    <a:pt x="2823723" y="2847817"/>
                  </a:lnTo>
                  <a:lnTo>
                    <a:pt x="2848934" y="2842512"/>
                  </a:lnTo>
                  <a:lnTo>
                    <a:pt x="2874146" y="2836874"/>
                  </a:lnTo>
                  <a:lnTo>
                    <a:pt x="2899358" y="2830781"/>
                  </a:lnTo>
                  <a:lnTo>
                    <a:pt x="2924570" y="2824064"/>
                  </a:lnTo>
                  <a:lnTo>
                    <a:pt x="2949782" y="2817334"/>
                  </a:lnTo>
                  <a:lnTo>
                    <a:pt x="2974993" y="2811827"/>
                  </a:lnTo>
                  <a:lnTo>
                    <a:pt x="3000205" y="2807322"/>
                  </a:lnTo>
                  <a:lnTo>
                    <a:pt x="3025417" y="2801865"/>
                  </a:lnTo>
                  <a:lnTo>
                    <a:pt x="3050629" y="2796202"/>
                  </a:lnTo>
                  <a:lnTo>
                    <a:pt x="3075841" y="2790351"/>
                  </a:lnTo>
                  <a:lnTo>
                    <a:pt x="3101052" y="2784402"/>
                  </a:lnTo>
                  <a:lnTo>
                    <a:pt x="3126264" y="2778422"/>
                  </a:lnTo>
                  <a:lnTo>
                    <a:pt x="3151476" y="2773530"/>
                  </a:lnTo>
                  <a:lnTo>
                    <a:pt x="3176688" y="2769527"/>
                  </a:lnTo>
                  <a:lnTo>
                    <a:pt x="3201900" y="2764671"/>
                  </a:lnTo>
                  <a:lnTo>
                    <a:pt x="3227112" y="2759669"/>
                  </a:lnTo>
                  <a:lnTo>
                    <a:pt x="3252323" y="2754386"/>
                  </a:lnTo>
                  <a:lnTo>
                    <a:pt x="3277535" y="2748825"/>
                  </a:lnTo>
                  <a:lnTo>
                    <a:pt x="3302747" y="2743218"/>
                  </a:lnTo>
                  <a:lnTo>
                    <a:pt x="3327959" y="2738630"/>
                  </a:lnTo>
                  <a:lnTo>
                    <a:pt x="3353171" y="2734876"/>
                  </a:lnTo>
                  <a:lnTo>
                    <a:pt x="3378382" y="2730542"/>
                  </a:lnTo>
                  <a:lnTo>
                    <a:pt x="3403594" y="2725360"/>
                  </a:lnTo>
                  <a:lnTo>
                    <a:pt x="3428806" y="2719922"/>
                  </a:lnTo>
                  <a:lnTo>
                    <a:pt x="3454018" y="2714349"/>
                  </a:lnTo>
                  <a:lnTo>
                    <a:pt x="3479230" y="2708440"/>
                  </a:lnTo>
                  <a:lnTo>
                    <a:pt x="3504441" y="2703605"/>
                  </a:lnTo>
                  <a:lnTo>
                    <a:pt x="3529653" y="2699649"/>
                  </a:lnTo>
                  <a:lnTo>
                    <a:pt x="3554865" y="2693801"/>
                  </a:lnTo>
                  <a:lnTo>
                    <a:pt x="3580077" y="2687244"/>
                  </a:lnTo>
                  <a:lnTo>
                    <a:pt x="3605289" y="2680144"/>
                  </a:lnTo>
                  <a:lnTo>
                    <a:pt x="3630501" y="2674335"/>
                  </a:lnTo>
                  <a:lnTo>
                    <a:pt x="3655712" y="2667646"/>
                  </a:lnTo>
                  <a:lnTo>
                    <a:pt x="3680924" y="2662173"/>
                  </a:lnTo>
                  <a:lnTo>
                    <a:pt x="3706136" y="2657696"/>
                  </a:lnTo>
                  <a:lnTo>
                    <a:pt x="3731348" y="2648703"/>
                  </a:lnTo>
                  <a:lnTo>
                    <a:pt x="3756560" y="2639395"/>
                  </a:lnTo>
                  <a:lnTo>
                    <a:pt x="3781771" y="2630129"/>
                  </a:lnTo>
                  <a:lnTo>
                    <a:pt x="3806983" y="2620865"/>
                  </a:lnTo>
                  <a:lnTo>
                    <a:pt x="3832195" y="2611806"/>
                  </a:lnTo>
                  <a:lnTo>
                    <a:pt x="3857407" y="2604394"/>
                  </a:lnTo>
                  <a:lnTo>
                    <a:pt x="3882619" y="2598330"/>
                  </a:lnTo>
                  <a:lnTo>
                    <a:pt x="3907830" y="2591486"/>
                  </a:lnTo>
                  <a:lnTo>
                    <a:pt x="3933042" y="2584499"/>
                  </a:lnTo>
                  <a:lnTo>
                    <a:pt x="3958254" y="2577268"/>
                  </a:lnTo>
                  <a:lnTo>
                    <a:pt x="3983466" y="2570026"/>
                  </a:lnTo>
                  <a:lnTo>
                    <a:pt x="4008678" y="2562817"/>
                  </a:lnTo>
                  <a:lnTo>
                    <a:pt x="4033890" y="2556918"/>
                  </a:lnTo>
                  <a:lnTo>
                    <a:pt x="4059101" y="2552092"/>
                  </a:lnTo>
                  <a:lnTo>
                    <a:pt x="4084313" y="2546284"/>
                  </a:lnTo>
                  <a:lnTo>
                    <a:pt x="4109525" y="2540102"/>
                  </a:lnTo>
                  <a:lnTo>
                    <a:pt x="4134737" y="2533629"/>
                  </a:lnTo>
                  <a:lnTo>
                    <a:pt x="4159949" y="2526933"/>
                  </a:lnTo>
                  <a:lnTo>
                    <a:pt x="4185160" y="2519825"/>
                  </a:lnTo>
                  <a:lnTo>
                    <a:pt x="4210372" y="2514009"/>
                  </a:lnTo>
                  <a:lnTo>
                    <a:pt x="4235584" y="2509251"/>
                  </a:lnTo>
                  <a:lnTo>
                    <a:pt x="4260796" y="2503347"/>
                  </a:lnTo>
                  <a:lnTo>
                    <a:pt x="4286008" y="2497091"/>
                  </a:lnTo>
                  <a:lnTo>
                    <a:pt x="4311219" y="2489396"/>
                  </a:lnTo>
                  <a:lnTo>
                    <a:pt x="4336431" y="2480794"/>
                  </a:lnTo>
                  <a:lnTo>
                    <a:pt x="4361643" y="2471509"/>
                  </a:lnTo>
                  <a:lnTo>
                    <a:pt x="4386855" y="2463912"/>
                  </a:lnTo>
                  <a:lnTo>
                    <a:pt x="4412067" y="2457696"/>
                  </a:lnTo>
                  <a:lnTo>
                    <a:pt x="4437279" y="2448064"/>
                  </a:lnTo>
                  <a:lnTo>
                    <a:pt x="4462490" y="2434338"/>
                  </a:lnTo>
                  <a:lnTo>
                    <a:pt x="4487702" y="2420741"/>
                  </a:lnTo>
                  <a:lnTo>
                    <a:pt x="4512914" y="2407276"/>
                  </a:lnTo>
                  <a:lnTo>
                    <a:pt x="4538126" y="2394469"/>
                  </a:lnTo>
                  <a:lnTo>
                    <a:pt x="4563338" y="2383991"/>
                  </a:lnTo>
                  <a:lnTo>
                    <a:pt x="4588549" y="2375419"/>
                  </a:lnTo>
                  <a:lnTo>
                    <a:pt x="4613761" y="2365307"/>
                  </a:lnTo>
                  <a:lnTo>
                    <a:pt x="4638973" y="2354972"/>
                  </a:lnTo>
                  <a:lnTo>
                    <a:pt x="4664185" y="2344488"/>
                  </a:lnTo>
                  <a:lnTo>
                    <a:pt x="4689397" y="2333991"/>
                  </a:lnTo>
                  <a:lnTo>
                    <a:pt x="4714608" y="2323610"/>
                  </a:lnTo>
                  <a:lnTo>
                    <a:pt x="4739820" y="2315117"/>
                  </a:lnTo>
                  <a:lnTo>
                    <a:pt x="4765032" y="2308168"/>
                  </a:lnTo>
                  <a:lnTo>
                    <a:pt x="4790244" y="2299653"/>
                  </a:lnTo>
                  <a:lnTo>
                    <a:pt x="4815456" y="2290567"/>
                  </a:lnTo>
                  <a:lnTo>
                    <a:pt x="4840668" y="2281061"/>
                  </a:lnTo>
                  <a:lnTo>
                    <a:pt x="4865879" y="2271373"/>
                  </a:lnTo>
                  <a:lnTo>
                    <a:pt x="4891091" y="2261468"/>
                  </a:lnTo>
                  <a:lnTo>
                    <a:pt x="4916303" y="2253364"/>
                  </a:lnTo>
                  <a:lnTo>
                    <a:pt x="4941515" y="2246734"/>
                  </a:lnTo>
                  <a:lnTo>
                    <a:pt x="4966727" y="2238115"/>
                  </a:lnTo>
                  <a:lnTo>
                    <a:pt x="4991938" y="2228521"/>
                  </a:lnTo>
                  <a:lnTo>
                    <a:pt x="5017150" y="2218155"/>
                  </a:lnTo>
                  <a:lnTo>
                    <a:pt x="5042362" y="2207202"/>
                  </a:lnTo>
                  <a:lnTo>
                    <a:pt x="5067574" y="2194529"/>
                  </a:lnTo>
                  <a:lnTo>
                    <a:pt x="5092786" y="2184160"/>
                  </a:lnTo>
                  <a:lnTo>
                    <a:pt x="5117998" y="2175676"/>
                  </a:lnTo>
                  <a:lnTo>
                    <a:pt x="5143209" y="2160447"/>
                  </a:lnTo>
                  <a:lnTo>
                    <a:pt x="5168421" y="2140826"/>
                  </a:lnTo>
                  <a:lnTo>
                    <a:pt x="5193633" y="2102521"/>
                  </a:lnTo>
                  <a:lnTo>
                    <a:pt x="5218845" y="2050075"/>
                  </a:lnTo>
                  <a:lnTo>
                    <a:pt x="5244057" y="2003604"/>
                  </a:lnTo>
                  <a:lnTo>
                    <a:pt x="5269268" y="1965582"/>
                  </a:lnTo>
                  <a:lnTo>
                    <a:pt x="5294480" y="1934473"/>
                  </a:lnTo>
                  <a:lnTo>
                    <a:pt x="5319692" y="1903824"/>
                  </a:lnTo>
                  <a:lnTo>
                    <a:pt x="5344904" y="1870867"/>
                  </a:lnTo>
                  <a:lnTo>
                    <a:pt x="5370116" y="1841209"/>
                  </a:lnTo>
                  <a:lnTo>
                    <a:pt x="5395327" y="1814092"/>
                  </a:lnTo>
                  <a:lnTo>
                    <a:pt x="5420539" y="1789453"/>
                  </a:lnTo>
                  <a:lnTo>
                    <a:pt x="5445751" y="1769295"/>
                  </a:lnTo>
                  <a:lnTo>
                    <a:pt x="5470963" y="1752801"/>
                  </a:lnTo>
                  <a:lnTo>
                    <a:pt x="5496175" y="1735899"/>
                  </a:lnTo>
                  <a:lnTo>
                    <a:pt x="5521387" y="1719720"/>
                  </a:lnTo>
                  <a:lnTo>
                    <a:pt x="5546598" y="1704305"/>
                  </a:lnTo>
                  <a:lnTo>
                    <a:pt x="5571810" y="1689699"/>
                  </a:lnTo>
                  <a:lnTo>
                    <a:pt x="5597022" y="1675872"/>
                  </a:lnTo>
                  <a:lnTo>
                    <a:pt x="5622234" y="1664559"/>
                  </a:lnTo>
                  <a:lnTo>
                    <a:pt x="5647446" y="1655303"/>
                  </a:lnTo>
                  <a:lnTo>
                    <a:pt x="5672657" y="1644770"/>
                  </a:lnTo>
                  <a:lnTo>
                    <a:pt x="5697869" y="1633901"/>
                  </a:lnTo>
                  <a:lnTo>
                    <a:pt x="5723081" y="1622727"/>
                  </a:lnTo>
                  <a:lnTo>
                    <a:pt x="5748293" y="1610858"/>
                  </a:lnTo>
                  <a:lnTo>
                    <a:pt x="5773505" y="1598113"/>
                  </a:lnTo>
                  <a:lnTo>
                    <a:pt x="5798716" y="1587685"/>
                  </a:lnTo>
                  <a:lnTo>
                    <a:pt x="5823928" y="1579153"/>
                  </a:lnTo>
                  <a:lnTo>
                    <a:pt x="5849140" y="1568509"/>
                  </a:lnTo>
                  <a:lnTo>
                    <a:pt x="5874352" y="1556725"/>
                  </a:lnTo>
                  <a:lnTo>
                    <a:pt x="5899564" y="1544032"/>
                  </a:lnTo>
                  <a:lnTo>
                    <a:pt x="5924776" y="1530378"/>
                  </a:lnTo>
                  <a:lnTo>
                    <a:pt x="5949987" y="1516030"/>
                  </a:lnTo>
                  <a:lnTo>
                    <a:pt x="5975199" y="1504291"/>
                  </a:lnTo>
                  <a:lnTo>
                    <a:pt x="6000411" y="1494687"/>
                  </a:lnTo>
                  <a:lnTo>
                    <a:pt x="6025623" y="1482271"/>
                  </a:lnTo>
                  <a:lnTo>
                    <a:pt x="6050835" y="1472113"/>
                  </a:lnTo>
                  <a:lnTo>
                    <a:pt x="6076046" y="1457902"/>
                  </a:lnTo>
                  <a:lnTo>
                    <a:pt x="6101258" y="1434988"/>
                  </a:lnTo>
                  <a:lnTo>
                    <a:pt x="6126470" y="1413246"/>
                  </a:lnTo>
                  <a:lnTo>
                    <a:pt x="6151682" y="1395457"/>
                  </a:lnTo>
                  <a:lnTo>
                    <a:pt x="6176894" y="1380903"/>
                  </a:lnTo>
                  <a:lnTo>
                    <a:pt x="6202105" y="1365195"/>
                  </a:lnTo>
                  <a:lnTo>
                    <a:pt x="6227317" y="1349814"/>
                  </a:lnTo>
                  <a:lnTo>
                    <a:pt x="6252529" y="1334988"/>
                  </a:lnTo>
                  <a:lnTo>
                    <a:pt x="6277741" y="1320637"/>
                  </a:lnTo>
                  <a:lnTo>
                    <a:pt x="6302953" y="1306869"/>
                  </a:lnTo>
                  <a:lnTo>
                    <a:pt x="6328165" y="1295604"/>
                  </a:lnTo>
                  <a:lnTo>
                    <a:pt x="6353376" y="1286387"/>
                  </a:lnTo>
                  <a:lnTo>
                    <a:pt x="6378588" y="1275867"/>
                  </a:lnTo>
                  <a:lnTo>
                    <a:pt x="6403800" y="1265201"/>
                  </a:lnTo>
                  <a:lnTo>
                    <a:pt x="6429012" y="1254437"/>
                  </a:lnTo>
                  <a:lnTo>
                    <a:pt x="6454224" y="1243712"/>
                  </a:lnTo>
                  <a:lnTo>
                    <a:pt x="6479435" y="1233057"/>
                  </a:lnTo>
                  <a:lnTo>
                    <a:pt x="6504647" y="1224340"/>
                  </a:lnTo>
                  <a:lnTo>
                    <a:pt x="6529859" y="1217207"/>
                  </a:lnTo>
                  <a:lnTo>
                    <a:pt x="6555071" y="1208093"/>
                  </a:lnTo>
                  <a:lnTo>
                    <a:pt x="6580283" y="1198336"/>
                  </a:lnTo>
                  <a:lnTo>
                    <a:pt x="6605494" y="1187740"/>
                  </a:lnTo>
                  <a:lnTo>
                    <a:pt x="6630706" y="1173473"/>
                  </a:lnTo>
                  <a:lnTo>
                    <a:pt x="6655918" y="1159163"/>
                  </a:lnTo>
                  <a:lnTo>
                    <a:pt x="6681130" y="1147455"/>
                  </a:lnTo>
                  <a:lnTo>
                    <a:pt x="6706342" y="1137875"/>
                  </a:lnTo>
                  <a:lnTo>
                    <a:pt x="6731554" y="1125282"/>
                  </a:lnTo>
                  <a:lnTo>
                    <a:pt x="6756765" y="1111003"/>
                  </a:lnTo>
                  <a:lnTo>
                    <a:pt x="6781977" y="1094290"/>
                  </a:lnTo>
                  <a:lnTo>
                    <a:pt x="6807189" y="1070563"/>
                  </a:lnTo>
                  <a:lnTo>
                    <a:pt x="6832401" y="1048297"/>
                  </a:lnTo>
                  <a:lnTo>
                    <a:pt x="6857613" y="1030080"/>
                  </a:lnTo>
                  <a:lnTo>
                    <a:pt x="6882824" y="1015175"/>
                  </a:lnTo>
                  <a:lnTo>
                    <a:pt x="6908036" y="999989"/>
                  </a:lnTo>
                  <a:lnTo>
                    <a:pt x="6933248" y="987563"/>
                  </a:lnTo>
                  <a:lnTo>
                    <a:pt x="6958460" y="974289"/>
                  </a:lnTo>
                  <a:lnTo>
                    <a:pt x="6983672" y="960958"/>
                  </a:lnTo>
                  <a:lnTo>
                    <a:pt x="7008883" y="947770"/>
                  </a:lnTo>
                  <a:lnTo>
                    <a:pt x="7034095" y="936980"/>
                  </a:lnTo>
                  <a:lnTo>
                    <a:pt x="7059307" y="928152"/>
                  </a:lnTo>
                  <a:lnTo>
                    <a:pt x="7084519" y="917895"/>
                  </a:lnTo>
                  <a:lnTo>
                    <a:pt x="7109731" y="907300"/>
                  </a:lnTo>
                  <a:lnTo>
                    <a:pt x="7134943" y="896415"/>
                  </a:lnTo>
                  <a:lnTo>
                    <a:pt x="7160154" y="885342"/>
                  </a:lnTo>
                  <a:lnTo>
                    <a:pt x="7185366" y="874113"/>
                  </a:lnTo>
                  <a:lnTo>
                    <a:pt x="7210578" y="864926"/>
                  </a:lnTo>
                  <a:lnTo>
                    <a:pt x="7235790" y="857410"/>
                  </a:lnTo>
                  <a:lnTo>
                    <a:pt x="7261002" y="847661"/>
                  </a:lnTo>
                  <a:lnTo>
                    <a:pt x="7286213" y="836992"/>
                  </a:lnTo>
                  <a:lnTo>
                    <a:pt x="7311425" y="825330"/>
                  </a:lnTo>
                  <a:lnTo>
                    <a:pt x="7336637" y="810821"/>
                  </a:lnTo>
                  <a:lnTo>
                    <a:pt x="7361849" y="795525"/>
                  </a:lnTo>
                  <a:lnTo>
                    <a:pt x="7387061" y="783011"/>
                  </a:lnTo>
                  <a:lnTo>
                    <a:pt x="7412272" y="772772"/>
                  </a:lnTo>
                  <a:lnTo>
                    <a:pt x="7437484" y="760910"/>
                  </a:lnTo>
                  <a:lnTo>
                    <a:pt x="7462696" y="751204"/>
                  </a:lnTo>
                  <a:lnTo>
                    <a:pt x="7487908" y="736491"/>
                  </a:lnTo>
                  <a:lnTo>
                    <a:pt x="7513120" y="713718"/>
                  </a:lnTo>
                  <a:lnTo>
                    <a:pt x="7538332" y="691934"/>
                  </a:lnTo>
                  <a:lnTo>
                    <a:pt x="7563543" y="674110"/>
                  </a:lnTo>
                  <a:lnTo>
                    <a:pt x="7588755" y="659528"/>
                  </a:lnTo>
                  <a:lnTo>
                    <a:pt x="7613967" y="643014"/>
                  </a:lnTo>
                  <a:lnTo>
                    <a:pt x="7639179" y="626582"/>
                  </a:lnTo>
                  <a:lnTo>
                    <a:pt x="7664391" y="610196"/>
                  </a:lnTo>
                  <a:lnTo>
                    <a:pt x="7689602" y="594322"/>
                  </a:lnTo>
                  <a:lnTo>
                    <a:pt x="7714814" y="578665"/>
                  </a:lnTo>
                  <a:lnTo>
                    <a:pt x="7740026" y="565855"/>
                  </a:lnTo>
                  <a:lnTo>
                    <a:pt x="7765238" y="555373"/>
                  </a:lnTo>
                  <a:lnTo>
                    <a:pt x="7790450" y="546798"/>
                  </a:lnTo>
                  <a:lnTo>
                    <a:pt x="7815661" y="535989"/>
                  </a:lnTo>
                  <a:lnTo>
                    <a:pt x="7840873" y="524437"/>
                  </a:lnTo>
                  <a:lnTo>
                    <a:pt x="7866085" y="512581"/>
                  </a:lnTo>
                  <a:lnTo>
                    <a:pt x="7891297" y="500530"/>
                  </a:lnTo>
                  <a:lnTo>
                    <a:pt x="7916509" y="490670"/>
                  </a:lnTo>
                  <a:lnTo>
                    <a:pt x="7941721" y="482603"/>
                  </a:lnTo>
                  <a:lnTo>
                    <a:pt x="7966932" y="472197"/>
                  </a:lnTo>
                  <a:lnTo>
                    <a:pt x="7992144" y="461110"/>
                  </a:lnTo>
                  <a:lnTo>
                    <a:pt x="8017356" y="449155"/>
                  </a:lnTo>
                  <a:lnTo>
                    <a:pt x="8042568" y="436053"/>
                  </a:lnTo>
                  <a:lnTo>
                    <a:pt x="8067780" y="421771"/>
                  </a:lnTo>
                  <a:lnTo>
                    <a:pt x="8092991" y="410086"/>
                  </a:lnTo>
                  <a:lnTo>
                    <a:pt x="8118203" y="400526"/>
                  </a:lnTo>
                  <a:lnTo>
                    <a:pt x="8143415" y="384640"/>
                  </a:lnTo>
                  <a:lnTo>
                    <a:pt x="8168627" y="352674"/>
                  </a:lnTo>
                  <a:lnTo>
                    <a:pt x="8193839" y="323504"/>
                  </a:lnTo>
                  <a:lnTo>
                    <a:pt x="8219050" y="296708"/>
                  </a:lnTo>
                  <a:lnTo>
                    <a:pt x="8244262" y="272197"/>
                  </a:lnTo>
                  <a:lnTo>
                    <a:pt x="8269474" y="252143"/>
                  </a:lnTo>
                  <a:lnTo>
                    <a:pt x="8294686" y="235735"/>
                  </a:lnTo>
                  <a:lnTo>
                    <a:pt x="8319898" y="218884"/>
                  </a:lnTo>
                  <a:lnTo>
                    <a:pt x="8345110" y="202786"/>
                  </a:lnTo>
                  <a:lnTo>
                    <a:pt x="8370321" y="187592"/>
                  </a:lnTo>
                  <a:lnTo>
                    <a:pt x="8395533" y="173257"/>
                  </a:lnTo>
                  <a:lnTo>
                    <a:pt x="8420745" y="159725"/>
                  </a:lnTo>
                  <a:lnTo>
                    <a:pt x="8445957" y="148654"/>
                  </a:lnTo>
                  <a:lnTo>
                    <a:pt x="8471169" y="139595"/>
                  </a:lnTo>
                  <a:lnTo>
                    <a:pt x="8496380" y="129861"/>
                  </a:lnTo>
                  <a:lnTo>
                    <a:pt x="8521592" y="120056"/>
                  </a:lnTo>
                  <a:lnTo>
                    <a:pt x="8546804" y="110324"/>
                  </a:lnTo>
                  <a:lnTo>
                    <a:pt x="8572016" y="100696"/>
                  </a:lnTo>
                  <a:lnTo>
                    <a:pt x="8597228" y="91246"/>
                  </a:lnTo>
                  <a:lnTo>
                    <a:pt x="8622439" y="83515"/>
                  </a:lnTo>
                  <a:lnTo>
                    <a:pt x="8647651" y="77190"/>
                  </a:lnTo>
                  <a:lnTo>
                    <a:pt x="8672863" y="69769"/>
                  </a:lnTo>
                  <a:lnTo>
                    <a:pt x="8698075" y="62144"/>
                  </a:lnTo>
                  <a:lnTo>
                    <a:pt x="8723287" y="54344"/>
                  </a:lnTo>
                  <a:lnTo>
                    <a:pt x="8748499" y="46475"/>
                  </a:lnTo>
                  <a:lnTo>
                    <a:pt x="8773710" y="39591"/>
                  </a:lnTo>
                  <a:lnTo>
                    <a:pt x="8798922" y="33959"/>
                  </a:lnTo>
                  <a:lnTo>
                    <a:pt x="8824134" y="29351"/>
                  </a:lnTo>
                  <a:lnTo>
                    <a:pt x="8849346" y="23649"/>
                  </a:lnTo>
                  <a:lnTo>
                    <a:pt x="8874558" y="17677"/>
                  </a:lnTo>
                  <a:lnTo>
                    <a:pt x="8899769" y="11490"/>
                  </a:lnTo>
                  <a:lnTo>
                    <a:pt x="8924981" y="5173"/>
                  </a:lnTo>
                  <a:lnTo>
                    <a:pt x="8950193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635833" y="1429794"/>
              <a:ext cx="8395533" cy="3883347"/>
            </a:xfrm>
            <a:custGeom>
              <a:avLst/>
              <a:pathLst>
                <a:path w="8395533" h="3883347">
                  <a:moveTo>
                    <a:pt x="0" y="3883347"/>
                  </a:moveTo>
                  <a:lnTo>
                    <a:pt x="25211" y="3883347"/>
                  </a:lnTo>
                  <a:lnTo>
                    <a:pt x="50423" y="3871694"/>
                  </a:lnTo>
                  <a:lnTo>
                    <a:pt x="75635" y="3861600"/>
                  </a:lnTo>
                  <a:lnTo>
                    <a:pt x="100847" y="3851949"/>
                  </a:lnTo>
                  <a:lnTo>
                    <a:pt x="126059" y="3842559"/>
                  </a:lnTo>
                  <a:lnTo>
                    <a:pt x="151270" y="3832550"/>
                  </a:lnTo>
                  <a:lnTo>
                    <a:pt x="176482" y="3832550"/>
                  </a:lnTo>
                  <a:lnTo>
                    <a:pt x="201694" y="3832550"/>
                  </a:lnTo>
                  <a:lnTo>
                    <a:pt x="226906" y="3820622"/>
                  </a:lnTo>
                  <a:lnTo>
                    <a:pt x="252118" y="3811642"/>
                  </a:lnTo>
                  <a:lnTo>
                    <a:pt x="277329" y="3802627"/>
                  </a:lnTo>
                  <a:lnTo>
                    <a:pt x="302541" y="3794787"/>
                  </a:lnTo>
                  <a:lnTo>
                    <a:pt x="327753" y="3787149"/>
                  </a:lnTo>
                  <a:lnTo>
                    <a:pt x="352965" y="3787149"/>
                  </a:lnTo>
                  <a:lnTo>
                    <a:pt x="378177" y="3787149"/>
                  </a:lnTo>
                  <a:lnTo>
                    <a:pt x="403389" y="3776924"/>
                  </a:lnTo>
                  <a:lnTo>
                    <a:pt x="428600" y="3768763"/>
                  </a:lnTo>
                  <a:lnTo>
                    <a:pt x="453812" y="3760157"/>
                  </a:lnTo>
                  <a:lnTo>
                    <a:pt x="479024" y="3751115"/>
                  </a:lnTo>
                  <a:lnTo>
                    <a:pt x="504236" y="3742838"/>
                  </a:lnTo>
                  <a:lnTo>
                    <a:pt x="529448" y="3742838"/>
                  </a:lnTo>
                  <a:lnTo>
                    <a:pt x="554659" y="3742838"/>
                  </a:lnTo>
                  <a:lnTo>
                    <a:pt x="579871" y="3730140"/>
                  </a:lnTo>
                  <a:lnTo>
                    <a:pt x="605083" y="3718472"/>
                  </a:lnTo>
                  <a:lnTo>
                    <a:pt x="630295" y="3706555"/>
                  </a:lnTo>
                  <a:lnTo>
                    <a:pt x="655507" y="3690366"/>
                  </a:lnTo>
                  <a:lnTo>
                    <a:pt x="680718" y="3680627"/>
                  </a:lnTo>
                  <a:lnTo>
                    <a:pt x="705930" y="3680627"/>
                  </a:lnTo>
                  <a:lnTo>
                    <a:pt x="731142" y="3680627"/>
                  </a:lnTo>
                  <a:lnTo>
                    <a:pt x="756354" y="3666041"/>
                  </a:lnTo>
                  <a:lnTo>
                    <a:pt x="781566" y="3654895"/>
                  </a:lnTo>
                  <a:lnTo>
                    <a:pt x="806778" y="3643060"/>
                  </a:lnTo>
                  <a:lnTo>
                    <a:pt x="831989" y="3626737"/>
                  </a:lnTo>
                  <a:lnTo>
                    <a:pt x="857201" y="3616178"/>
                  </a:lnTo>
                  <a:lnTo>
                    <a:pt x="882413" y="3616178"/>
                  </a:lnTo>
                  <a:lnTo>
                    <a:pt x="907625" y="3616178"/>
                  </a:lnTo>
                  <a:lnTo>
                    <a:pt x="932837" y="3601972"/>
                  </a:lnTo>
                  <a:lnTo>
                    <a:pt x="958048" y="3593076"/>
                  </a:lnTo>
                  <a:lnTo>
                    <a:pt x="983260" y="3582779"/>
                  </a:lnTo>
                  <a:lnTo>
                    <a:pt x="1008472" y="3573266"/>
                  </a:lnTo>
                  <a:lnTo>
                    <a:pt x="1033684" y="3564014"/>
                  </a:lnTo>
                  <a:lnTo>
                    <a:pt x="1058896" y="3564014"/>
                  </a:lnTo>
                  <a:lnTo>
                    <a:pt x="1084107" y="3564014"/>
                  </a:lnTo>
                  <a:lnTo>
                    <a:pt x="1109319" y="3550882"/>
                  </a:lnTo>
                  <a:lnTo>
                    <a:pt x="1134531" y="3541299"/>
                  </a:lnTo>
                  <a:lnTo>
                    <a:pt x="1159743" y="3532068"/>
                  </a:lnTo>
                  <a:lnTo>
                    <a:pt x="1184955" y="3522958"/>
                  </a:lnTo>
                  <a:lnTo>
                    <a:pt x="1210167" y="3513751"/>
                  </a:lnTo>
                  <a:lnTo>
                    <a:pt x="1235378" y="3513751"/>
                  </a:lnTo>
                  <a:lnTo>
                    <a:pt x="1260590" y="3513751"/>
                  </a:lnTo>
                  <a:lnTo>
                    <a:pt x="1285802" y="3499123"/>
                  </a:lnTo>
                  <a:lnTo>
                    <a:pt x="1311014" y="3488407"/>
                  </a:lnTo>
                  <a:lnTo>
                    <a:pt x="1336226" y="3477255"/>
                  </a:lnTo>
                  <a:lnTo>
                    <a:pt x="1361437" y="3461898"/>
                  </a:lnTo>
                  <a:lnTo>
                    <a:pt x="1386649" y="3447537"/>
                  </a:lnTo>
                  <a:lnTo>
                    <a:pt x="1411861" y="3447537"/>
                  </a:lnTo>
                  <a:lnTo>
                    <a:pt x="1437073" y="3447537"/>
                  </a:lnTo>
                  <a:lnTo>
                    <a:pt x="1462285" y="3447537"/>
                  </a:lnTo>
                  <a:lnTo>
                    <a:pt x="1487496" y="3447537"/>
                  </a:lnTo>
                  <a:lnTo>
                    <a:pt x="1512708" y="3428739"/>
                  </a:lnTo>
                  <a:lnTo>
                    <a:pt x="1537920" y="3409874"/>
                  </a:lnTo>
                  <a:lnTo>
                    <a:pt x="1563132" y="3397729"/>
                  </a:lnTo>
                  <a:lnTo>
                    <a:pt x="1588344" y="3397729"/>
                  </a:lnTo>
                  <a:lnTo>
                    <a:pt x="1613556" y="3397729"/>
                  </a:lnTo>
                  <a:lnTo>
                    <a:pt x="1638767" y="3380809"/>
                  </a:lnTo>
                  <a:lnTo>
                    <a:pt x="1663979" y="3370185"/>
                  </a:lnTo>
                  <a:lnTo>
                    <a:pt x="1689191" y="3359864"/>
                  </a:lnTo>
                  <a:lnTo>
                    <a:pt x="1714403" y="3350122"/>
                  </a:lnTo>
                  <a:lnTo>
                    <a:pt x="1739615" y="3340941"/>
                  </a:lnTo>
                  <a:lnTo>
                    <a:pt x="1764826" y="3340941"/>
                  </a:lnTo>
                  <a:lnTo>
                    <a:pt x="1790038" y="3340941"/>
                  </a:lnTo>
                  <a:lnTo>
                    <a:pt x="1815250" y="3327010"/>
                  </a:lnTo>
                  <a:lnTo>
                    <a:pt x="1840462" y="3316572"/>
                  </a:lnTo>
                  <a:lnTo>
                    <a:pt x="1865674" y="3306839"/>
                  </a:lnTo>
                  <a:lnTo>
                    <a:pt x="1890885" y="3296761"/>
                  </a:lnTo>
                  <a:lnTo>
                    <a:pt x="1916097" y="3287388"/>
                  </a:lnTo>
                  <a:lnTo>
                    <a:pt x="1941309" y="3287388"/>
                  </a:lnTo>
                  <a:lnTo>
                    <a:pt x="1966521" y="3287388"/>
                  </a:lnTo>
                  <a:lnTo>
                    <a:pt x="1991733" y="3274466"/>
                  </a:lnTo>
                  <a:lnTo>
                    <a:pt x="2016945" y="3264413"/>
                  </a:lnTo>
                  <a:lnTo>
                    <a:pt x="2042156" y="3253295"/>
                  </a:lnTo>
                  <a:lnTo>
                    <a:pt x="2067368" y="3243561"/>
                  </a:lnTo>
                  <a:lnTo>
                    <a:pt x="2092580" y="3232192"/>
                  </a:lnTo>
                  <a:lnTo>
                    <a:pt x="2117792" y="3232192"/>
                  </a:lnTo>
                  <a:lnTo>
                    <a:pt x="2143004" y="3232192"/>
                  </a:lnTo>
                  <a:lnTo>
                    <a:pt x="2168215" y="3216604"/>
                  </a:lnTo>
                  <a:lnTo>
                    <a:pt x="2193427" y="3205268"/>
                  </a:lnTo>
                  <a:lnTo>
                    <a:pt x="2218639" y="3193481"/>
                  </a:lnTo>
                  <a:lnTo>
                    <a:pt x="2243851" y="3179455"/>
                  </a:lnTo>
                  <a:lnTo>
                    <a:pt x="2269063" y="3165593"/>
                  </a:lnTo>
                  <a:lnTo>
                    <a:pt x="2294274" y="3165593"/>
                  </a:lnTo>
                  <a:lnTo>
                    <a:pt x="2319486" y="3165593"/>
                  </a:lnTo>
                  <a:lnTo>
                    <a:pt x="2344698" y="3134506"/>
                  </a:lnTo>
                  <a:lnTo>
                    <a:pt x="2369910" y="3114044"/>
                  </a:lnTo>
                  <a:lnTo>
                    <a:pt x="2395122" y="3101585"/>
                  </a:lnTo>
                  <a:lnTo>
                    <a:pt x="2420334" y="3089038"/>
                  </a:lnTo>
                  <a:lnTo>
                    <a:pt x="2445545" y="3078209"/>
                  </a:lnTo>
                  <a:lnTo>
                    <a:pt x="2470757" y="3078209"/>
                  </a:lnTo>
                  <a:lnTo>
                    <a:pt x="2495969" y="3078209"/>
                  </a:lnTo>
                  <a:lnTo>
                    <a:pt x="2521181" y="3061854"/>
                  </a:lnTo>
                  <a:lnTo>
                    <a:pt x="2546393" y="3052334"/>
                  </a:lnTo>
                  <a:lnTo>
                    <a:pt x="2571604" y="3041034"/>
                  </a:lnTo>
                  <a:lnTo>
                    <a:pt x="2596816" y="3033639"/>
                  </a:lnTo>
                  <a:lnTo>
                    <a:pt x="2622028" y="3033639"/>
                  </a:lnTo>
                  <a:lnTo>
                    <a:pt x="2647240" y="3033639"/>
                  </a:lnTo>
                  <a:lnTo>
                    <a:pt x="2672452" y="3033639"/>
                  </a:lnTo>
                  <a:lnTo>
                    <a:pt x="2697663" y="3017115"/>
                  </a:lnTo>
                  <a:lnTo>
                    <a:pt x="2722875" y="3006755"/>
                  </a:lnTo>
                  <a:lnTo>
                    <a:pt x="2748087" y="2995607"/>
                  </a:lnTo>
                  <a:lnTo>
                    <a:pt x="2773299" y="2995607"/>
                  </a:lnTo>
                  <a:lnTo>
                    <a:pt x="2798511" y="2987253"/>
                  </a:lnTo>
                  <a:lnTo>
                    <a:pt x="2823723" y="2987253"/>
                  </a:lnTo>
                  <a:lnTo>
                    <a:pt x="2848934" y="2987253"/>
                  </a:lnTo>
                  <a:lnTo>
                    <a:pt x="2874146" y="2970724"/>
                  </a:lnTo>
                  <a:lnTo>
                    <a:pt x="2899358" y="2960357"/>
                  </a:lnTo>
                  <a:lnTo>
                    <a:pt x="2924570" y="2950436"/>
                  </a:lnTo>
                  <a:lnTo>
                    <a:pt x="2949782" y="2939971"/>
                  </a:lnTo>
                  <a:lnTo>
                    <a:pt x="2974993" y="2926358"/>
                  </a:lnTo>
                  <a:lnTo>
                    <a:pt x="3000205" y="2926358"/>
                  </a:lnTo>
                  <a:lnTo>
                    <a:pt x="3025417" y="2926358"/>
                  </a:lnTo>
                  <a:lnTo>
                    <a:pt x="3050629" y="2899817"/>
                  </a:lnTo>
                  <a:lnTo>
                    <a:pt x="3075841" y="2879381"/>
                  </a:lnTo>
                  <a:lnTo>
                    <a:pt x="3101052" y="2852952"/>
                  </a:lnTo>
                  <a:lnTo>
                    <a:pt x="3126264" y="2833904"/>
                  </a:lnTo>
                  <a:lnTo>
                    <a:pt x="3151476" y="2819646"/>
                  </a:lnTo>
                  <a:lnTo>
                    <a:pt x="3176688" y="2819646"/>
                  </a:lnTo>
                  <a:lnTo>
                    <a:pt x="3201900" y="2819646"/>
                  </a:lnTo>
                  <a:lnTo>
                    <a:pt x="3227112" y="2796670"/>
                  </a:lnTo>
                  <a:lnTo>
                    <a:pt x="3252323" y="2782064"/>
                  </a:lnTo>
                  <a:lnTo>
                    <a:pt x="3277535" y="2767789"/>
                  </a:lnTo>
                  <a:lnTo>
                    <a:pt x="3302747" y="2754805"/>
                  </a:lnTo>
                  <a:lnTo>
                    <a:pt x="3327959" y="2743217"/>
                  </a:lnTo>
                  <a:lnTo>
                    <a:pt x="3353171" y="2743217"/>
                  </a:lnTo>
                  <a:lnTo>
                    <a:pt x="3378382" y="2743217"/>
                  </a:lnTo>
                  <a:lnTo>
                    <a:pt x="3403594" y="2728219"/>
                  </a:lnTo>
                  <a:lnTo>
                    <a:pt x="3428806" y="2717784"/>
                  </a:lnTo>
                  <a:lnTo>
                    <a:pt x="3454018" y="2707200"/>
                  </a:lnTo>
                  <a:lnTo>
                    <a:pt x="3479230" y="2697935"/>
                  </a:lnTo>
                  <a:lnTo>
                    <a:pt x="3504441" y="2688430"/>
                  </a:lnTo>
                  <a:lnTo>
                    <a:pt x="3529653" y="2688430"/>
                  </a:lnTo>
                  <a:lnTo>
                    <a:pt x="3554865" y="2688430"/>
                  </a:lnTo>
                  <a:lnTo>
                    <a:pt x="3580077" y="2676019"/>
                  </a:lnTo>
                  <a:lnTo>
                    <a:pt x="3605289" y="2668018"/>
                  </a:lnTo>
                  <a:lnTo>
                    <a:pt x="3630501" y="2652997"/>
                  </a:lnTo>
                  <a:lnTo>
                    <a:pt x="3655712" y="2642128"/>
                  </a:lnTo>
                  <a:lnTo>
                    <a:pt x="3680924" y="2631636"/>
                  </a:lnTo>
                  <a:lnTo>
                    <a:pt x="3706136" y="2631636"/>
                  </a:lnTo>
                  <a:lnTo>
                    <a:pt x="3731348" y="2631636"/>
                  </a:lnTo>
                  <a:lnTo>
                    <a:pt x="3756560" y="2614113"/>
                  </a:lnTo>
                  <a:lnTo>
                    <a:pt x="3781771" y="2598861"/>
                  </a:lnTo>
                  <a:lnTo>
                    <a:pt x="3806983" y="2580594"/>
                  </a:lnTo>
                  <a:lnTo>
                    <a:pt x="3832195" y="2559231"/>
                  </a:lnTo>
                  <a:lnTo>
                    <a:pt x="3857407" y="2542943"/>
                  </a:lnTo>
                  <a:lnTo>
                    <a:pt x="3882619" y="2542943"/>
                  </a:lnTo>
                  <a:lnTo>
                    <a:pt x="3907830" y="2542943"/>
                  </a:lnTo>
                  <a:lnTo>
                    <a:pt x="3933042" y="2513923"/>
                  </a:lnTo>
                  <a:lnTo>
                    <a:pt x="3958254" y="2493982"/>
                  </a:lnTo>
                  <a:lnTo>
                    <a:pt x="3983466" y="2476586"/>
                  </a:lnTo>
                  <a:lnTo>
                    <a:pt x="4008678" y="2461503"/>
                  </a:lnTo>
                  <a:lnTo>
                    <a:pt x="4033890" y="2446992"/>
                  </a:lnTo>
                  <a:lnTo>
                    <a:pt x="4059101" y="2446992"/>
                  </a:lnTo>
                  <a:lnTo>
                    <a:pt x="4084313" y="2446992"/>
                  </a:lnTo>
                  <a:lnTo>
                    <a:pt x="4109525" y="2427262"/>
                  </a:lnTo>
                  <a:lnTo>
                    <a:pt x="4134737" y="2413232"/>
                  </a:lnTo>
                  <a:lnTo>
                    <a:pt x="4159949" y="2401066"/>
                  </a:lnTo>
                  <a:lnTo>
                    <a:pt x="4185160" y="2401066"/>
                  </a:lnTo>
                  <a:lnTo>
                    <a:pt x="4210372" y="2391847"/>
                  </a:lnTo>
                  <a:lnTo>
                    <a:pt x="4235584" y="2391847"/>
                  </a:lnTo>
                  <a:lnTo>
                    <a:pt x="4260796" y="2391847"/>
                  </a:lnTo>
                  <a:lnTo>
                    <a:pt x="4286008" y="2375337"/>
                  </a:lnTo>
                  <a:lnTo>
                    <a:pt x="4311219" y="2364387"/>
                  </a:lnTo>
                  <a:lnTo>
                    <a:pt x="4336431" y="2353820"/>
                  </a:lnTo>
                  <a:lnTo>
                    <a:pt x="4361643" y="2342963"/>
                  </a:lnTo>
                  <a:lnTo>
                    <a:pt x="4386855" y="2333528"/>
                  </a:lnTo>
                  <a:lnTo>
                    <a:pt x="4412067" y="2333528"/>
                  </a:lnTo>
                  <a:lnTo>
                    <a:pt x="4437279" y="2333528"/>
                  </a:lnTo>
                  <a:lnTo>
                    <a:pt x="4462490" y="2315535"/>
                  </a:lnTo>
                  <a:lnTo>
                    <a:pt x="4487702" y="2304686"/>
                  </a:lnTo>
                  <a:lnTo>
                    <a:pt x="4512914" y="2292823"/>
                  </a:lnTo>
                  <a:lnTo>
                    <a:pt x="4538126" y="2275468"/>
                  </a:lnTo>
                  <a:lnTo>
                    <a:pt x="4563338" y="2258450"/>
                  </a:lnTo>
                  <a:lnTo>
                    <a:pt x="4588549" y="2258450"/>
                  </a:lnTo>
                  <a:lnTo>
                    <a:pt x="4613761" y="2258450"/>
                  </a:lnTo>
                  <a:lnTo>
                    <a:pt x="4638973" y="2230817"/>
                  </a:lnTo>
                  <a:lnTo>
                    <a:pt x="4664185" y="2209849"/>
                  </a:lnTo>
                  <a:lnTo>
                    <a:pt x="4689397" y="2190243"/>
                  </a:lnTo>
                  <a:lnTo>
                    <a:pt x="4714608" y="2170729"/>
                  </a:lnTo>
                  <a:lnTo>
                    <a:pt x="4739820" y="2154354"/>
                  </a:lnTo>
                  <a:lnTo>
                    <a:pt x="4765032" y="2154354"/>
                  </a:lnTo>
                  <a:lnTo>
                    <a:pt x="4790244" y="2154354"/>
                  </a:lnTo>
                  <a:lnTo>
                    <a:pt x="4815456" y="2130249"/>
                  </a:lnTo>
                  <a:lnTo>
                    <a:pt x="4840668" y="2116171"/>
                  </a:lnTo>
                  <a:lnTo>
                    <a:pt x="4865879" y="2101904"/>
                  </a:lnTo>
                  <a:lnTo>
                    <a:pt x="4891091" y="2088811"/>
                  </a:lnTo>
                  <a:lnTo>
                    <a:pt x="4916303" y="2078424"/>
                  </a:lnTo>
                  <a:lnTo>
                    <a:pt x="4941515" y="2078424"/>
                  </a:lnTo>
                  <a:lnTo>
                    <a:pt x="4966727" y="2078424"/>
                  </a:lnTo>
                  <a:lnTo>
                    <a:pt x="4991938" y="2064766"/>
                  </a:lnTo>
                  <a:lnTo>
                    <a:pt x="5017150" y="2054349"/>
                  </a:lnTo>
                  <a:lnTo>
                    <a:pt x="5042362" y="2042994"/>
                  </a:lnTo>
                  <a:lnTo>
                    <a:pt x="5067574" y="2033548"/>
                  </a:lnTo>
                  <a:lnTo>
                    <a:pt x="5092786" y="2024560"/>
                  </a:lnTo>
                  <a:lnTo>
                    <a:pt x="5117998" y="2024560"/>
                  </a:lnTo>
                  <a:lnTo>
                    <a:pt x="5143209" y="2024560"/>
                  </a:lnTo>
                  <a:lnTo>
                    <a:pt x="5168421" y="2010857"/>
                  </a:lnTo>
                  <a:lnTo>
                    <a:pt x="5193633" y="1999539"/>
                  </a:lnTo>
                  <a:lnTo>
                    <a:pt x="5218845" y="1988131"/>
                  </a:lnTo>
                  <a:lnTo>
                    <a:pt x="5244057" y="1978119"/>
                  </a:lnTo>
                  <a:lnTo>
                    <a:pt x="5269268" y="1964187"/>
                  </a:lnTo>
                  <a:lnTo>
                    <a:pt x="5294480" y="1964187"/>
                  </a:lnTo>
                  <a:lnTo>
                    <a:pt x="5319692" y="1964187"/>
                  </a:lnTo>
                  <a:lnTo>
                    <a:pt x="5344904" y="1938821"/>
                  </a:lnTo>
                  <a:lnTo>
                    <a:pt x="5370116" y="1921103"/>
                  </a:lnTo>
                  <a:lnTo>
                    <a:pt x="5395327" y="1901390"/>
                  </a:lnTo>
                  <a:lnTo>
                    <a:pt x="5420539" y="1883914"/>
                  </a:lnTo>
                  <a:lnTo>
                    <a:pt x="5445751" y="1865649"/>
                  </a:lnTo>
                  <a:lnTo>
                    <a:pt x="5470963" y="1865649"/>
                  </a:lnTo>
                  <a:lnTo>
                    <a:pt x="5496175" y="1865649"/>
                  </a:lnTo>
                  <a:lnTo>
                    <a:pt x="5521387" y="1836749"/>
                  </a:lnTo>
                  <a:lnTo>
                    <a:pt x="5546598" y="1819600"/>
                  </a:lnTo>
                  <a:lnTo>
                    <a:pt x="5571810" y="1801775"/>
                  </a:lnTo>
                  <a:lnTo>
                    <a:pt x="5597022" y="1787329"/>
                  </a:lnTo>
                  <a:lnTo>
                    <a:pt x="5622234" y="1772987"/>
                  </a:lnTo>
                  <a:lnTo>
                    <a:pt x="5647446" y="1772987"/>
                  </a:lnTo>
                  <a:lnTo>
                    <a:pt x="5672657" y="1772987"/>
                  </a:lnTo>
                  <a:lnTo>
                    <a:pt x="5697869" y="1757026"/>
                  </a:lnTo>
                  <a:lnTo>
                    <a:pt x="5723081" y="1744454"/>
                  </a:lnTo>
                  <a:lnTo>
                    <a:pt x="5748293" y="1732380"/>
                  </a:lnTo>
                  <a:lnTo>
                    <a:pt x="5773505" y="1721630"/>
                  </a:lnTo>
                  <a:lnTo>
                    <a:pt x="5798716" y="1711772"/>
                  </a:lnTo>
                  <a:lnTo>
                    <a:pt x="5823928" y="1711772"/>
                  </a:lnTo>
                  <a:lnTo>
                    <a:pt x="5849140" y="1711772"/>
                  </a:lnTo>
                  <a:lnTo>
                    <a:pt x="5874352" y="1695205"/>
                  </a:lnTo>
                  <a:lnTo>
                    <a:pt x="5899564" y="1683908"/>
                  </a:lnTo>
                  <a:lnTo>
                    <a:pt x="5924776" y="1672071"/>
                  </a:lnTo>
                  <a:lnTo>
                    <a:pt x="5949987" y="1658790"/>
                  </a:lnTo>
                  <a:lnTo>
                    <a:pt x="5975199" y="1645970"/>
                  </a:lnTo>
                  <a:lnTo>
                    <a:pt x="6000411" y="1645970"/>
                  </a:lnTo>
                  <a:lnTo>
                    <a:pt x="6025623" y="1645970"/>
                  </a:lnTo>
                  <a:lnTo>
                    <a:pt x="6050835" y="1625106"/>
                  </a:lnTo>
                  <a:lnTo>
                    <a:pt x="6076046" y="1607752"/>
                  </a:lnTo>
                  <a:lnTo>
                    <a:pt x="6101258" y="1585440"/>
                  </a:lnTo>
                  <a:lnTo>
                    <a:pt x="6126470" y="1546809"/>
                  </a:lnTo>
                  <a:lnTo>
                    <a:pt x="6151682" y="1512732"/>
                  </a:lnTo>
                  <a:lnTo>
                    <a:pt x="6176894" y="1512732"/>
                  </a:lnTo>
                  <a:lnTo>
                    <a:pt x="6202105" y="1512732"/>
                  </a:lnTo>
                  <a:lnTo>
                    <a:pt x="6227317" y="1475282"/>
                  </a:lnTo>
                  <a:lnTo>
                    <a:pt x="6252529" y="1451879"/>
                  </a:lnTo>
                  <a:lnTo>
                    <a:pt x="6277741" y="1451879"/>
                  </a:lnTo>
                  <a:lnTo>
                    <a:pt x="6302953" y="1423587"/>
                  </a:lnTo>
                  <a:lnTo>
                    <a:pt x="6328165" y="1402761"/>
                  </a:lnTo>
                  <a:lnTo>
                    <a:pt x="6353376" y="1402761"/>
                  </a:lnTo>
                  <a:lnTo>
                    <a:pt x="6378588" y="1402761"/>
                  </a:lnTo>
                  <a:lnTo>
                    <a:pt x="6403800" y="1372013"/>
                  </a:lnTo>
                  <a:lnTo>
                    <a:pt x="6429012" y="1353137"/>
                  </a:lnTo>
                  <a:lnTo>
                    <a:pt x="6454224" y="1335282"/>
                  </a:lnTo>
                  <a:lnTo>
                    <a:pt x="6479435" y="1316680"/>
                  </a:lnTo>
                  <a:lnTo>
                    <a:pt x="6504647" y="1303974"/>
                  </a:lnTo>
                  <a:lnTo>
                    <a:pt x="6529859" y="1303974"/>
                  </a:lnTo>
                  <a:lnTo>
                    <a:pt x="6555071" y="1303974"/>
                  </a:lnTo>
                  <a:lnTo>
                    <a:pt x="6580283" y="1283434"/>
                  </a:lnTo>
                  <a:lnTo>
                    <a:pt x="6605494" y="1267945"/>
                  </a:lnTo>
                  <a:lnTo>
                    <a:pt x="6630706" y="1253433"/>
                  </a:lnTo>
                  <a:lnTo>
                    <a:pt x="6655918" y="1240024"/>
                  </a:lnTo>
                  <a:lnTo>
                    <a:pt x="6681130" y="1225662"/>
                  </a:lnTo>
                  <a:lnTo>
                    <a:pt x="6706342" y="1225662"/>
                  </a:lnTo>
                  <a:lnTo>
                    <a:pt x="6731554" y="1225662"/>
                  </a:lnTo>
                  <a:lnTo>
                    <a:pt x="6756765" y="1202122"/>
                  </a:lnTo>
                  <a:lnTo>
                    <a:pt x="6781977" y="1187084"/>
                  </a:lnTo>
                  <a:lnTo>
                    <a:pt x="6807189" y="1171217"/>
                  </a:lnTo>
                  <a:lnTo>
                    <a:pt x="6832401" y="1156373"/>
                  </a:lnTo>
                  <a:lnTo>
                    <a:pt x="6857613" y="1134109"/>
                  </a:lnTo>
                  <a:lnTo>
                    <a:pt x="6882824" y="1134109"/>
                  </a:lnTo>
                  <a:lnTo>
                    <a:pt x="6908036" y="1134109"/>
                  </a:lnTo>
                  <a:lnTo>
                    <a:pt x="6933248" y="1092346"/>
                  </a:lnTo>
                  <a:lnTo>
                    <a:pt x="6958460" y="1059339"/>
                  </a:lnTo>
                  <a:lnTo>
                    <a:pt x="6983672" y="1010082"/>
                  </a:lnTo>
                  <a:lnTo>
                    <a:pt x="7008883" y="962249"/>
                  </a:lnTo>
                  <a:lnTo>
                    <a:pt x="7034095" y="917659"/>
                  </a:lnTo>
                  <a:lnTo>
                    <a:pt x="7059307" y="917659"/>
                  </a:lnTo>
                  <a:lnTo>
                    <a:pt x="7084519" y="917659"/>
                  </a:lnTo>
                  <a:lnTo>
                    <a:pt x="7109731" y="873140"/>
                  </a:lnTo>
                  <a:lnTo>
                    <a:pt x="7134943" y="848156"/>
                  </a:lnTo>
                  <a:lnTo>
                    <a:pt x="7160154" y="848156"/>
                  </a:lnTo>
                  <a:lnTo>
                    <a:pt x="7185366" y="819817"/>
                  </a:lnTo>
                  <a:lnTo>
                    <a:pt x="7210578" y="797134"/>
                  </a:lnTo>
                  <a:lnTo>
                    <a:pt x="7235790" y="797134"/>
                  </a:lnTo>
                  <a:lnTo>
                    <a:pt x="7261002" y="797134"/>
                  </a:lnTo>
                  <a:lnTo>
                    <a:pt x="7286213" y="763625"/>
                  </a:lnTo>
                  <a:lnTo>
                    <a:pt x="7311425" y="745348"/>
                  </a:lnTo>
                  <a:lnTo>
                    <a:pt x="7336637" y="726734"/>
                  </a:lnTo>
                  <a:lnTo>
                    <a:pt x="7361849" y="709776"/>
                  </a:lnTo>
                  <a:lnTo>
                    <a:pt x="7387061" y="694494"/>
                  </a:lnTo>
                  <a:lnTo>
                    <a:pt x="7412272" y="694494"/>
                  </a:lnTo>
                  <a:lnTo>
                    <a:pt x="7437484" y="694494"/>
                  </a:lnTo>
                  <a:lnTo>
                    <a:pt x="7462696" y="678410"/>
                  </a:lnTo>
                  <a:lnTo>
                    <a:pt x="7487908" y="660557"/>
                  </a:lnTo>
                  <a:lnTo>
                    <a:pt x="7513120" y="639677"/>
                  </a:lnTo>
                  <a:lnTo>
                    <a:pt x="7538332" y="621375"/>
                  </a:lnTo>
                  <a:lnTo>
                    <a:pt x="7563543" y="599745"/>
                  </a:lnTo>
                  <a:lnTo>
                    <a:pt x="7588755" y="599745"/>
                  </a:lnTo>
                  <a:lnTo>
                    <a:pt x="7613967" y="599745"/>
                  </a:lnTo>
                  <a:lnTo>
                    <a:pt x="7639179" y="569901"/>
                  </a:lnTo>
                  <a:lnTo>
                    <a:pt x="7664391" y="546212"/>
                  </a:lnTo>
                  <a:lnTo>
                    <a:pt x="7689602" y="546212"/>
                  </a:lnTo>
                  <a:lnTo>
                    <a:pt x="7714814" y="508479"/>
                  </a:lnTo>
                  <a:lnTo>
                    <a:pt x="7740026" y="479693"/>
                  </a:lnTo>
                  <a:lnTo>
                    <a:pt x="7765238" y="479693"/>
                  </a:lnTo>
                  <a:lnTo>
                    <a:pt x="7790450" y="479693"/>
                  </a:lnTo>
                  <a:lnTo>
                    <a:pt x="7815661" y="426263"/>
                  </a:lnTo>
                  <a:lnTo>
                    <a:pt x="7840873" y="391637"/>
                  </a:lnTo>
                  <a:lnTo>
                    <a:pt x="7866085" y="323838"/>
                  </a:lnTo>
                  <a:lnTo>
                    <a:pt x="7891297" y="258410"/>
                  </a:lnTo>
                  <a:lnTo>
                    <a:pt x="7916509" y="198721"/>
                  </a:lnTo>
                  <a:lnTo>
                    <a:pt x="7941721" y="198721"/>
                  </a:lnTo>
                  <a:lnTo>
                    <a:pt x="7966932" y="198721"/>
                  </a:lnTo>
                  <a:lnTo>
                    <a:pt x="7992144" y="171865"/>
                  </a:lnTo>
                  <a:lnTo>
                    <a:pt x="8017356" y="171865"/>
                  </a:lnTo>
                  <a:lnTo>
                    <a:pt x="8042568" y="134910"/>
                  </a:lnTo>
                  <a:lnTo>
                    <a:pt x="8067780" y="108367"/>
                  </a:lnTo>
                  <a:lnTo>
                    <a:pt x="8092991" y="87462"/>
                  </a:lnTo>
                  <a:lnTo>
                    <a:pt x="8118203" y="87462"/>
                  </a:lnTo>
                  <a:lnTo>
                    <a:pt x="8143415" y="87462"/>
                  </a:lnTo>
                  <a:lnTo>
                    <a:pt x="8168627" y="57910"/>
                  </a:lnTo>
                  <a:lnTo>
                    <a:pt x="8193839" y="38446"/>
                  </a:lnTo>
                  <a:lnTo>
                    <a:pt x="8219050" y="20267"/>
                  </a:lnTo>
                  <a:lnTo>
                    <a:pt x="8244262" y="5305"/>
                  </a:lnTo>
                  <a:lnTo>
                    <a:pt x="8269474" y="2279"/>
                  </a:lnTo>
                  <a:lnTo>
                    <a:pt x="8294686" y="2279"/>
                  </a:lnTo>
                  <a:lnTo>
                    <a:pt x="8319898" y="2279"/>
                  </a:lnTo>
                  <a:lnTo>
                    <a:pt x="8345110" y="784"/>
                  </a:lnTo>
                  <a:lnTo>
                    <a:pt x="8370321" y="0"/>
                  </a:lnTo>
                  <a:lnTo>
                    <a:pt x="8395533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862740" y="1456507"/>
              <a:ext cx="8168627" cy="3824563"/>
            </a:xfrm>
            <a:custGeom>
              <a:avLst/>
              <a:pathLst>
                <a:path w="8168627" h="3824563">
                  <a:moveTo>
                    <a:pt x="0" y="3824563"/>
                  </a:moveTo>
                  <a:lnTo>
                    <a:pt x="25211" y="3817357"/>
                  </a:lnTo>
                  <a:lnTo>
                    <a:pt x="50423" y="3809822"/>
                  </a:lnTo>
                  <a:lnTo>
                    <a:pt x="75635" y="3802231"/>
                  </a:lnTo>
                  <a:lnTo>
                    <a:pt x="100847" y="3794632"/>
                  </a:lnTo>
                  <a:lnTo>
                    <a:pt x="126059" y="3788414"/>
                  </a:lnTo>
                  <a:lnTo>
                    <a:pt x="151270" y="3783327"/>
                  </a:lnTo>
                  <a:lnTo>
                    <a:pt x="176482" y="3777306"/>
                  </a:lnTo>
                  <a:lnTo>
                    <a:pt x="201694" y="3770896"/>
                  </a:lnTo>
                  <a:lnTo>
                    <a:pt x="226906" y="3764086"/>
                  </a:lnTo>
                  <a:lnTo>
                    <a:pt x="252118" y="3756871"/>
                  </a:lnTo>
                  <a:lnTo>
                    <a:pt x="277329" y="3749462"/>
                  </a:lnTo>
                  <a:lnTo>
                    <a:pt x="302541" y="3743401"/>
                  </a:lnTo>
                  <a:lnTo>
                    <a:pt x="327753" y="3738442"/>
                  </a:lnTo>
                  <a:lnTo>
                    <a:pt x="352965" y="3732075"/>
                  </a:lnTo>
                  <a:lnTo>
                    <a:pt x="378177" y="3724745"/>
                  </a:lnTo>
                  <a:lnTo>
                    <a:pt x="403389" y="3716581"/>
                  </a:lnTo>
                  <a:lnTo>
                    <a:pt x="428600" y="3706957"/>
                  </a:lnTo>
                  <a:lnTo>
                    <a:pt x="453812" y="3697313"/>
                  </a:lnTo>
                  <a:lnTo>
                    <a:pt x="479024" y="3689422"/>
                  </a:lnTo>
                  <a:lnTo>
                    <a:pt x="504236" y="3682966"/>
                  </a:lnTo>
                  <a:lnTo>
                    <a:pt x="529448" y="3675032"/>
                  </a:lnTo>
                  <a:lnTo>
                    <a:pt x="554659" y="3666513"/>
                  </a:lnTo>
                  <a:lnTo>
                    <a:pt x="579871" y="3657392"/>
                  </a:lnTo>
                  <a:lnTo>
                    <a:pt x="605083" y="3646961"/>
                  </a:lnTo>
                  <a:lnTo>
                    <a:pt x="630295" y="3636507"/>
                  </a:lnTo>
                  <a:lnTo>
                    <a:pt x="655507" y="3627954"/>
                  </a:lnTo>
                  <a:lnTo>
                    <a:pt x="680718" y="3620956"/>
                  </a:lnTo>
                  <a:lnTo>
                    <a:pt x="705930" y="3612647"/>
                  </a:lnTo>
                  <a:lnTo>
                    <a:pt x="731142" y="3604232"/>
                  </a:lnTo>
                  <a:lnTo>
                    <a:pt x="756354" y="3595474"/>
                  </a:lnTo>
                  <a:lnTo>
                    <a:pt x="781566" y="3586579"/>
                  </a:lnTo>
                  <a:lnTo>
                    <a:pt x="806778" y="3577620"/>
                  </a:lnTo>
                  <a:lnTo>
                    <a:pt x="831989" y="3570289"/>
                  </a:lnTo>
                  <a:lnTo>
                    <a:pt x="857201" y="3564291"/>
                  </a:lnTo>
                  <a:lnTo>
                    <a:pt x="882413" y="3556996"/>
                  </a:lnTo>
                  <a:lnTo>
                    <a:pt x="907625" y="3549285"/>
                  </a:lnTo>
                  <a:lnTo>
                    <a:pt x="932837" y="3541297"/>
                  </a:lnTo>
                  <a:lnTo>
                    <a:pt x="958048" y="3533106"/>
                  </a:lnTo>
                  <a:lnTo>
                    <a:pt x="983260" y="3524730"/>
                  </a:lnTo>
                  <a:lnTo>
                    <a:pt x="1008472" y="3517877"/>
                  </a:lnTo>
                  <a:lnTo>
                    <a:pt x="1033684" y="3512270"/>
                  </a:lnTo>
                  <a:lnTo>
                    <a:pt x="1058896" y="3505022"/>
                  </a:lnTo>
                  <a:lnTo>
                    <a:pt x="1084107" y="3497144"/>
                  </a:lnTo>
                  <a:lnTo>
                    <a:pt x="1109319" y="3488671"/>
                  </a:lnTo>
                  <a:lnTo>
                    <a:pt x="1134531" y="3478946"/>
                  </a:lnTo>
                  <a:lnTo>
                    <a:pt x="1159743" y="3468378"/>
                  </a:lnTo>
                  <a:lnTo>
                    <a:pt x="1184955" y="3459732"/>
                  </a:lnTo>
                  <a:lnTo>
                    <a:pt x="1210167" y="3452658"/>
                  </a:lnTo>
                  <a:lnTo>
                    <a:pt x="1235378" y="3446870"/>
                  </a:lnTo>
                  <a:lnTo>
                    <a:pt x="1260590" y="3442134"/>
                  </a:lnTo>
                  <a:lnTo>
                    <a:pt x="1285802" y="3434842"/>
                  </a:lnTo>
                  <a:lnTo>
                    <a:pt x="1311014" y="3425445"/>
                  </a:lnTo>
                  <a:lnTo>
                    <a:pt x="1336226" y="3415549"/>
                  </a:lnTo>
                  <a:lnTo>
                    <a:pt x="1361437" y="3407451"/>
                  </a:lnTo>
                  <a:lnTo>
                    <a:pt x="1386649" y="3400827"/>
                  </a:lnTo>
                  <a:lnTo>
                    <a:pt x="1411861" y="3392330"/>
                  </a:lnTo>
                  <a:lnTo>
                    <a:pt x="1437073" y="3383447"/>
                  </a:lnTo>
                  <a:lnTo>
                    <a:pt x="1462285" y="3374302"/>
                  </a:lnTo>
                  <a:lnTo>
                    <a:pt x="1487496" y="3365048"/>
                  </a:lnTo>
                  <a:lnTo>
                    <a:pt x="1512708" y="3355808"/>
                  </a:lnTo>
                  <a:lnTo>
                    <a:pt x="1537920" y="3348248"/>
                  </a:lnTo>
                  <a:lnTo>
                    <a:pt x="1563132" y="3342063"/>
                  </a:lnTo>
                  <a:lnTo>
                    <a:pt x="1588344" y="3334469"/>
                  </a:lnTo>
                  <a:lnTo>
                    <a:pt x="1613556" y="3326358"/>
                  </a:lnTo>
                  <a:lnTo>
                    <a:pt x="1638767" y="3317952"/>
                  </a:lnTo>
                  <a:lnTo>
                    <a:pt x="1663979" y="3309242"/>
                  </a:lnTo>
                  <a:lnTo>
                    <a:pt x="1689191" y="3300411"/>
                  </a:lnTo>
                  <a:lnTo>
                    <a:pt x="1714403" y="3293187"/>
                  </a:lnTo>
                  <a:lnTo>
                    <a:pt x="1739615" y="3287275"/>
                  </a:lnTo>
                  <a:lnTo>
                    <a:pt x="1764826" y="3280089"/>
                  </a:lnTo>
                  <a:lnTo>
                    <a:pt x="1790038" y="3272382"/>
                  </a:lnTo>
                  <a:lnTo>
                    <a:pt x="1815250" y="3264055"/>
                  </a:lnTo>
                  <a:lnTo>
                    <a:pt x="1840462" y="3255471"/>
                  </a:lnTo>
                  <a:lnTo>
                    <a:pt x="1865674" y="3246382"/>
                  </a:lnTo>
                  <a:lnTo>
                    <a:pt x="1890885" y="3238945"/>
                  </a:lnTo>
                  <a:lnTo>
                    <a:pt x="1916097" y="3232860"/>
                  </a:lnTo>
                  <a:lnTo>
                    <a:pt x="1941309" y="3225047"/>
                  </a:lnTo>
                  <a:lnTo>
                    <a:pt x="1966521" y="3216594"/>
                  </a:lnTo>
                  <a:lnTo>
                    <a:pt x="1991733" y="3207534"/>
                  </a:lnTo>
                  <a:lnTo>
                    <a:pt x="2016945" y="3197572"/>
                  </a:lnTo>
                  <a:lnTo>
                    <a:pt x="2042156" y="3186901"/>
                  </a:lnTo>
                  <a:lnTo>
                    <a:pt x="2067368" y="3178170"/>
                  </a:lnTo>
                  <a:lnTo>
                    <a:pt x="2092580" y="3171026"/>
                  </a:lnTo>
                  <a:lnTo>
                    <a:pt x="2117792" y="3159529"/>
                  </a:lnTo>
                  <a:lnTo>
                    <a:pt x="2143004" y="3146402"/>
                  </a:lnTo>
                  <a:lnTo>
                    <a:pt x="2168215" y="3133396"/>
                  </a:lnTo>
                  <a:lnTo>
                    <a:pt x="2193427" y="3120474"/>
                  </a:lnTo>
                  <a:lnTo>
                    <a:pt x="2218639" y="3107932"/>
                  </a:lnTo>
                  <a:lnTo>
                    <a:pt x="2243851" y="3097671"/>
                  </a:lnTo>
                  <a:lnTo>
                    <a:pt x="2269063" y="3089276"/>
                  </a:lnTo>
                  <a:lnTo>
                    <a:pt x="2294274" y="3079433"/>
                  </a:lnTo>
                  <a:lnTo>
                    <a:pt x="2319486" y="3069649"/>
                  </a:lnTo>
                  <a:lnTo>
                    <a:pt x="2344698" y="3059589"/>
                  </a:lnTo>
                  <a:lnTo>
                    <a:pt x="2369910" y="3050014"/>
                  </a:lnTo>
                  <a:lnTo>
                    <a:pt x="2395122" y="3042180"/>
                  </a:lnTo>
                  <a:lnTo>
                    <a:pt x="2420334" y="3035770"/>
                  </a:lnTo>
                  <a:lnTo>
                    <a:pt x="2445545" y="3030525"/>
                  </a:lnTo>
                  <a:lnTo>
                    <a:pt x="2470757" y="3023230"/>
                  </a:lnTo>
                  <a:lnTo>
                    <a:pt x="2495969" y="3015378"/>
                  </a:lnTo>
                  <a:lnTo>
                    <a:pt x="2521181" y="3006926"/>
                  </a:lnTo>
                  <a:lnTo>
                    <a:pt x="2546393" y="3000011"/>
                  </a:lnTo>
                  <a:lnTo>
                    <a:pt x="2571604" y="2992834"/>
                  </a:lnTo>
                  <a:lnTo>
                    <a:pt x="2596816" y="2986962"/>
                  </a:lnTo>
                  <a:lnTo>
                    <a:pt x="2622028" y="2982158"/>
                  </a:lnTo>
                  <a:lnTo>
                    <a:pt x="2647240" y="2975222"/>
                  </a:lnTo>
                  <a:lnTo>
                    <a:pt x="2672452" y="2967662"/>
                  </a:lnTo>
                  <a:lnTo>
                    <a:pt x="2697663" y="2959673"/>
                  </a:lnTo>
                  <a:lnTo>
                    <a:pt x="2722875" y="2951234"/>
                  </a:lnTo>
                  <a:lnTo>
                    <a:pt x="2748087" y="2941854"/>
                  </a:lnTo>
                  <a:lnTo>
                    <a:pt x="2773299" y="2934180"/>
                  </a:lnTo>
                  <a:lnTo>
                    <a:pt x="2798511" y="2927900"/>
                  </a:lnTo>
                  <a:lnTo>
                    <a:pt x="2823723" y="2917937"/>
                  </a:lnTo>
                  <a:lnTo>
                    <a:pt x="2848934" y="2906070"/>
                  </a:lnTo>
                  <a:lnTo>
                    <a:pt x="2874146" y="2891555"/>
                  </a:lnTo>
                  <a:lnTo>
                    <a:pt x="2899358" y="2876216"/>
                  </a:lnTo>
                  <a:lnTo>
                    <a:pt x="2924570" y="2861074"/>
                  </a:lnTo>
                  <a:lnTo>
                    <a:pt x="2949782" y="2848684"/>
                  </a:lnTo>
                  <a:lnTo>
                    <a:pt x="2974993" y="2838548"/>
                  </a:lnTo>
                  <a:lnTo>
                    <a:pt x="3000205" y="2826076"/>
                  </a:lnTo>
                  <a:lnTo>
                    <a:pt x="3025417" y="2813217"/>
                  </a:lnTo>
                  <a:lnTo>
                    <a:pt x="3050629" y="2800100"/>
                  </a:lnTo>
                  <a:lnTo>
                    <a:pt x="3075841" y="2787008"/>
                  </a:lnTo>
                  <a:lnTo>
                    <a:pt x="3101052" y="2774189"/>
                  </a:lnTo>
                  <a:lnTo>
                    <a:pt x="3126264" y="2763701"/>
                  </a:lnTo>
                  <a:lnTo>
                    <a:pt x="3151476" y="2755119"/>
                  </a:lnTo>
                  <a:lnTo>
                    <a:pt x="3176688" y="2745371"/>
                  </a:lnTo>
                  <a:lnTo>
                    <a:pt x="3201900" y="2735498"/>
                  </a:lnTo>
                  <a:lnTo>
                    <a:pt x="3227112" y="2725496"/>
                  </a:lnTo>
                  <a:lnTo>
                    <a:pt x="3252323" y="2715628"/>
                  </a:lnTo>
                  <a:lnTo>
                    <a:pt x="3277535" y="2705826"/>
                  </a:lnTo>
                  <a:lnTo>
                    <a:pt x="3302747" y="2697806"/>
                  </a:lnTo>
                  <a:lnTo>
                    <a:pt x="3327959" y="2691244"/>
                  </a:lnTo>
                  <a:lnTo>
                    <a:pt x="3353171" y="2683619"/>
                  </a:lnTo>
                  <a:lnTo>
                    <a:pt x="3378382" y="2675925"/>
                  </a:lnTo>
                  <a:lnTo>
                    <a:pt x="3403594" y="2666900"/>
                  </a:lnTo>
                  <a:lnTo>
                    <a:pt x="3428806" y="2657539"/>
                  </a:lnTo>
                  <a:lnTo>
                    <a:pt x="3454018" y="2647972"/>
                  </a:lnTo>
                  <a:lnTo>
                    <a:pt x="3479230" y="2640145"/>
                  </a:lnTo>
                  <a:lnTo>
                    <a:pt x="3504441" y="2633741"/>
                  </a:lnTo>
                  <a:lnTo>
                    <a:pt x="3529653" y="2625315"/>
                  </a:lnTo>
                  <a:lnTo>
                    <a:pt x="3554865" y="2615648"/>
                  </a:lnTo>
                  <a:lnTo>
                    <a:pt x="3580077" y="2604418"/>
                  </a:lnTo>
                  <a:lnTo>
                    <a:pt x="3605289" y="2591345"/>
                  </a:lnTo>
                  <a:lnTo>
                    <a:pt x="3630501" y="2577687"/>
                  </a:lnTo>
                  <a:lnTo>
                    <a:pt x="3655712" y="2566513"/>
                  </a:lnTo>
                  <a:lnTo>
                    <a:pt x="3680924" y="2557371"/>
                  </a:lnTo>
                  <a:lnTo>
                    <a:pt x="3706136" y="2544614"/>
                  </a:lnTo>
                  <a:lnTo>
                    <a:pt x="3731348" y="2530551"/>
                  </a:lnTo>
                  <a:lnTo>
                    <a:pt x="3756560" y="2515882"/>
                  </a:lnTo>
                  <a:lnTo>
                    <a:pt x="3781771" y="2501138"/>
                  </a:lnTo>
                  <a:lnTo>
                    <a:pt x="3806983" y="2486436"/>
                  </a:lnTo>
                  <a:lnTo>
                    <a:pt x="3832195" y="2474408"/>
                  </a:lnTo>
                  <a:lnTo>
                    <a:pt x="3857407" y="2464566"/>
                  </a:lnTo>
                  <a:lnTo>
                    <a:pt x="3882619" y="2452927"/>
                  </a:lnTo>
                  <a:lnTo>
                    <a:pt x="3907830" y="2440852"/>
                  </a:lnTo>
                  <a:lnTo>
                    <a:pt x="3933042" y="2428761"/>
                  </a:lnTo>
                  <a:lnTo>
                    <a:pt x="3958254" y="2418869"/>
                  </a:lnTo>
                  <a:lnTo>
                    <a:pt x="3983466" y="2409099"/>
                  </a:lnTo>
                  <a:lnTo>
                    <a:pt x="4008678" y="2401105"/>
                  </a:lnTo>
                  <a:lnTo>
                    <a:pt x="4033890" y="2394565"/>
                  </a:lnTo>
                  <a:lnTo>
                    <a:pt x="4059101" y="2386212"/>
                  </a:lnTo>
                  <a:lnTo>
                    <a:pt x="4084313" y="2377386"/>
                  </a:lnTo>
                  <a:lnTo>
                    <a:pt x="4109525" y="2368245"/>
                  </a:lnTo>
                  <a:lnTo>
                    <a:pt x="4134737" y="2358791"/>
                  </a:lnTo>
                  <a:lnTo>
                    <a:pt x="4159949" y="2349341"/>
                  </a:lnTo>
                  <a:lnTo>
                    <a:pt x="4185160" y="2341609"/>
                  </a:lnTo>
                  <a:lnTo>
                    <a:pt x="4210372" y="2335282"/>
                  </a:lnTo>
                  <a:lnTo>
                    <a:pt x="4235584" y="2326835"/>
                  </a:lnTo>
                  <a:lnTo>
                    <a:pt x="4260796" y="2317951"/>
                  </a:lnTo>
                  <a:lnTo>
                    <a:pt x="4286008" y="2308525"/>
                  </a:lnTo>
                  <a:lnTo>
                    <a:pt x="4311219" y="2297658"/>
                  </a:lnTo>
                  <a:lnTo>
                    <a:pt x="4336431" y="2285672"/>
                  </a:lnTo>
                  <a:lnTo>
                    <a:pt x="4361643" y="2275866"/>
                  </a:lnTo>
                  <a:lnTo>
                    <a:pt x="4386855" y="2267842"/>
                  </a:lnTo>
                  <a:lnTo>
                    <a:pt x="4412067" y="2256253"/>
                  </a:lnTo>
                  <a:lnTo>
                    <a:pt x="4437279" y="2242959"/>
                  </a:lnTo>
                  <a:lnTo>
                    <a:pt x="4462490" y="2228517"/>
                  </a:lnTo>
                  <a:lnTo>
                    <a:pt x="4487702" y="2213153"/>
                  </a:lnTo>
                  <a:lnTo>
                    <a:pt x="4512914" y="2197606"/>
                  </a:lnTo>
                  <a:lnTo>
                    <a:pt x="4538126" y="2184885"/>
                  </a:lnTo>
                  <a:lnTo>
                    <a:pt x="4563338" y="2174477"/>
                  </a:lnTo>
                  <a:lnTo>
                    <a:pt x="4588549" y="2161578"/>
                  </a:lnTo>
                  <a:lnTo>
                    <a:pt x="4613761" y="2148465"/>
                  </a:lnTo>
                  <a:lnTo>
                    <a:pt x="4638973" y="2135143"/>
                  </a:lnTo>
                  <a:lnTo>
                    <a:pt x="4664185" y="2121862"/>
                  </a:lnTo>
                  <a:lnTo>
                    <a:pt x="4689397" y="2109107"/>
                  </a:lnTo>
                  <a:lnTo>
                    <a:pt x="4714608" y="2098671"/>
                  </a:lnTo>
                  <a:lnTo>
                    <a:pt x="4739820" y="2090133"/>
                  </a:lnTo>
                  <a:lnTo>
                    <a:pt x="4765032" y="2080664"/>
                  </a:lnTo>
                  <a:lnTo>
                    <a:pt x="4790244" y="2071022"/>
                  </a:lnTo>
                  <a:lnTo>
                    <a:pt x="4815456" y="2061069"/>
                  </a:lnTo>
                  <a:lnTo>
                    <a:pt x="4840668" y="2051208"/>
                  </a:lnTo>
                  <a:lnTo>
                    <a:pt x="4865879" y="2041506"/>
                  </a:lnTo>
                  <a:lnTo>
                    <a:pt x="4891091" y="2033568"/>
                  </a:lnTo>
                  <a:lnTo>
                    <a:pt x="4916303" y="2027073"/>
                  </a:lnTo>
                  <a:lnTo>
                    <a:pt x="4941515" y="2019267"/>
                  </a:lnTo>
                  <a:lnTo>
                    <a:pt x="4966727" y="2010823"/>
                  </a:lnTo>
                  <a:lnTo>
                    <a:pt x="4991938" y="2001840"/>
                  </a:lnTo>
                  <a:lnTo>
                    <a:pt x="5017150" y="1992670"/>
                  </a:lnTo>
                  <a:lnTo>
                    <a:pt x="5042362" y="1982635"/>
                  </a:lnTo>
                  <a:lnTo>
                    <a:pt x="5067574" y="1974423"/>
                  </a:lnTo>
                  <a:lnTo>
                    <a:pt x="5092786" y="1967705"/>
                  </a:lnTo>
                  <a:lnTo>
                    <a:pt x="5117998" y="1957596"/>
                  </a:lnTo>
                  <a:lnTo>
                    <a:pt x="5143209" y="1946104"/>
                  </a:lnTo>
                  <a:lnTo>
                    <a:pt x="5168421" y="1933117"/>
                  </a:lnTo>
                  <a:lnTo>
                    <a:pt x="5193633" y="1919314"/>
                  </a:lnTo>
                  <a:lnTo>
                    <a:pt x="5218845" y="1904700"/>
                  </a:lnTo>
                  <a:lnTo>
                    <a:pt x="5244057" y="1892743"/>
                  </a:lnTo>
                  <a:lnTo>
                    <a:pt x="5269268" y="1882960"/>
                  </a:lnTo>
                  <a:lnTo>
                    <a:pt x="5294480" y="1869701"/>
                  </a:lnTo>
                  <a:lnTo>
                    <a:pt x="5319692" y="1855734"/>
                  </a:lnTo>
                  <a:lnTo>
                    <a:pt x="5344904" y="1841067"/>
                  </a:lnTo>
                  <a:lnTo>
                    <a:pt x="5370116" y="1826439"/>
                  </a:lnTo>
                  <a:lnTo>
                    <a:pt x="5395327" y="1811864"/>
                  </a:lnTo>
                  <a:lnTo>
                    <a:pt x="5420539" y="1799938"/>
                  </a:lnTo>
                  <a:lnTo>
                    <a:pt x="5445751" y="1790181"/>
                  </a:lnTo>
                  <a:lnTo>
                    <a:pt x="5470963" y="1779296"/>
                  </a:lnTo>
                  <a:lnTo>
                    <a:pt x="5496175" y="1768104"/>
                  </a:lnTo>
                  <a:lnTo>
                    <a:pt x="5521387" y="1756752"/>
                  </a:lnTo>
                  <a:lnTo>
                    <a:pt x="5546598" y="1745509"/>
                  </a:lnTo>
                  <a:lnTo>
                    <a:pt x="5571810" y="1734518"/>
                  </a:lnTo>
                  <a:lnTo>
                    <a:pt x="5597022" y="1725525"/>
                  </a:lnTo>
                  <a:lnTo>
                    <a:pt x="5622234" y="1718168"/>
                  </a:lnTo>
                  <a:lnTo>
                    <a:pt x="5647446" y="1709135"/>
                  </a:lnTo>
                  <a:lnTo>
                    <a:pt x="5672657" y="1699692"/>
                  </a:lnTo>
                  <a:lnTo>
                    <a:pt x="5697869" y="1689813"/>
                  </a:lnTo>
                  <a:lnTo>
                    <a:pt x="5723081" y="1679315"/>
                  </a:lnTo>
                  <a:lnTo>
                    <a:pt x="5748293" y="1668395"/>
                  </a:lnTo>
                  <a:lnTo>
                    <a:pt x="5773505" y="1659461"/>
                  </a:lnTo>
                  <a:lnTo>
                    <a:pt x="5798716" y="1652151"/>
                  </a:lnTo>
                  <a:lnTo>
                    <a:pt x="5823928" y="1642377"/>
                  </a:lnTo>
                  <a:lnTo>
                    <a:pt x="5849140" y="1631224"/>
                  </a:lnTo>
                  <a:lnTo>
                    <a:pt x="5874352" y="1618043"/>
                  </a:lnTo>
                  <a:lnTo>
                    <a:pt x="5899564" y="1600234"/>
                  </a:lnTo>
                  <a:lnTo>
                    <a:pt x="5924776" y="1579468"/>
                  </a:lnTo>
                  <a:lnTo>
                    <a:pt x="5949987" y="1562477"/>
                  </a:lnTo>
                  <a:lnTo>
                    <a:pt x="5975199" y="1548575"/>
                  </a:lnTo>
                  <a:lnTo>
                    <a:pt x="6000411" y="1530392"/>
                  </a:lnTo>
                  <a:lnTo>
                    <a:pt x="6025623" y="1511260"/>
                  </a:lnTo>
                  <a:lnTo>
                    <a:pt x="6050835" y="1495606"/>
                  </a:lnTo>
                  <a:lnTo>
                    <a:pt x="6076046" y="1477655"/>
                  </a:lnTo>
                  <a:lnTo>
                    <a:pt x="6101258" y="1459181"/>
                  </a:lnTo>
                  <a:lnTo>
                    <a:pt x="6126470" y="1444066"/>
                  </a:lnTo>
                  <a:lnTo>
                    <a:pt x="6151682" y="1431699"/>
                  </a:lnTo>
                  <a:lnTo>
                    <a:pt x="6176894" y="1415990"/>
                  </a:lnTo>
                  <a:lnTo>
                    <a:pt x="6202105" y="1399705"/>
                  </a:lnTo>
                  <a:lnTo>
                    <a:pt x="6227317" y="1383135"/>
                  </a:lnTo>
                  <a:lnTo>
                    <a:pt x="6252529" y="1366195"/>
                  </a:lnTo>
                  <a:lnTo>
                    <a:pt x="6277741" y="1350025"/>
                  </a:lnTo>
                  <a:lnTo>
                    <a:pt x="6302953" y="1336795"/>
                  </a:lnTo>
                  <a:lnTo>
                    <a:pt x="6328165" y="1325971"/>
                  </a:lnTo>
                  <a:lnTo>
                    <a:pt x="6353376" y="1313380"/>
                  </a:lnTo>
                  <a:lnTo>
                    <a:pt x="6378588" y="1300262"/>
                  </a:lnTo>
                  <a:lnTo>
                    <a:pt x="6403800" y="1286890"/>
                  </a:lnTo>
                  <a:lnTo>
                    <a:pt x="6429012" y="1273512"/>
                  </a:lnTo>
                  <a:lnTo>
                    <a:pt x="6454224" y="1259955"/>
                  </a:lnTo>
                  <a:lnTo>
                    <a:pt x="6479435" y="1248863"/>
                  </a:lnTo>
                  <a:lnTo>
                    <a:pt x="6504647" y="1239788"/>
                  </a:lnTo>
                  <a:lnTo>
                    <a:pt x="6529859" y="1228082"/>
                  </a:lnTo>
                  <a:lnTo>
                    <a:pt x="6555071" y="1215771"/>
                  </a:lnTo>
                  <a:lnTo>
                    <a:pt x="6580283" y="1202813"/>
                  </a:lnTo>
                  <a:lnTo>
                    <a:pt x="6605494" y="1189513"/>
                  </a:lnTo>
                  <a:lnTo>
                    <a:pt x="6630706" y="1174582"/>
                  </a:lnTo>
                  <a:lnTo>
                    <a:pt x="6655918" y="1162367"/>
                  </a:lnTo>
                  <a:lnTo>
                    <a:pt x="6681130" y="1152372"/>
                  </a:lnTo>
                  <a:lnTo>
                    <a:pt x="6706342" y="1136601"/>
                  </a:lnTo>
                  <a:lnTo>
                    <a:pt x="6731554" y="1117696"/>
                  </a:lnTo>
                  <a:lnTo>
                    <a:pt x="6756765" y="1093273"/>
                  </a:lnTo>
                  <a:lnTo>
                    <a:pt x="6781977" y="1064593"/>
                  </a:lnTo>
                  <a:lnTo>
                    <a:pt x="6807189" y="1033021"/>
                  </a:lnTo>
                  <a:lnTo>
                    <a:pt x="6832401" y="1007189"/>
                  </a:lnTo>
                  <a:lnTo>
                    <a:pt x="6857613" y="986054"/>
                  </a:lnTo>
                  <a:lnTo>
                    <a:pt x="6882824" y="960667"/>
                  </a:lnTo>
                  <a:lnTo>
                    <a:pt x="6908036" y="935353"/>
                  </a:lnTo>
                  <a:lnTo>
                    <a:pt x="6933248" y="914642"/>
                  </a:lnTo>
                  <a:lnTo>
                    <a:pt x="6958460" y="892544"/>
                  </a:lnTo>
                  <a:lnTo>
                    <a:pt x="6983672" y="870340"/>
                  </a:lnTo>
                  <a:lnTo>
                    <a:pt x="7008883" y="852173"/>
                  </a:lnTo>
                  <a:lnTo>
                    <a:pt x="7034095" y="837308"/>
                  </a:lnTo>
                  <a:lnTo>
                    <a:pt x="7059307" y="819054"/>
                  </a:lnTo>
                  <a:lnTo>
                    <a:pt x="7084519" y="800796"/>
                  </a:lnTo>
                  <a:lnTo>
                    <a:pt x="7109731" y="782473"/>
                  </a:lnTo>
                  <a:lnTo>
                    <a:pt x="7134943" y="764399"/>
                  </a:lnTo>
                  <a:lnTo>
                    <a:pt x="7160154" y="746832"/>
                  </a:lnTo>
                  <a:lnTo>
                    <a:pt x="7185366" y="732459"/>
                  </a:lnTo>
                  <a:lnTo>
                    <a:pt x="7210578" y="720699"/>
                  </a:lnTo>
                  <a:lnTo>
                    <a:pt x="7235790" y="708153"/>
                  </a:lnTo>
                  <a:lnTo>
                    <a:pt x="7261002" y="694642"/>
                  </a:lnTo>
                  <a:lnTo>
                    <a:pt x="7286213" y="679791"/>
                  </a:lnTo>
                  <a:lnTo>
                    <a:pt x="7311425" y="664313"/>
                  </a:lnTo>
                  <a:lnTo>
                    <a:pt x="7336637" y="647716"/>
                  </a:lnTo>
                  <a:lnTo>
                    <a:pt x="7361849" y="634137"/>
                  </a:lnTo>
                  <a:lnTo>
                    <a:pt x="7387061" y="623027"/>
                  </a:lnTo>
                  <a:lnTo>
                    <a:pt x="7412272" y="608511"/>
                  </a:lnTo>
                  <a:lnTo>
                    <a:pt x="7437484" y="592327"/>
                  </a:lnTo>
                  <a:lnTo>
                    <a:pt x="7462696" y="579085"/>
                  </a:lnTo>
                  <a:lnTo>
                    <a:pt x="7487908" y="561391"/>
                  </a:lnTo>
                  <a:lnTo>
                    <a:pt x="7513120" y="541679"/>
                  </a:lnTo>
                  <a:lnTo>
                    <a:pt x="7538332" y="525552"/>
                  </a:lnTo>
                  <a:lnTo>
                    <a:pt x="7563543" y="512357"/>
                  </a:lnTo>
                  <a:lnTo>
                    <a:pt x="7588755" y="491846"/>
                  </a:lnTo>
                  <a:lnTo>
                    <a:pt x="7613967" y="468770"/>
                  </a:lnTo>
                  <a:lnTo>
                    <a:pt x="7639179" y="437561"/>
                  </a:lnTo>
                  <a:lnTo>
                    <a:pt x="7664391" y="400131"/>
                  </a:lnTo>
                  <a:lnTo>
                    <a:pt x="7689602" y="358654"/>
                  </a:lnTo>
                  <a:lnTo>
                    <a:pt x="7714814" y="324718"/>
                  </a:lnTo>
                  <a:lnTo>
                    <a:pt x="7740026" y="296953"/>
                  </a:lnTo>
                  <a:lnTo>
                    <a:pt x="7765238" y="269353"/>
                  </a:lnTo>
                  <a:lnTo>
                    <a:pt x="7790450" y="246771"/>
                  </a:lnTo>
                  <a:lnTo>
                    <a:pt x="7815661" y="221575"/>
                  </a:lnTo>
                  <a:lnTo>
                    <a:pt x="7840873" y="196135"/>
                  </a:lnTo>
                  <a:lnTo>
                    <a:pt x="7866085" y="171519"/>
                  </a:lnTo>
                  <a:lnTo>
                    <a:pt x="7891297" y="151379"/>
                  </a:lnTo>
                  <a:lnTo>
                    <a:pt x="7916509" y="134900"/>
                  </a:lnTo>
                  <a:lnTo>
                    <a:pt x="7941721" y="116045"/>
                  </a:lnTo>
                  <a:lnTo>
                    <a:pt x="7966932" y="97079"/>
                  </a:lnTo>
                  <a:lnTo>
                    <a:pt x="7992144" y="78256"/>
                  </a:lnTo>
                  <a:lnTo>
                    <a:pt x="8017356" y="60135"/>
                  </a:lnTo>
                  <a:lnTo>
                    <a:pt x="8042568" y="44759"/>
                  </a:lnTo>
                  <a:lnTo>
                    <a:pt x="8067780" y="32178"/>
                  </a:lnTo>
                  <a:lnTo>
                    <a:pt x="8092991" y="21885"/>
                  </a:lnTo>
                  <a:lnTo>
                    <a:pt x="8118203" y="13191"/>
                  </a:lnTo>
                  <a:lnTo>
                    <a:pt x="8143415" y="5936"/>
                  </a:lnTo>
                  <a:lnTo>
                    <a:pt x="8168627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176978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4"/>
            <p:cNvSpPr/>
            <p:nvPr/>
          </p:nvSpPr>
          <p:spPr>
            <a:xfrm>
              <a:off x="1040848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803676" y="429923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500M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857849" y="333080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1.0B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857849" y="2362382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857849" y="1393956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31" name="pl29"/>
            <p:cNvSpPr/>
            <p:nvPr/>
          </p:nvSpPr>
          <p:spPr>
            <a:xfrm>
              <a:off x="1139021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1139021" y="434471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1139021" y="33762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139021" y="24078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1139021" y="14394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1176978" y="5507308"/>
              <a:ext cx="10094809" cy="0"/>
            </a:xfrm>
            <a:custGeom>
              <a:avLst/>
              <a:pathLst>
                <a:path w="10094809" h="0">
                  <a:moveTo>
                    <a:pt x="0" y="0"/>
                  </a:moveTo>
                  <a:lnTo>
                    <a:pt x="1009480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241740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3904896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544281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6980738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8518658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005657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2336080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3816790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536146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879029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433915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9958293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182042" y="58356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0" name="tx48"/>
            <p:cNvSpPr/>
            <p:nvPr/>
          </p:nvSpPr>
          <p:spPr>
            <a:xfrm rot="-5400000">
              <a:off x="-155006" y="3295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51" name="rc49"/>
            <p:cNvSpPr/>
            <p:nvPr/>
          </p:nvSpPr>
          <p:spPr>
            <a:xfrm>
              <a:off x="10115008" y="3611340"/>
              <a:ext cx="1232695" cy="16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10127660" y="3607957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53" name="pl51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0145660" y="39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0145660" y="41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10145660" y="42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2"/>
            <p:cNvSpPr/>
            <p:nvPr/>
          </p:nvSpPr>
          <p:spPr>
            <a:xfrm>
              <a:off x="10145660" y="447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5995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10145660" y="465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0145660" y="483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0145660" y="501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13550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10145660" y="5191072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5"/>
            <p:cNvSpPr/>
            <p:nvPr/>
          </p:nvSpPr>
          <p:spPr>
            <a:xfrm>
              <a:off x="10383576" y="388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2019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10383576" y="404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(2019)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10383576" y="424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2020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10383576" y="440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(2020)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10383576" y="460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2021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10383576" y="476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(2021)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10383576" y="4965590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Acumulado 2022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10383576" y="5120289"/>
              <a:ext cx="1077456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Média Móvel (2022)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1176978" y="112122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graphicFrame>
        <p:nvGraphicFramePr>
          <p:cNvPr id="126" name=""/>
          <p:cNvGraphicFramePr>
            <a:graphicFrameLocks noGrp="true"/>
          </p:cNvGraphicFramePr>
          <p:nvPr/>
        </p:nvGraphicFramePr>
        <p:xfrm rot="0">
          <a:off x="2377440" y="5943600"/>
          <a:ext cx="3657600" cy="2743200"/>
        </p:xfrm>
        <a:graphic>
          <a:graphicData uri="http://schemas.openxmlformats.org/drawingml/2006/table">
            <a:tbl>
              <a:tblPr/>
              <a:tblGrid>
                <a:gridCol w="1280160"/>
                <a:gridCol w="1280160"/>
                <a:gridCol w="1280160"/>
                <a:gridCol w="1280160"/>
                <a:gridCol w="1280160"/>
                <a:gridCol w="1280160"/>
              </a:tblGrid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Dia/Mês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29/11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1.521.025.394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1.504.280.615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1.688.474.035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2.004.979.344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18,75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7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128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1.2 - Variação diária 2022/2021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978" cy="5029200"/>
            <a:chOff x="548640" y="914400"/>
            <a:chExt cx="10799978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7612" y="1235626"/>
              <a:ext cx="10265090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7612" y="4416984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7612" y="3222108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7612" y="2027232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  <a:lnTo>
                    <a:pt x="1026509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25481" y="1235626"/>
              <a:ext cx="8485876" cy="3346712"/>
            </a:xfrm>
            <a:custGeom>
              <a:avLst/>
              <a:pathLst>
                <a:path w="8485876" h="3346712">
                  <a:moveTo>
                    <a:pt x="0" y="0"/>
                  </a:moveTo>
                  <a:lnTo>
                    <a:pt x="25637" y="1854707"/>
                  </a:lnTo>
                  <a:lnTo>
                    <a:pt x="51274" y="2520180"/>
                  </a:lnTo>
                  <a:lnTo>
                    <a:pt x="76911" y="2722687"/>
                  </a:lnTo>
                  <a:lnTo>
                    <a:pt x="102548" y="2775594"/>
                  </a:lnTo>
                  <a:lnTo>
                    <a:pt x="128185" y="3346712"/>
                  </a:lnTo>
                  <a:lnTo>
                    <a:pt x="153822" y="3346712"/>
                  </a:lnTo>
                  <a:lnTo>
                    <a:pt x="179459" y="2684106"/>
                  </a:lnTo>
                  <a:lnTo>
                    <a:pt x="205096" y="2873813"/>
                  </a:lnTo>
                  <a:lnTo>
                    <a:pt x="230733" y="2895978"/>
                  </a:lnTo>
                  <a:lnTo>
                    <a:pt x="256370" y="2955545"/>
                  </a:lnTo>
                  <a:lnTo>
                    <a:pt x="282007" y="2965068"/>
                  </a:lnTo>
                  <a:lnTo>
                    <a:pt x="307645" y="3214285"/>
                  </a:lnTo>
                  <a:lnTo>
                    <a:pt x="333282" y="3214285"/>
                  </a:lnTo>
                  <a:lnTo>
                    <a:pt x="358919" y="2900265"/>
                  </a:lnTo>
                  <a:lnTo>
                    <a:pt x="384556" y="2978722"/>
                  </a:lnTo>
                  <a:lnTo>
                    <a:pt x="410193" y="2979165"/>
                  </a:lnTo>
                  <a:lnTo>
                    <a:pt x="435830" y="2954779"/>
                  </a:lnTo>
                  <a:lnTo>
                    <a:pt x="461467" y="2978779"/>
                  </a:lnTo>
                  <a:lnTo>
                    <a:pt x="487104" y="3145724"/>
                  </a:lnTo>
                  <a:lnTo>
                    <a:pt x="512741" y="3145724"/>
                  </a:lnTo>
                  <a:lnTo>
                    <a:pt x="538378" y="2872545"/>
                  </a:lnTo>
                  <a:lnTo>
                    <a:pt x="564015" y="2918101"/>
                  </a:lnTo>
                  <a:lnTo>
                    <a:pt x="589653" y="2868156"/>
                  </a:lnTo>
                  <a:lnTo>
                    <a:pt x="615290" y="2735020"/>
                  </a:lnTo>
                  <a:lnTo>
                    <a:pt x="640927" y="2793349"/>
                  </a:lnTo>
                  <a:lnTo>
                    <a:pt x="666564" y="2928818"/>
                  </a:lnTo>
                  <a:lnTo>
                    <a:pt x="692201" y="2928818"/>
                  </a:lnTo>
                  <a:lnTo>
                    <a:pt x="717838" y="2695702"/>
                  </a:lnTo>
                  <a:lnTo>
                    <a:pt x="743475" y="2738196"/>
                  </a:lnTo>
                  <a:lnTo>
                    <a:pt x="769112" y="2736059"/>
                  </a:lnTo>
                  <a:lnTo>
                    <a:pt x="794749" y="2672328"/>
                  </a:lnTo>
                  <a:lnTo>
                    <a:pt x="820386" y="2734100"/>
                  </a:lnTo>
                  <a:lnTo>
                    <a:pt x="846023" y="2871571"/>
                  </a:lnTo>
                  <a:lnTo>
                    <a:pt x="871661" y="2871571"/>
                  </a:lnTo>
                  <a:lnTo>
                    <a:pt x="897298" y="2696257"/>
                  </a:lnTo>
                  <a:lnTo>
                    <a:pt x="922935" y="2777147"/>
                  </a:lnTo>
                  <a:lnTo>
                    <a:pt x="948572" y="2782226"/>
                  </a:lnTo>
                  <a:lnTo>
                    <a:pt x="974209" y="2799811"/>
                  </a:lnTo>
                  <a:lnTo>
                    <a:pt x="999846" y="2802713"/>
                  </a:lnTo>
                  <a:lnTo>
                    <a:pt x="1025483" y="2900572"/>
                  </a:lnTo>
                  <a:lnTo>
                    <a:pt x="1051120" y="2900572"/>
                  </a:lnTo>
                  <a:lnTo>
                    <a:pt x="1076757" y="2766182"/>
                  </a:lnTo>
                  <a:lnTo>
                    <a:pt x="1102394" y="2668114"/>
                  </a:lnTo>
                  <a:lnTo>
                    <a:pt x="1128031" y="2573652"/>
                  </a:lnTo>
                  <a:lnTo>
                    <a:pt x="1153669" y="2663421"/>
                  </a:lnTo>
                  <a:lnTo>
                    <a:pt x="1179306" y="2681472"/>
                  </a:lnTo>
                  <a:lnTo>
                    <a:pt x="1204943" y="2768558"/>
                  </a:lnTo>
                  <a:lnTo>
                    <a:pt x="1230580" y="2768558"/>
                  </a:lnTo>
                  <a:lnTo>
                    <a:pt x="1256217" y="2633986"/>
                  </a:lnTo>
                  <a:lnTo>
                    <a:pt x="1281854" y="2661460"/>
                  </a:lnTo>
                  <a:lnTo>
                    <a:pt x="1307491" y="2659144"/>
                  </a:lnTo>
                  <a:lnTo>
                    <a:pt x="1333128" y="2623129"/>
                  </a:lnTo>
                  <a:lnTo>
                    <a:pt x="1358765" y="2651246"/>
                  </a:lnTo>
                  <a:lnTo>
                    <a:pt x="1384402" y="2742526"/>
                  </a:lnTo>
                  <a:lnTo>
                    <a:pt x="1410039" y="2742526"/>
                  </a:lnTo>
                  <a:lnTo>
                    <a:pt x="1435677" y="2742526"/>
                  </a:lnTo>
                  <a:lnTo>
                    <a:pt x="1461314" y="2867550"/>
                  </a:lnTo>
                  <a:lnTo>
                    <a:pt x="1486951" y="2817011"/>
                  </a:lnTo>
                  <a:lnTo>
                    <a:pt x="1512588" y="2779588"/>
                  </a:lnTo>
                  <a:lnTo>
                    <a:pt x="1538225" y="2828884"/>
                  </a:lnTo>
                  <a:lnTo>
                    <a:pt x="1563862" y="2896075"/>
                  </a:lnTo>
                  <a:lnTo>
                    <a:pt x="1589499" y="2896075"/>
                  </a:lnTo>
                  <a:lnTo>
                    <a:pt x="1615136" y="2782057"/>
                  </a:lnTo>
                  <a:lnTo>
                    <a:pt x="1640773" y="2808619"/>
                  </a:lnTo>
                  <a:lnTo>
                    <a:pt x="1666410" y="2808142"/>
                  </a:lnTo>
                  <a:lnTo>
                    <a:pt x="1692047" y="2810866"/>
                  </a:lnTo>
                  <a:lnTo>
                    <a:pt x="1717684" y="2808594"/>
                  </a:lnTo>
                  <a:lnTo>
                    <a:pt x="1743322" y="2859071"/>
                  </a:lnTo>
                  <a:lnTo>
                    <a:pt x="1768959" y="2859071"/>
                  </a:lnTo>
                  <a:lnTo>
                    <a:pt x="1794596" y="2774068"/>
                  </a:lnTo>
                  <a:lnTo>
                    <a:pt x="1820233" y="2790919"/>
                  </a:lnTo>
                  <a:lnTo>
                    <a:pt x="1845870" y="2788750"/>
                  </a:lnTo>
                  <a:lnTo>
                    <a:pt x="1871507" y="2771509"/>
                  </a:lnTo>
                  <a:lnTo>
                    <a:pt x="1897144" y="2756115"/>
                  </a:lnTo>
                  <a:lnTo>
                    <a:pt x="1922781" y="2792838"/>
                  </a:lnTo>
                  <a:lnTo>
                    <a:pt x="1948418" y="2792838"/>
                  </a:lnTo>
                  <a:lnTo>
                    <a:pt x="1974055" y="2719641"/>
                  </a:lnTo>
                  <a:lnTo>
                    <a:pt x="1999692" y="2733822"/>
                  </a:lnTo>
                  <a:lnTo>
                    <a:pt x="2025330" y="2716417"/>
                  </a:lnTo>
                  <a:lnTo>
                    <a:pt x="2050967" y="2711278"/>
                  </a:lnTo>
                  <a:lnTo>
                    <a:pt x="2076604" y="2746584"/>
                  </a:lnTo>
                  <a:lnTo>
                    <a:pt x="2102241" y="2776373"/>
                  </a:lnTo>
                  <a:lnTo>
                    <a:pt x="2127878" y="2776373"/>
                  </a:lnTo>
                  <a:lnTo>
                    <a:pt x="2153515" y="2695166"/>
                  </a:lnTo>
                  <a:lnTo>
                    <a:pt x="2179152" y="2689694"/>
                  </a:lnTo>
                  <a:lnTo>
                    <a:pt x="2204789" y="2664048"/>
                  </a:lnTo>
                  <a:lnTo>
                    <a:pt x="2230426" y="2642502"/>
                  </a:lnTo>
                  <a:lnTo>
                    <a:pt x="2256063" y="2611270"/>
                  </a:lnTo>
                  <a:lnTo>
                    <a:pt x="2281700" y="2611270"/>
                  </a:lnTo>
                  <a:lnTo>
                    <a:pt x="2307338" y="2611270"/>
                  </a:lnTo>
                  <a:lnTo>
                    <a:pt x="2332975" y="2457197"/>
                  </a:lnTo>
                  <a:lnTo>
                    <a:pt x="2358612" y="2452493"/>
                  </a:lnTo>
                  <a:lnTo>
                    <a:pt x="2384249" y="2488740"/>
                  </a:lnTo>
                  <a:lnTo>
                    <a:pt x="2409886" y="2468362"/>
                  </a:lnTo>
                  <a:lnTo>
                    <a:pt x="2435523" y="2457368"/>
                  </a:lnTo>
                  <a:lnTo>
                    <a:pt x="2461160" y="2491421"/>
                  </a:lnTo>
                  <a:lnTo>
                    <a:pt x="2486797" y="2491421"/>
                  </a:lnTo>
                  <a:lnTo>
                    <a:pt x="2512434" y="2416729"/>
                  </a:lnTo>
                  <a:lnTo>
                    <a:pt x="2538071" y="2422492"/>
                  </a:lnTo>
                  <a:lnTo>
                    <a:pt x="2563708" y="2407740"/>
                  </a:lnTo>
                  <a:lnTo>
                    <a:pt x="2589346" y="2410127"/>
                  </a:lnTo>
                  <a:lnTo>
                    <a:pt x="2614983" y="2443563"/>
                  </a:lnTo>
                  <a:lnTo>
                    <a:pt x="2640620" y="2473294"/>
                  </a:lnTo>
                  <a:lnTo>
                    <a:pt x="2666257" y="2473294"/>
                  </a:lnTo>
                  <a:lnTo>
                    <a:pt x="2691894" y="2401432"/>
                  </a:lnTo>
                  <a:lnTo>
                    <a:pt x="2717531" y="2396591"/>
                  </a:lnTo>
                  <a:lnTo>
                    <a:pt x="2743168" y="2381016"/>
                  </a:lnTo>
                  <a:lnTo>
                    <a:pt x="2768805" y="2381016"/>
                  </a:lnTo>
                  <a:lnTo>
                    <a:pt x="2794442" y="2385893"/>
                  </a:lnTo>
                  <a:lnTo>
                    <a:pt x="2820079" y="2422540"/>
                  </a:lnTo>
                  <a:lnTo>
                    <a:pt x="2845716" y="2422540"/>
                  </a:lnTo>
                  <a:lnTo>
                    <a:pt x="2871354" y="2353442"/>
                  </a:lnTo>
                  <a:lnTo>
                    <a:pt x="2896991" y="2372143"/>
                  </a:lnTo>
                  <a:lnTo>
                    <a:pt x="2922628" y="2365026"/>
                  </a:lnTo>
                  <a:lnTo>
                    <a:pt x="2948265" y="2358181"/>
                  </a:lnTo>
                  <a:lnTo>
                    <a:pt x="2973902" y="2334842"/>
                  </a:lnTo>
                  <a:lnTo>
                    <a:pt x="2999539" y="2376587"/>
                  </a:lnTo>
                  <a:lnTo>
                    <a:pt x="3025176" y="2376587"/>
                  </a:lnTo>
                  <a:lnTo>
                    <a:pt x="3050813" y="2271422"/>
                  </a:lnTo>
                  <a:lnTo>
                    <a:pt x="3076450" y="2247379"/>
                  </a:lnTo>
                  <a:lnTo>
                    <a:pt x="3102087" y="2181383"/>
                  </a:lnTo>
                  <a:lnTo>
                    <a:pt x="3127724" y="2150068"/>
                  </a:lnTo>
                  <a:lnTo>
                    <a:pt x="3153362" y="2144578"/>
                  </a:lnTo>
                  <a:lnTo>
                    <a:pt x="3178999" y="2178885"/>
                  </a:lnTo>
                  <a:lnTo>
                    <a:pt x="3204636" y="2178885"/>
                  </a:lnTo>
                  <a:lnTo>
                    <a:pt x="3230273" y="2092709"/>
                  </a:lnTo>
                  <a:lnTo>
                    <a:pt x="3255910" y="2087828"/>
                  </a:lnTo>
                  <a:lnTo>
                    <a:pt x="3281547" y="2068447"/>
                  </a:lnTo>
                  <a:lnTo>
                    <a:pt x="3307184" y="2054651"/>
                  </a:lnTo>
                  <a:lnTo>
                    <a:pt x="3332821" y="2044536"/>
                  </a:lnTo>
                  <a:lnTo>
                    <a:pt x="3358458" y="2074869"/>
                  </a:lnTo>
                  <a:lnTo>
                    <a:pt x="3384095" y="2074869"/>
                  </a:lnTo>
                  <a:lnTo>
                    <a:pt x="3409732" y="2021017"/>
                  </a:lnTo>
                  <a:lnTo>
                    <a:pt x="3435369" y="2026854"/>
                  </a:lnTo>
                  <a:lnTo>
                    <a:pt x="3461007" y="2017174"/>
                  </a:lnTo>
                  <a:lnTo>
                    <a:pt x="3486644" y="2016583"/>
                  </a:lnTo>
                  <a:lnTo>
                    <a:pt x="3512281" y="2016459"/>
                  </a:lnTo>
                  <a:lnTo>
                    <a:pt x="3537918" y="2044367"/>
                  </a:lnTo>
                  <a:lnTo>
                    <a:pt x="3563555" y="2044367"/>
                  </a:lnTo>
                  <a:lnTo>
                    <a:pt x="3589192" y="2001533"/>
                  </a:lnTo>
                  <a:lnTo>
                    <a:pt x="3614829" y="2007312"/>
                  </a:lnTo>
                  <a:lnTo>
                    <a:pt x="3640466" y="1998871"/>
                  </a:lnTo>
                  <a:lnTo>
                    <a:pt x="3666103" y="1993266"/>
                  </a:lnTo>
                  <a:lnTo>
                    <a:pt x="3691740" y="1987085"/>
                  </a:lnTo>
                  <a:lnTo>
                    <a:pt x="3717377" y="2021491"/>
                  </a:lnTo>
                  <a:lnTo>
                    <a:pt x="3743015" y="2021491"/>
                  </a:lnTo>
                  <a:lnTo>
                    <a:pt x="3768652" y="1963433"/>
                  </a:lnTo>
                  <a:lnTo>
                    <a:pt x="3794289" y="1979638"/>
                  </a:lnTo>
                  <a:lnTo>
                    <a:pt x="3819926" y="1964800"/>
                  </a:lnTo>
                  <a:lnTo>
                    <a:pt x="3845563" y="1939472"/>
                  </a:lnTo>
                  <a:lnTo>
                    <a:pt x="3871200" y="1887449"/>
                  </a:lnTo>
                  <a:lnTo>
                    <a:pt x="3896837" y="1935628"/>
                  </a:lnTo>
                  <a:lnTo>
                    <a:pt x="3922474" y="1935628"/>
                  </a:lnTo>
                  <a:lnTo>
                    <a:pt x="3948111" y="1843986"/>
                  </a:lnTo>
                  <a:lnTo>
                    <a:pt x="3973748" y="1912894"/>
                  </a:lnTo>
                  <a:lnTo>
                    <a:pt x="3999385" y="1906479"/>
                  </a:lnTo>
                  <a:lnTo>
                    <a:pt x="4025023" y="1900075"/>
                  </a:lnTo>
                  <a:lnTo>
                    <a:pt x="4050660" y="1896256"/>
                  </a:lnTo>
                  <a:lnTo>
                    <a:pt x="4076297" y="1930582"/>
                  </a:lnTo>
                  <a:lnTo>
                    <a:pt x="4101934" y="1930582"/>
                  </a:lnTo>
                  <a:lnTo>
                    <a:pt x="4127571" y="1872368"/>
                  </a:lnTo>
                  <a:lnTo>
                    <a:pt x="4153208" y="1874869"/>
                  </a:lnTo>
                  <a:lnTo>
                    <a:pt x="4178845" y="1871403"/>
                  </a:lnTo>
                  <a:lnTo>
                    <a:pt x="4204482" y="1905864"/>
                  </a:lnTo>
                  <a:lnTo>
                    <a:pt x="4230119" y="1909244"/>
                  </a:lnTo>
                  <a:lnTo>
                    <a:pt x="4255756" y="1937815"/>
                  </a:lnTo>
                  <a:lnTo>
                    <a:pt x="4281393" y="1937815"/>
                  </a:lnTo>
                  <a:lnTo>
                    <a:pt x="4307031" y="1890984"/>
                  </a:lnTo>
                  <a:lnTo>
                    <a:pt x="4332668" y="1901357"/>
                  </a:lnTo>
                  <a:lnTo>
                    <a:pt x="4358305" y="1903215"/>
                  </a:lnTo>
                  <a:lnTo>
                    <a:pt x="4383942" y="1903937"/>
                  </a:lnTo>
                  <a:lnTo>
                    <a:pt x="4409579" y="1908211"/>
                  </a:lnTo>
                  <a:lnTo>
                    <a:pt x="4435216" y="1943060"/>
                  </a:lnTo>
                  <a:lnTo>
                    <a:pt x="4460853" y="1943060"/>
                  </a:lnTo>
                  <a:lnTo>
                    <a:pt x="4486490" y="1894002"/>
                  </a:lnTo>
                  <a:lnTo>
                    <a:pt x="4512127" y="1907438"/>
                  </a:lnTo>
                  <a:lnTo>
                    <a:pt x="4537764" y="1905621"/>
                  </a:lnTo>
                  <a:lnTo>
                    <a:pt x="4563401" y="1913203"/>
                  </a:lnTo>
                  <a:lnTo>
                    <a:pt x="4589039" y="1915935"/>
                  </a:lnTo>
                  <a:lnTo>
                    <a:pt x="4614676" y="1961513"/>
                  </a:lnTo>
                  <a:lnTo>
                    <a:pt x="4640313" y="1961513"/>
                  </a:lnTo>
                  <a:lnTo>
                    <a:pt x="4665950" y="1889968"/>
                  </a:lnTo>
                  <a:lnTo>
                    <a:pt x="4691587" y="1927587"/>
                  </a:lnTo>
                  <a:lnTo>
                    <a:pt x="4717224" y="1991824"/>
                  </a:lnTo>
                  <a:lnTo>
                    <a:pt x="4742861" y="1988610"/>
                  </a:lnTo>
                  <a:lnTo>
                    <a:pt x="4768498" y="1992559"/>
                  </a:lnTo>
                  <a:lnTo>
                    <a:pt x="4794135" y="2025532"/>
                  </a:lnTo>
                  <a:lnTo>
                    <a:pt x="4819772" y="2025532"/>
                  </a:lnTo>
                  <a:lnTo>
                    <a:pt x="4845409" y="1967772"/>
                  </a:lnTo>
                  <a:lnTo>
                    <a:pt x="4871047" y="1991124"/>
                  </a:lnTo>
                  <a:lnTo>
                    <a:pt x="4896684" y="1994858"/>
                  </a:lnTo>
                  <a:lnTo>
                    <a:pt x="4922321" y="2000628"/>
                  </a:lnTo>
                  <a:lnTo>
                    <a:pt x="4947958" y="2010643"/>
                  </a:lnTo>
                  <a:lnTo>
                    <a:pt x="4973595" y="2042011"/>
                  </a:lnTo>
                  <a:lnTo>
                    <a:pt x="4999232" y="2042011"/>
                  </a:lnTo>
                  <a:lnTo>
                    <a:pt x="5024869" y="2010786"/>
                  </a:lnTo>
                  <a:lnTo>
                    <a:pt x="5050506" y="2036175"/>
                  </a:lnTo>
                  <a:lnTo>
                    <a:pt x="5076143" y="2046869"/>
                  </a:lnTo>
                  <a:lnTo>
                    <a:pt x="5101780" y="2060810"/>
                  </a:lnTo>
                  <a:lnTo>
                    <a:pt x="5127417" y="2072833"/>
                  </a:lnTo>
                  <a:lnTo>
                    <a:pt x="5153054" y="2105445"/>
                  </a:lnTo>
                  <a:lnTo>
                    <a:pt x="5178692" y="2105445"/>
                  </a:lnTo>
                  <a:lnTo>
                    <a:pt x="5204329" y="2075493"/>
                  </a:lnTo>
                  <a:lnTo>
                    <a:pt x="5229966" y="2103010"/>
                  </a:lnTo>
                  <a:lnTo>
                    <a:pt x="5255603" y="2119293"/>
                  </a:lnTo>
                  <a:lnTo>
                    <a:pt x="5281240" y="2137807"/>
                  </a:lnTo>
                  <a:lnTo>
                    <a:pt x="5306877" y="2147052"/>
                  </a:lnTo>
                  <a:lnTo>
                    <a:pt x="5332514" y="2203825"/>
                  </a:lnTo>
                  <a:lnTo>
                    <a:pt x="5358151" y="2203825"/>
                  </a:lnTo>
                  <a:lnTo>
                    <a:pt x="5383788" y="2151422"/>
                  </a:lnTo>
                  <a:lnTo>
                    <a:pt x="5409425" y="2238707"/>
                  </a:lnTo>
                  <a:lnTo>
                    <a:pt x="5435062" y="2301335"/>
                  </a:lnTo>
                  <a:lnTo>
                    <a:pt x="5460700" y="2556021"/>
                  </a:lnTo>
                  <a:lnTo>
                    <a:pt x="5486337" y="2762192"/>
                  </a:lnTo>
                  <a:lnTo>
                    <a:pt x="5511974" y="2799474"/>
                  </a:lnTo>
                  <a:lnTo>
                    <a:pt x="5537611" y="2799474"/>
                  </a:lnTo>
                  <a:lnTo>
                    <a:pt x="5563248" y="2751218"/>
                  </a:lnTo>
                  <a:lnTo>
                    <a:pt x="5588885" y="2776769"/>
                  </a:lnTo>
                  <a:lnTo>
                    <a:pt x="5614522" y="2827156"/>
                  </a:lnTo>
                  <a:lnTo>
                    <a:pt x="5640159" y="2830538"/>
                  </a:lnTo>
                  <a:lnTo>
                    <a:pt x="5665796" y="2835559"/>
                  </a:lnTo>
                  <a:lnTo>
                    <a:pt x="5691433" y="2859156"/>
                  </a:lnTo>
                  <a:lnTo>
                    <a:pt x="5717070" y="2859156"/>
                  </a:lnTo>
                  <a:lnTo>
                    <a:pt x="5742708" y="2834126"/>
                  </a:lnTo>
                  <a:lnTo>
                    <a:pt x="5768345" y="2847091"/>
                  </a:lnTo>
                  <a:lnTo>
                    <a:pt x="5793982" y="2850631"/>
                  </a:lnTo>
                  <a:lnTo>
                    <a:pt x="5819619" y="2854544"/>
                  </a:lnTo>
                  <a:lnTo>
                    <a:pt x="5845256" y="2858069"/>
                  </a:lnTo>
                  <a:lnTo>
                    <a:pt x="5870893" y="2875407"/>
                  </a:lnTo>
                  <a:lnTo>
                    <a:pt x="5896530" y="2875407"/>
                  </a:lnTo>
                  <a:lnTo>
                    <a:pt x="5922167" y="2850283"/>
                  </a:lnTo>
                  <a:lnTo>
                    <a:pt x="5947804" y="2860501"/>
                  </a:lnTo>
                  <a:lnTo>
                    <a:pt x="5973441" y="2863288"/>
                  </a:lnTo>
                  <a:lnTo>
                    <a:pt x="5999078" y="2864188"/>
                  </a:lnTo>
                  <a:lnTo>
                    <a:pt x="6024716" y="2869744"/>
                  </a:lnTo>
                  <a:lnTo>
                    <a:pt x="6050353" y="2896694"/>
                  </a:lnTo>
                  <a:lnTo>
                    <a:pt x="6075990" y="2896694"/>
                  </a:lnTo>
                  <a:lnTo>
                    <a:pt x="6101627" y="2866184"/>
                  </a:lnTo>
                  <a:lnTo>
                    <a:pt x="6127264" y="2873308"/>
                  </a:lnTo>
                  <a:lnTo>
                    <a:pt x="6152901" y="2868055"/>
                  </a:lnTo>
                  <a:lnTo>
                    <a:pt x="6178538" y="2839439"/>
                  </a:lnTo>
                  <a:lnTo>
                    <a:pt x="6204175" y="2819604"/>
                  </a:lnTo>
                  <a:lnTo>
                    <a:pt x="6229812" y="2847046"/>
                  </a:lnTo>
                  <a:lnTo>
                    <a:pt x="6255449" y="2847046"/>
                  </a:lnTo>
                  <a:lnTo>
                    <a:pt x="6281086" y="2794574"/>
                  </a:lnTo>
                  <a:lnTo>
                    <a:pt x="6306724" y="2801368"/>
                  </a:lnTo>
                  <a:lnTo>
                    <a:pt x="6332361" y="2801368"/>
                  </a:lnTo>
                  <a:lnTo>
                    <a:pt x="6357998" y="2812667"/>
                  </a:lnTo>
                  <a:lnTo>
                    <a:pt x="6383635" y="2877570"/>
                  </a:lnTo>
                  <a:lnTo>
                    <a:pt x="6409272" y="2901458"/>
                  </a:lnTo>
                  <a:lnTo>
                    <a:pt x="6434909" y="2901458"/>
                  </a:lnTo>
                  <a:lnTo>
                    <a:pt x="6460546" y="2860961"/>
                  </a:lnTo>
                  <a:lnTo>
                    <a:pt x="6486183" y="2866529"/>
                  </a:lnTo>
                  <a:lnTo>
                    <a:pt x="6511820" y="2863310"/>
                  </a:lnTo>
                  <a:lnTo>
                    <a:pt x="6537457" y="2856904"/>
                  </a:lnTo>
                  <a:lnTo>
                    <a:pt x="6563094" y="2857985"/>
                  </a:lnTo>
                  <a:lnTo>
                    <a:pt x="6588732" y="2873757"/>
                  </a:lnTo>
                  <a:lnTo>
                    <a:pt x="6614369" y="2873757"/>
                  </a:lnTo>
                  <a:lnTo>
                    <a:pt x="6640006" y="2847520"/>
                  </a:lnTo>
                  <a:lnTo>
                    <a:pt x="6665643" y="2850983"/>
                  </a:lnTo>
                  <a:lnTo>
                    <a:pt x="6691280" y="2848537"/>
                  </a:lnTo>
                  <a:lnTo>
                    <a:pt x="6716917" y="2847334"/>
                  </a:lnTo>
                  <a:lnTo>
                    <a:pt x="6742554" y="2844042"/>
                  </a:lnTo>
                  <a:lnTo>
                    <a:pt x="6768191" y="2858370"/>
                  </a:lnTo>
                  <a:lnTo>
                    <a:pt x="6793828" y="2858370"/>
                  </a:lnTo>
                  <a:lnTo>
                    <a:pt x="6819465" y="2829051"/>
                  </a:lnTo>
                  <a:lnTo>
                    <a:pt x="6845102" y="2835383"/>
                  </a:lnTo>
                  <a:lnTo>
                    <a:pt x="6870739" y="2833229"/>
                  </a:lnTo>
                  <a:lnTo>
                    <a:pt x="6896377" y="2834701"/>
                  </a:lnTo>
                  <a:lnTo>
                    <a:pt x="6922014" y="2849301"/>
                  </a:lnTo>
                  <a:lnTo>
                    <a:pt x="6947651" y="2868645"/>
                  </a:lnTo>
                  <a:lnTo>
                    <a:pt x="6973288" y="2868645"/>
                  </a:lnTo>
                  <a:lnTo>
                    <a:pt x="6998925" y="2818516"/>
                  </a:lnTo>
                  <a:lnTo>
                    <a:pt x="7024562" y="2814154"/>
                  </a:lnTo>
                  <a:lnTo>
                    <a:pt x="7050199" y="2785061"/>
                  </a:lnTo>
                  <a:lnTo>
                    <a:pt x="7075836" y="2765845"/>
                  </a:lnTo>
                  <a:lnTo>
                    <a:pt x="7101473" y="2786814"/>
                  </a:lnTo>
                  <a:lnTo>
                    <a:pt x="7127110" y="2806946"/>
                  </a:lnTo>
                  <a:lnTo>
                    <a:pt x="7152747" y="2806946"/>
                  </a:lnTo>
                  <a:lnTo>
                    <a:pt x="7178385" y="2756484"/>
                  </a:lnTo>
                  <a:lnTo>
                    <a:pt x="7204022" y="2749510"/>
                  </a:lnTo>
                  <a:lnTo>
                    <a:pt x="7229659" y="2749510"/>
                  </a:lnTo>
                  <a:lnTo>
                    <a:pt x="7255296" y="2739695"/>
                  </a:lnTo>
                  <a:lnTo>
                    <a:pt x="7280933" y="2731795"/>
                  </a:lnTo>
                  <a:lnTo>
                    <a:pt x="7306570" y="2747794"/>
                  </a:lnTo>
                  <a:lnTo>
                    <a:pt x="7332207" y="2747794"/>
                  </a:lnTo>
                  <a:lnTo>
                    <a:pt x="7357844" y="2710653"/>
                  </a:lnTo>
                  <a:lnTo>
                    <a:pt x="7383481" y="2711800"/>
                  </a:lnTo>
                  <a:lnTo>
                    <a:pt x="7409118" y="2706756"/>
                  </a:lnTo>
                  <a:lnTo>
                    <a:pt x="7434755" y="2703673"/>
                  </a:lnTo>
                  <a:lnTo>
                    <a:pt x="7460393" y="2702084"/>
                  </a:lnTo>
                  <a:lnTo>
                    <a:pt x="7486030" y="2717067"/>
                  </a:lnTo>
                  <a:lnTo>
                    <a:pt x="7511667" y="2717067"/>
                  </a:lnTo>
                  <a:lnTo>
                    <a:pt x="7537304" y="2699658"/>
                  </a:lnTo>
                  <a:lnTo>
                    <a:pt x="7562941" y="2705171"/>
                  </a:lnTo>
                  <a:lnTo>
                    <a:pt x="7588578" y="2701209"/>
                  </a:lnTo>
                  <a:lnTo>
                    <a:pt x="7614215" y="2701655"/>
                  </a:lnTo>
                  <a:lnTo>
                    <a:pt x="7639852" y="2712266"/>
                  </a:lnTo>
                  <a:lnTo>
                    <a:pt x="7665489" y="2735053"/>
                  </a:lnTo>
                  <a:lnTo>
                    <a:pt x="7691126" y="2735053"/>
                  </a:lnTo>
                  <a:lnTo>
                    <a:pt x="7716763" y="2703847"/>
                  </a:lnTo>
                  <a:lnTo>
                    <a:pt x="7742401" y="2702329"/>
                  </a:lnTo>
                  <a:lnTo>
                    <a:pt x="7768038" y="2702329"/>
                  </a:lnTo>
                  <a:lnTo>
                    <a:pt x="7793675" y="2707961"/>
                  </a:lnTo>
                  <a:lnTo>
                    <a:pt x="7819312" y="2747764"/>
                  </a:lnTo>
                  <a:lnTo>
                    <a:pt x="7844949" y="2767605"/>
                  </a:lnTo>
                  <a:lnTo>
                    <a:pt x="7870586" y="2767605"/>
                  </a:lnTo>
                  <a:lnTo>
                    <a:pt x="7896223" y="2714217"/>
                  </a:lnTo>
                  <a:lnTo>
                    <a:pt x="7921860" y="2708784"/>
                  </a:lnTo>
                  <a:lnTo>
                    <a:pt x="7947497" y="2660301"/>
                  </a:lnTo>
                  <a:lnTo>
                    <a:pt x="7973134" y="2614785"/>
                  </a:lnTo>
                  <a:lnTo>
                    <a:pt x="7998771" y="2572282"/>
                  </a:lnTo>
                  <a:lnTo>
                    <a:pt x="8024409" y="2589453"/>
                  </a:lnTo>
                  <a:lnTo>
                    <a:pt x="8050046" y="2589453"/>
                  </a:lnTo>
                  <a:lnTo>
                    <a:pt x="8075683" y="2563366"/>
                  </a:lnTo>
                  <a:lnTo>
                    <a:pt x="8101320" y="2563366"/>
                  </a:lnTo>
                  <a:lnTo>
                    <a:pt x="8126957" y="2551999"/>
                  </a:lnTo>
                  <a:lnTo>
                    <a:pt x="8152594" y="2543829"/>
                  </a:lnTo>
                  <a:lnTo>
                    <a:pt x="8178231" y="2539185"/>
                  </a:lnTo>
                  <a:lnTo>
                    <a:pt x="8203868" y="2554139"/>
                  </a:lnTo>
                  <a:lnTo>
                    <a:pt x="8229505" y="2554139"/>
                  </a:lnTo>
                  <a:lnTo>
                    <a:pt x="8255142" y="2526000"/>
                  </a:lnTo>
                  <a:lnTo>
                    <a:pt x="8280779" y="2531733"/>
                  </a:lnTo>
                  <a:lnTo>
                    <a:pt x="8306417" y="2530834"/>
                  </a:lnTo>
                  <a:lnTo>
                    <a:pt x="8332054" y="2534920"/>
                  </a:lnTo>
                  <a:lnTo>
                    <a:pt x="8357691" y="2552794"/>
                  </a:lnTo>
                  <a:lnTo>
                    <a:pt x="8383328" y="2574751"/>
                  </a:lnTo>
                  <a:lnTo>
                    <a:pt x="8408965" y="2574751"/>
                  </a:lnTo>
                  <a:lnTo>
                    <a:pt x="8434602" y="2573366"/>
                  </a:lnTo>
                  <a:lnTo>
                    <a:pt x="8460239" y="2621407"/>
                  </a:lnTo>
                  <a:lnTo>
                    <a:pt x="8485876" y="2731064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781852" y="3135374"/>
              <a:ext cx="8229505" cy="1121918"/>
            </a:xfrm>
            <a:custGeom>
              <a:avLst/>
              <a:pathLst>
                <a:path w="8229505" h="1121918">
                  <a:moveTo>
                    <a:pt x="0" y="897856"/>
                  </a:moveTo>
                  <a:lnTo>
                    <a:pt x="25637" y="928304"/>
                  </a:lnTo>
                  <a:lnTo>
                    <a:pt x="51274" y="998528"/>
                  </a:lnTo>
                  <a:lnTo>
                    <a:pt x="76911" y="1055984"/>
                  </a:lnTo>
                  <a:lnTo>
                    <a:pt x="102548" y="1045899"/>
                  </a:lnTo>
                  <a:lnTo>
                    <a:pt x="128185" y="1051913"/>
                  </a:lnTo>
                  <a:lnTo>
                    <a:pt x="153822" y="1056914"/>
                  </a:lnTo>
                  <a:lnTo>
                    <a:pt x="179459" y="1056571"/>
                  </a:lnTo>
                  <a:lnTo>
                    <a:pt x="205096" y="1060655"/>
                  </a:lnTo>
                  <a:lnTo>
                    <a:pt x="230733" y="1094350"/>
                  </a:lnTo>
                  <a:lnTo>
                    <a:pt x="256370" y="1121918"/>
                  </a:lnTo>
                  <a:lnTo>
                    <a:pt x="282007" y="1094805"/>
                  </a:lnTo>
                  <a:lnTo>
                    <a:pt x="307645" y="1080905"/>
                  </a:lnTo>
                  <a:lnTo>
                    <a:pt x="333282" y="1060451"/>
                  </a:lnTo>
                  <a:lnTo>
                    <a:pt x="358919" y="1019510"/>
                  </a:lnTo>
                  <a:lnTo>
                    <a:pt x="384556" y="996617"/>
                  </a:lnTo>
                  <a:lnTo>
                    <a:pt x="410193" y="1002518"/>
                  </a:lnTo>
                  <a:lnTo>
                    <a:pt x="435830" y="1007346"/>
                  </a:lnTo>
                  <a:lnTo>
                    <a:pt x="461467" y="968911"/>
                  </a:lnTo>
                  <a:lnTo>
                    <a:pt x="487104" y="945190"/>
                  </a:lnTo>
                  <a:lnTo>
                    <a:pt x="512741" y="925394"/>
                  </a:lnTo>
                  <a:lnTo>
                    <a:pt x="538378" y="897610"/>
                  </a:lnTo>
                  <a:lnTo>
                    <a:pt x="564015" y="886109"/>
                  </a:lnTo>
                  <a:lnTo>
                    <a:pt x="589653" y="901693"/>
                  </a:lnTo>
                  <a:lnTo>
                    <a:pt x="615290" y="914444"/>
                  </a:lnTo>
                  <a:lnTo>
                    <a:pt x="640927" y="893001"/>
                  </a:lnTo>
                  <a:lnTo>
                    <a:pt x="666564" y="890165"/>
                  </a:lnTo>
                  <a:lnTo>
                    <a:pt x="692201" y="888767"/>
                  </a:lnTo>
                  <a:lnTo>
                    <a:pt x="717838" y="890821"/>
                  </a:lnTo>
                  <a:lnTo>
                    <a:pt x="743475" y="893029"/>
                  </a:lnTo>
                  <a:lnTo>
                    <a:pt x="769112" y="912628"/>
                  </a:lnTo>
                  <a:lnTo>
                    <a:pt x="794749" y="928664"/>
                  </a:lnTo>
                  <a:lnTo>
                    <a:pt x="820386" y="917349"/>
                  </a:lnTo>
                  <a:lnTo>
                    <a:pt x="846023" y="890261"/>
                  </a:lnTo>
                  <a:lnTo>
                    <a:pt x="871661" y="850924"/>
                  </a:lnTo>
                  <a:lnTo>
                    <a:pt x="897298" y="835060"/>
                  </a:lnTo>
                  <a:lnTo>
                    <a:pt x="922935" y="825363"/>
                  </a:lnTo>
                  <a:lnTo>
                    <a:pt x="948572" y="833262"/>
                  </a:lnTo>
                  <a:lnTo>
                    <a:pt x="974209" y="839726"/>
                  </a:lnTo>
                  <a:lnTo>
                    <a:pt x="999846" y="820546"/>
                  </a:lnTo>
                  <a:lnTo>
                    <a:pt x="1025483" y="809849"/>
                  </a:lnTo>
                  <a:lnTo>
                    <a:pt x="1051120" y="800676"/>
                  </a:lnTo>
                  <a:lnTo>
                    <a:pt x="1076757" y="786622"/>
                  </a:lnTo>
                  <a:lnTo>
                    <a:pt x="1102394" y="780236"/>
                  </a:lnTo>
                  <a:lnTo>
                    <a:pt x="1128031" y="791608"/>
                  </a:lnTo>
                  <a:lnTo>
                    <a:pt x="1153669" y="800911"/>
                  </a:lnTo>
                  <a:lnTo>
                    <a:pt x="1179306" y="808523"/>
                  </a:lnTo>
                  <a:lnTo>
                    <a:pt x="1204943" y="837483"/>
                  </a:lnTo>
                  <a:lnTo>
                    <a:pt x="1230580" y="851989"/>
                  </a:lnTo>
                  <a:lnTo>
                    <a:pt x="1256217" y="857053"/>
                  </a:lnTo>
                  <a:lnTo>
                    <a:pt x="1281854" y="870159"/>
                  </a:lnTo>
                  <a:lnTo>
                    <a:pt x="1307491" y="893099"/>
                  </a:lnTo>
                  <a:lnTo>
                    <a:pt x="1333128" y="911867"/>
                  </a:lnTo>
                  <a:lnTo>
                    <a:pt x="1358765" y="906493"/>
                  </a:lnTo>
                  <a:lnTo>
                    <a:pt x="1384402" y="906926"/>
                  </a:lnTo>
                  <a:lnTo>
                    <a:pt x="1410039" y="907193"/>
                  </a:lnTo>
                  <a:lnTo>
                    <a:pt x="1435677" y="907906"/>
                  </a:lnTo>
                  <a:lnTo>
                    <a:pt x="1461314" y="908077"/>
                  </a:lnTo>
                  <a:lnTo>
                    <a:pt x="1486951" y="917395"/>
                  </a:lnTo>
                  <a:lnTo>
                    <a:pt x="1512588" y="925018"/>
                  </a:lnTo>
                  <a:lnTo>
                    <a:pt x="1538225" y="915800"/>
                  </a:lnTo>
                  <a:lnTo>
                    <a:pt x="1563862" y="911322"/>
                  </a:lnTo>
                  <a:lnTo>
                    <a:pt x="1589499" y="907264"/>
                  </a:lnTo>
                  <a:lnTo>
                    <a:pt x="1615136" y="900809"/>
                  </a:lnTo>
                  <a:lnTo>
                    <a:pt x="1640773" y="892729"/>
                  </a:lnTo>
                  <a:lnTo>
                    <a:pt x="1666410" y="892794"/>
                  </a:lnTo>
                  <a:lnTo>
                    <a:pt x="1692047" y="892848"/>
                  </a:lnTo>
                  <a:lnTo>
                    <a:pt x="1717684" y="879584"/>
                  </a:lnTo>
                  <a:lnTo>
                    <a:pt x="1743322" y="871309"/>
                  </a:lnTo>
                  <a:lnTo>
                    <a:pt x="1768959" y="861375"/>
                  </a:lnTo>
                  <a:lnTo>
                    <a:pt x="1794596" y="852312"/>
                  </a:lnTo>
                  <a:lnTo>
                    <a:pt x="1820233" y="851317"/>
                  </a:lnTo>
                  <a:lnTo>
                    <a:pt x="1845870" y="855918"/>
                  </a:lnTo>
                  <a:lnTo>
                    <a:pt x="1871507" y="859683"/>
                  </a:lnTo>
                  <a:lnTo>
                    <a:pt x="1897144" y="847999"/>
                  </a:lnTo>
                  <a:lnTo>
                    <a:pt x="1922781" y="837444"/>
                  </a:lnTo>
                  <a:lnTo>
                    <a:pt x="1948418" y="824145"/>
                  </a:lnTo>
                  <a:lnTo>
                    <a:pt x="1974055" y="809347"/>
                  </a:lnTo>
                  <a:lnTo>
                    <a:pt x="1999692" y="791560"/>
                  </a:lnTo>
                  <a:lnTo>
                    <a:pt x="2025330" y="777008"/>
                  </a:lnTo>
                  <a:lnTo>
                    <a:pt x="2050967" y="765101"/>
                  </a:lnTo>
                  <a:lnTo>
                    <a:pt x="2076604" y="727346"/>
                  </a:lnTo>
                  <a:lnTo>
                    <a:pt x="2102241" y="695601"/>
                  </a:lnTo>
                  <a:lnTo>
                    <a:pt x="2127878" y="676218"/>
                  </a:lnTo>
                  <a:lnTo>
                    <a:pt x="2153515" y="656653"/>
                  </a:lnTo>
                  <a:lnTo>
                    <a:pt x="2179152" y="638647"/>
                  </a:lnTo>
                  <a:lnTo>
                    <a:pt x="2204789" y="630107"/>
                  </a:lnTo>
                  <a:lnTo>
                    <a:pt x="2230426" y="623119"/>
                  </a:lnTo>
                  <a:lnTo>
                    <a:pt x="2256063" y="603821"/>
                  </a:lnTo>
                  <a:lnTo>
                    <a:pt x="2281700" y="589080"/>
                  </a:lnTo>
                  <a:lnTo>
                    <a:pt x="2307338" y="574337"/>
                  </a:lnTo>
                  <a:lnTo>
                    <a:pt x="2332975" y="562708"/>
                  </a:lnTo>
                  <a:lnTo>
                    <a:pt x="2358612" y="559273"/>
                  </a:lnTo>
                  <a:lnTo>
                    <a:pt x="2384249" y="561868"/>
                  </a:lnTo>
                  <a:lnTo>
                    <a:pt x="2409886" y="563991"/>
                  </a:lnTo>
                  <a:lnTo>
                    <a:pt x="2435523" y="552663"/>
                  </a:lnTo>
                  <a:lnTo>
                    <a:pt x="2461160" y="542514"/>
                  </a:lnTo>
                  <a:lnTo>
                    <a:pt x="2486797" y="531378"/>
                  </a:lnTo>
                  <a:lnTo>
                    <a:pt x="2512434" y="522267"/>
                  </a:lnTo>
                  <a:lnTo>
                    <a:pt x="2538071" y="515700"/>
                  </a:lnTo>
                  <a:lnTo>
                    <a:pt x="2563708" y="516989"/>
                  </a:lnTo>
                  <a:lnTo>
                    <a:pt x="2589346" y="518045"/>
                  </a:lnTo>
                  <a:lnTo>
                    <a:pt x="2614983" y="506345"/>
                  </a:lnTo>
                  <a:lnTo>
                    <a:pt x="2640620" y="500172"/>
                  </a:lnTo>
                  <a:lnTo>
                    <a:pt x="2666257" y="493828"/>
                  </a:lnTo>
                  <a:lnTo>
                    <a:pt x="2691894" y="487392"/>
                  </a:lnTo>
                  <a:lnTo>
                    <a:pt x="2717531" y="477884"/>
                  </a:lnTo>
                  <a:lnTo>
                    <a:pt x="2743168" y="477694"/>
                  </a:lnTo>
                  <a:lnTo>
                    <a:pt x="2768805" y="477538"/>
                  </a:lnTo>
                  <a:lnTo>
                    <a:pt x="2794442" y="458290"/>
                  </a:lnTo>
                  <a:lnTo>
                    <a:pt x="2820079" y="438170"/>
                  </a:lnTo>
                  <a:lnTo>
                    <a:pt x="2845716" y="409710"/>
                  </a:lnTo>
                  <a:lnTo>
                    <a:pt x="2871354" y="380730"/>
                  </a:lnTo>
                  <a:lnTo>
                    <a:pt x="2896991" y="356021"/>
                  </a:lnTo>
                  <a:lnTo>
                    <a:pt x="2922628" y="342042"/>
                  </a:lnTo>
                  <a:lnTo>
                    <a:pt x="2948265" y="330605"/>
                  </a:lnTo>
                  <a:lnTo>
                    <a:pt x="2973902" y="305578"/>
                  </a:lnTo>
                  <a:lnTo>
                    <a:pt x="2999539" y="284215"/>
                  </a:lnTo>
                  <a:lnTo>
                    <a:pt x="3025176" y="263212"/>
                  </a:lnTo>
                  <a:lnTo>
                    <a:pt x="3050813" y="243520"/>
                  </a:lnTo>
                  <a:lnTo>
                    <a:pt x="3076450" y="225569"/>
                  </a:lnTo>
                  <a:lnTo>
                    <a:pt x="3102087" y="216396"/>
                  </a:lnTo>
                  <a:lnTo>
                    <a:pt x="3127724" y="208892"/>
                  </a:lnTo>
                  <a:lnTo>
                    <a:pt x="3153362" y="192960"/>
                  </a:lnTo>
                  <a:lnTo>
                    <a:pt x="3178999" y="180987"/>
                  </a:lnTo>
                  <a:lnTo>
                    <a:pt x="3204636" y="169431"/>
                  </a:lnTo>
                  <a:lnTo>
                    <a:pt x="3230273" y="159868"/>
                  </a:lnTo>
                  <a:lnTo>
                    <a:pt x="3255910" y="152021"/>
                  </a:lnTo>
                  <a:lnTo>
                    <a:pt x="3281547" y="150675"/>
                  </a:lnTo>
                  <a:lnTo>
                    <a:pt x="3307184" y="149574"/>
                  </a:lnTo>
                  <a:lnTo>
                    <a:pt x="3332821" y="140885"/>
                  </a:lnTo>
                  <a:lnTo>
                    <a:pt x="3358458" y="134827"/>
                  </a:lnTo>
                  <a:lnTo>
                    <a:pt x="3384095" y="128336"/>
                  </a:lnTo>
                  <a:lnTo>
                    <a:pt x="3409732" y="122005"/>
                  </a:lnTo>
                  <a:lnTo>
                    <a:pt x="3435369" y="115702"/>
                  </a:lnTo>
                  <a:lnTo>
                    <a:pt x="3461007" y="116800"/>
                  </a:lnTo>
                  <a:lnTo>
                    <a:pt x="3486644" y="117699"/>
                  </a:lnTo>
                  <a:lnTo>
                    <a:pt x="3512281" y="107878"/>
                  </a:lnTo>
                  <a:lnTo>
                    <a:pt x="3537918" y="102790"/>
                  </a:lnTo>
                  <a:lnTo>
                    <a:pt x="3563555" y="95928"/>
                  </a:lnTo>
                  <a:lnTo>
                    <a:pt x="3589192" y="85709"/>
                  </a:lnTo>
                  <a:lnTo>
                    <a:pt x="3614829" y="67890"/>
                  </a:lnTo>
                  <a:lnTo>
                    <a:pt x="3640466" y="62070"/>
                  </a:lnTo>
                  <a:lnTo>
                    <a:pt x="3666103" y="57308"/>
                  </a:lnTo>
                  <a:lnTo>
                    <a:pt x="3691740" y="36750"/>
                  </a:lnTo>
                  <a:lnTo>
                    <a:pt x="3717377" y="32459"/>
                  </a:lnTo>
                  <a:lnTo>
                    <a:pt x="3743015" y="27781"/>
                  </a:lnTo>
                  <a:lnTo>
                    <a:pt x="3768652" y="22789"/>
                  </a:lnTo>
                  <a:lnTo>
                    <a:pt x="3794289" y="18011"/>
                  </a:lnTo>
                  <a:lnTo>
                    <a:pt x="3819926" y="20342"/>
                  </a:lnTo>
                  <a:lnTo>
                    <a:pt x="3845563" y="22250"/>
                  </a:lnTo>
                  <a:lnTo>
                    <a:pt x="3871200" y="13226"/>
                  </a:lnTo>
                  <a:lnTo>
                    <a:pt x="3896837" y="6298"/>
                  </a:lnTo>
                  <a:lnTo>
                    <a:pt x="3922474" y="0"/>
                  </a:lnTo>
                  <a:lnTo>
                    <a:pt x="3948111" y="1112"/>
                  </a:lnTo>
                  <a:lnTo>
                    <a:pt x="3973748" y="2636"/>
                  </a:lnTo>
                  <a:lnTo>
                    <a:pt x="3999385" y="9078"/>
                  </a:lnTo>
                  <a:lnTo>
                    <a:pt x="4025023" y="14349"/>
                  </a:lnTo>
                  <a:lnTo>
                    <a:pt x="4050660" y="10147"/>
                  </a:lnTo>
                  <a:lnTo>
                    <a:pt x="4076297" y="8594"/>
                  </a:lnTo>
                  <a:lnTo>
                    <a:pt x="4101934" y="7662"/>
                  </a:lnTo>
                  <a:lnTo>
                    <a:pt x="4127571" y="7031"/>
                  </a:lnTo>
                  <a:lnTo>
                    <a:pt x="4153208" y="7291"/>
                  </a:lnTo>
                  <a:lnTo>
                    <a:pt x="4178845" y="13841"/>
                  </a:lnTo>
                  <a:lnTo>
                    <a:pt x="4204482" y="19199"/>
                  </a:lnTo>
                  <a:lnTo>
                    <a:pt x="4230119" y="14664"/>
                  </a:lnTo>
                  <a:lnTo>
                    <a:pt x="4255756" y="13396"/>
                  </a:lnTo>
                  <a:lnTo>
                    <a:pt x="4281393" y="12028"/>
                  </a:lnTo>
                  <a:lnTo>
                    <a:pt x="4307031" y="12288"/>
                  </a:lnTo>
                  <a:lnTo>
                    <a:pt x="4332668" y="12997"/>
                  </a:lnTo>
                  <a:lnTo>
                    <a:pt x="4358305" y="21864"/>
                  </a:lnTo>
                  <a:lnTo>
                    <a:pt x="4383942" y="29119"/>
                  </a:lnTo>
                  <a:lnTo>
                    <a:pt x="4409579" y="22046"/>
                  </a:lnTo>
                  <a:lnTo>
                    <a:pt x="4435216" y="23099"/>
                  </a:lnTo>
                  <a:lnTo>
                    <a:pt x="4460853" y="35641"/>
                  </a:lnTo>
                  <a:lnTo>
                    <a:pt x="4486490" y="45317"/>
                  </a:lnTo>
                  <a:lnTo>
                    <a:pt x="4512127" y="53953"/>
                  </a:lnTo>
                  <a:lnTo>
                    <a:pt x="4537764" y="67013"/>
                  </a:lnTo>
                  <a:lnTo>
                    <a:pt x="4563401" y="77699"/>
                  </a:lnTo>
                  <a:lnTo>
                    <a:pt x="4589039" y="75940"/>
                  </a:lnTo>
                  <a:lnTo>
                    <a:pt x="4614676" y="78746"/>
                  </a:lnTo>
                  <a:lnTo>
                    <a:pt x="4640313" y="81722"/>
                  </a:lnTo>
                  <a:lnTo>
                    <a:pt x="4665950" y="85205"/>
                  </a:lnTo>
                  <a:lnTo>
                    <a:pt x="4691587" y="89876"/>
                  </a:lnTo>
                  <a:lnTo>
                    <a:pt x="4717224" y="99401"/>
                  </a:lnTo>
                  <a:lnTo>
                    <a:pt x="4742861" y="107194"/>
                  </a:lnTo>
                  <a:lnTo>
                    <a:pt x="4768498" y="107893"/>
                  </a:lnTo>
                  <a:lnTo>
                    <a:pt x="4794135" y="113081"/>
                  </a:lnTo>
                  <a:lnTo>
                    <a:pt x="4819772" y="119270"/>
                  </a:lnTo>
                  <a:lnTo>
                    <a:pt x="4845409" y="126869"/>
                  </a:lnTo>
                  <a:lnTo>
                    <a:pt x="4871047" y="135272"/>
                  </a:lnTo>
                  <a:lnTo>
                    <a:pt x="4896684" y="148077"/>
                  </a:lnTo>
                  <a:lnTo>
                    <a:pt x="4922321" y="158553"/>
                  </a:lnTo>
                  <a:lnTo>
                    <a:pt x="4947958" y="161679"/>
                  </a:lnTo>
                  <a:lnTo>
                    <a:pt x="4973595" y="169240"/>
                  </a:lnTo>
                  <a:lnTo>
                    <a:pt x="4999232" y="178386"/>
                  </a:lnTo>
                  <a:lnTo>
                    <a:pt x="5024869" y="189236"/>
                  </a:lnTo>
                  <a:lnTo>
                    <a:pt x="5050506" y="199794"/>
                  </a:lnTo>
                  <a:lnTo>
                    <a:pt x="5076143" y="218754"/>
                  </a:lnTo>
                  <a:lnTo>
                    <a:pt x="5101780" y="234268"/>
                  </a:lnTo>
                  <a:lnTo>
                    <a:pt x="5127417" y="237433"/>
                  </a:lnTo>
                  <a:lnTo>
                    <a:pt x="5153054" y="255892"/>
                  </a:lnTo>
                  <a:lnTo>
                    <a:pt x="5178692" y="282382"/>
                  </a:lnTo>
                  <a:lnTo>
                    <a:pt x="5204329" y="350362"/>
                  </a:lnTo>
                  <a:lnTo>
                    <a:pt x="5229966" y="443468"/>
                  </a:lnTo>
                  <a:lnTo>
                    <a:pt x="5255603" y="526424"/>
                  </a:lnTo>
                  <a:lnTo>
                    <a:pt x="5281240" y="594297"/>
                  </a:lnTo>
                  <a:lnTo>
                    <a:pt x="5306877" y="641056"/>
                  </a:lnTo>
                  <a:lnTo>
                    <a:pt x="5332514" y="683959"/>
                  </a:lnTo>
                  <a:lnTo>
                    <a:pt x="5358151" y="728223"/>
                  </a:lnTo>
                  <a:lnTo>
                    <a:pt x="5383788" y="765053"/>
                  </a:lnTo>
                  <a:lnTo>
                    <a:pt x="5409425" y="796100"/>
                  </a:lnTo>
                  <a:lnTo>
                    <a:pt x="5435062" y="825792"/>
                  </a:lnTo>
                  <a:lnTo>
                    <a:pt x="5460700" y="850086"/>
                  </a:lnTo>
                  <a:lnTo>
                    <a:pt x="5486337" y="865412"/>
                  </a:lnTo>
                  <a:lnTo>
                    <a:pt x="5511974" y="880309"/>
                  </a:lnTo>
                  <a:lnTo>
                    <a:pt x="5537611" y="893140"/>
                  </a:lnTo>
                  <a:lnTo>
                    <a:pt x="5563248" y="904351"/>
                  </a:lnTo>
                  <a:lnTo>
                    <a:pt x="5588885" y="914163"/>
                  </a:lnTo>
                  <a:lnTo>
                    <a:pt x="5614522" y="925345"/>
                  </a:lnTo>
                  <a:lnTo>
                    <a:pt x="5640159" y="934493"/>
                  </a:lnTo>
                  <a:lnTo>
                    <a:pt x="5665796" y="937410"/>
                  </a:lnTo>
                  <a:lnTo>
                    <a:pt x="5691433" y="941654"/>
                  </a:lnTo>
                  <a:lnTo>
                    <a:pt x="5717070" y="945633"/>
                  </a:lnTo>
                  <a:lnTo>
                    <a:pt x="5742708" y="949053"/>
                  </a:lnTo>
                  <a:lnTo>
                    <a:pt x="5768345" y="952861"/>
                  </a:lnTo>
                  <a:lnTo>
                    <a:pt x="5793982" y="960876"/>
                  </a:lnTo>
                  <a:lnTo>
                    <a:pt x="5819619" y="967435"/>
                  </a:lnTo>
                  <a:lnTo>
                    <a:pt x="5845256" y="967253"/>
                  </a:lnTo>
                  <a:lnTo>
                    <a:pt x="5870893" y="968400"/>
                  </a:lnTo>
                  <a:lnTo>
                    <a:pt x="5896530" y="968383"/>
                  </a:lnTo>
                  <a:lnTo>
                    <a:pt x="5922167" y="963167"/>
                  </a:lnTo>
                  <a:lnTo>
                    <a:pt x="5947804" y="955292"/>
                  </a:lnTo>
                  <a:lnTo>
                    <a:pt x="5973441" y="953839"/>
                  </a:lnTo>
                  <a:lnTo>
                    <a:pt x="5999078" y="952650"/>
                  </a:lnTo>
                  <a:lnTo>
                    <a:pt x="6024716" y="942136"/>
                  </a:lnTo>
                  <a:lnTo>
                    <a:pt x="6050353" y="934770"/>
                  </a:lnTo>
                  <a:lnTo>
                    <a:pt x="6075990" y="928743"/>
                  </a:lnTo>
                  <a:lnTo>
                    <a:pt x="6101627" y="925866"/>
                  </a:lnTo>
                  <a:lnTo>
                    <a:pt x="6127264" y="935312"/>
                  </a:lnTo>
                  <a:lnTo>
                    <a:pt x="6152901" y="947385"/>
                  </a:lnTo>
                  <a:lnTo>
                    <a:pt x="6178538" y="957262"/>
                  </a:lnTo>
                  <a:lnTo>
                    <a:pt x="6204175" y="957980"/>
                  </a:lnTo>
                  <a:lnTo>
                    <a:pt x="6229812" y="959580"/>
                  </a:lnTo>
                  <a:lnTo>
                    <a:pt x="6255449" y="960304"/>
                  </a:lnTo>
                  <a:lnTo>
                    <a:pt x="6281086" y="959732"/>
                  </a:lnTo>
                  <a:lnTo>
                    <a:pt x="6306724" y="959460"/>
                  </a:lnTo>
                  <a:lnTo>
                    <a:pt x="6332361" y="962106"/>
                  </a:lnTo>
                  <a:lnTo>
                    <a:pt x="6357998" y="964270"/>
                  </a:lnTo>
                  <a:lnTo>
                    <a:pt x="6383635" y="961270"/>
                  </a:lnTo>
                  <a:lnTo>
                    <a:pt x="6409272" y="959446"/>
                  </a:lnTo>
                  <a:lnTo>
                    <a:pt x="6434909" y="957508"/>
                  </a:lnTo>
                  <a:lnTo>
                    <a:pt x="6460546" y="955704"/>
                  </a:lnTo>
                  <a:lnTo>
                    <a:pt x="6486183" y="953630"/>
                  </a:lnTo>
                  <a:lnTo>
                    <a:pt x="6511820" y="954538"/>
                  </a:lnTo>
                  <a:lnTo>
                    <a:pt x="6537457" y="955280"/>
                  </a:lnTo>
                  <a:lnTo>
                    <a:pt x="6563094" y="950557"/>
                  </a:lnTo>
                  <a:lnTo>
                    <a:pt x="6588732" y="947844"/>
                  </a:lnTo>
                  <a:lnTo>
                    <a:pt x="6614369" y="945233"/>
                  </a:lnTo>
                  <a:lnTo>
                    <a:pt x="6640006" y="943364"/>
                  </a:lnTo>
                  <a:lnTo>
                    <a:pt x="6665643" y="944489"/>
                  </a:lnTo>
                  <a:lnTo>
                    <a:pt x="6691280" y="948927"/>
                  </a:lnTo>
                  <a:lnTo>
                    <a:pt x="6716917" y="952558"/>
                  </a:lnTo>
                  <a:lnTo>
                    <a:pt x="6742554" y="946414"/>
                  </a:lnTo>
                  <a:lnTo>
                    <a:pt x="6768191" y="940595"/>
                  </a:lnTo>
                  <a:lnTo>
                    <a:pt x="6793828" y="930544"/>
                  </a:lnTo>
                  <a:lnTo>
                    <a:pt x="6819465" y="918826"/>
                  </a:lnTo>
                  <a:lnTo>
                    <a:pt x="6845102" y="913052"/>
                  </a:lnTo>
                  <a:lnTo>
                    <a:pt x="6870739" y="911987"/>
                  </a:lnTo>
                  <a:lnTo>
                    <a:pt x="6896377" y="911116"/>
                  </a:lnTo>
                  <a:lnTo>
                    <a:pt x="6922014" y="901229"/>
                  </a:lnTo>
                  <a:lnTo>
                    <a:pt x="6947651" y="891872"/>
                  </a:lnTo>
                  <a:lnTo>
                    <a:pt x="6973288" y="884215"/>
                  </a:lnTo>
                  <a:lnTo>
                    <a:pt x="6998925" y="876167"/>
                  </a:lnTo>
                  <a:lnTo>
                    <a:pt x="7024562" y="868145"/>
                  </a:lnTo>
                  <a:lnTo>
                    <a:pt x="7050199" y="864491"/>
                  </a:lnTo>
                  <a:lnTo>
                    <a:pt x="7075836" y="861501"/>
                  </a:lnTo>
                  <a:lnTo>
                    <a:pt x="7101473" y="852302"/>
                  </a:lnTo>
                  <a:lnTo>
                    <a:pt x="7127110" y="844984"/>
                  </a:lnTo>
                  <a:lnTo>
                    <a:pt x="7152747" y="838079"/>
                  </a:lnTo>
                  <a:lnTo>
                    <a:pt x="7178385" y="831869"/>
                  </a:lnTo>
                  <a:lnTo>
                    <a:pt x="7204022" y="826500"/>
                  </a:lnTo>
                  <a:lnTo>
                    <a:pt x="7229659" y="824830"/>
                  </a:lnTo>
                  <a:lnTo>
                    <a:pt x="7255296" y="823465"/>
                  </a:lnTo>
                  <a:lnTo>
                    <a:pt x="7280933" y="819182"/>
                  </a:lnTo>
                  <a:lnTo>
                    <a:pt x="7306570" y="816681"/>
                  </a:lnTo>
                  <a:lnTo>
                    <a:pt x="7332207" y="813913"/>
                  </a:lnTo>
                  <a:lnTo>
                    <a:pt x="7357844" y="811731"/>
                  </a:lnTo>
                  <a:lnTo>
                    <a:pt x="7383481" y="811874"/>
                  </a:lnTo>
                  <a:lnTo>
                    <a:pt x="7409118" y="816134"/>
                  </a:lnTo>
                  <a:lnTo>
                    <a:pt x="7434755" y="819620"/>
                  </a:lnTo>
                  <a:lnTo>
                    <a:pt x="7460393" y="816798"/>
                  </a:lnTo>
                  <a:lnTo>
                    <a:pt x="7486030" y="814213"/>
                  </a:lnTo>
                  <a:lnTo>
                    <a:pt x="7511667" y="812098"/>
                  </a:lnTo>
                  <a:lnTo>
                    <a:pt x="7537304" y="811392"/>
                  </a:lnTo>
                  <a:lnTo>
                    <a:pt x="7562941" y="818051"/>
                  </a:lnTo>
                  <a:lnTo>
                    <a:pt x="7588578" y="827106"/>
                  </a:lnTo>
                  <a:lnTo>
                    <a:pt x="7614215" y="834516"/>
                  </a:lnTo>
                  <a:lnTo>
                    <a:pt x="7639852" y="830871"/>
                  </a:lnTo>
                  <a:lnTo>
                    <a:pt x="7665489" y="826901"/>
                  </a:lnTo>
                  <a:lnTo>
                    <a:pt x="7691126" y="814838"/>
                  </a:lnTo>
                  <a:lnTo>
                    <a:pt x="7716763" y="796692"/>
                  </a:lnTo>
                  <a:lnTo>
                    <a:pt x="7742401" y="774118"/>
                  </a:lnTo>
                  <a:lnTo>
                    <a:pt x="7768038" y="758770"/>
                  </a:lnTo>
                  <a:lnTo>
                    <a:pt x="7793675" y="746213"/>
                  </a:lnTo>
                  <a:lnTo>
                    <a:pt x="7819312" y="731196"/>
                  </a:lnTo>
                  <a:lnTo>
                    <a:pt x="7844949" y="718909"/>
                  </a:lnTo>
                  <a:lnTo>
                    <a:pt x="7870586" y="706789"/>
                  </a:lnTo>
                  <a:lnTo>
                    <a:pt x="7896223" y="695388"/>
                  </a:lnTo>
                  <a:lnTo>
                    <a:pt x="7921860" y="685215"/>
                  </a:lnTo>
                  <a:lnTo>
                    <a:pt x="7947497" y="679611"/>
                  </a:lnTo>
                  <a:lnTo>
                    <a:pt x="7973134" y="675026"/>
                  </a:lnTo>
                  <a:lnTo>
                    <a:pt x="7998771" y="666158"/>
                  </a:lnTo>
                  <a:lnTo>
                    <a:pt x="8024409" y="659945"/>
                  </a:lnTo>
                  <a:lnTo>
                    <a:pt x="8050046" y="654698"/>
                  </a:lnTo>
                  <a:lnTo>
                    <a:pt x="8075683" y="651148"/>
                  </a:lnTo>
                  <a:lnTo>
                    <a:pt x="8101320" y="651493"/>
                  </a:lnTo>
                  <a:lnTo>
                    <a:pt x="8126957" y="655768"/>
                  </a:lnTo>
                  <a:lnTo>
                    <a:pt x="8152594" y="659265"/>
                  </a:lnTo>
                  <a:lnTo>
                    <a:pt x="8178231" y="661875"/>
                  </a:lnTo>
                  <a:lnTo>
                    <a:pt x="8203868" y="672745"/>
                  </a:lnTo>
                  <a:lnTo>
                    <a:pt x="8229505" y="701576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007612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2"/>
            <p:cNvSpPr/>
            <p:nvPr/>
          </p:nvSpPr>
          <p:spPr>
            <a:xfrm>
              <a:off x="871482" y="4371502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" name="tx13"/>
            <p:cNvSpPr/>
            <p:nvPr/>
          </p:nvSpPr>
          <p:spPr>
            <a:xfrm>
              <a:off x="803676" y="317662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" name="tx14"/>
            <p:cNvSpPr/>
            <p:nvPr/>
          </p:nvSpPr>
          <p:spPr>
            <a:xfrm>
              <a:off x="803676" y="19817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7" name="pl15"/>
            <p:cNvSpPr/>
            <p:nvPr/>
          </p:nvSpPr>
          <p:spPr>
            <a:xfrm>
              <a:off x="969654" y="44169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969654" y="32221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969654" y="20272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007612" y="5507308"/>
              <a:ext cx="10265090" cy="0"/>
            </a:xfrm>
            <a:custGeom>
              <a:avLst/>
              <a:pathLst>
                <a:path w="10265090" h="0">
                  <a:moveTo>
                    <a:pt x="0" y="0"/>
                  </a:moveTo>
                  <a:lnTo>
                    <a:pt x="1026509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226895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378154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34540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690927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47313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003699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2187637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693439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26405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6807561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388390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938709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097816" y="5835612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34" name="tx32"/>
            <p:cNvSpPr/>
            <p:nvPr/>
          </p:nvSpPr>
          <p:spPr>
            <a:xfrm rot="-5400000">
              <a:off x="-57784" y="3299955"/>
              <a:ext cx="143983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 porcentagem (%)</a:t>
              </a:r>
            </a:p>
          </p:txBody>
        </p:sp>
        <p:sp>
          <p:nvSpPr>
            <p:cNvPr id="35" name="rc33"/>
            <p:cNvSpPr/>
            <p:nvPr/>
          </p:nvSpPr>
          <p:spPr>
            <a:xfrm>
              <a:off x="9476899" y="1258884"/>
              <a:ext cx="1538588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4"/>
            <p:cNvSpPr/>
            <p:nvPr/>
          </p:nvSpPr>
          <p:spPr>
            <a:xfrm>
              <a:off x="9552815" y="1318763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37" name="pl35"/>
            <p:cNvSpPr/>
            <p:nvPr/>
          </p:nvSpPr>
          <p:spPr>
            <a:xfrm>
              <a:off x="9574760" y="16616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574760" y="16616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574760" y="18810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8970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9574760" y="18810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E03A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9848186" y="1592609"/>
              <a:ext cx="109138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2022/2021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848186" y="1812720"/>
              <a:ext cx="1070729" cy="1119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 por Média Móvel</a:t>
              </a:r>
            </a:p>
          </p:txBody>
        </p:sp>
      </p:grpSp>
      <p:sp>
        <p:nvSpPr>
          <p:cNvPr id="43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Última atualização - 29/11/22</a:t>
            </a:r>
          </a:p>
        </p:txBody>
      </p:sp>
      <p:sp>
        <p:nvSpPr>
          <p:cNvPr id="44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1.3 - Comportamento da Arrecadação (Periodo acumulado)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978" cy="5029200"/>
            <a:chOff x="548640" y="914400"/>
            <a:chExt cx="10799978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978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76978" y="1235626"/>
              <a:ext cx="9207317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76978" y="4719778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76978" y="3533051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76978" y="2346324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176978" y="5313141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176978" y="4126414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76978" y="2939687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176978" y="1752960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  <a:lnTo>
                    <a:pt x="9207317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65653" y="4423779"/>
              <a:ext cx="132072" cy="889361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497725" y="4359072"/>
              <a:ext cx="132072" cy="954068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29797" y="4167880"/>
              <a:ext cx="132072" cy="1145260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761869" y="3981685"/>
              <a:ext cx="132072" cy="1331456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120351" y="4287889"/>
              <a:ext cx="132072" cy="102525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252423" y="4224021"/>
              <a:ext cx="132072" cy="1089119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84495" y="4130182"/>
              <a:ext cx="132072" cy="1182959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516568" y="3974351"/>
              <a:ext cx="132072" cy="1338789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875049" y="3883125"/>
              <a:ext cx="132072" cy="1430016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007121" y="4024031"/>
              <a:ext cx="132072" cy="1289109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139193" y="3987642"/>
              <a:ext cx="132072" cy="1325498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266" y="3670578"/>
              <a:ext cx="132072" cy="1642562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629747" y="3703335"/>
              <a:ext cx="132072" cy="1609805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61819" y="4738581"/>
              <a:ext cx="132072" cy="57456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893892" y="4347728"/>
              <a:ext cx="132072" cy="965412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025964" y="3762392"/>
              <a:ext cx="132072" cy="1550749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384445" y="3710392"/>
              <a:ext cx="132072" cy="1602748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516518" y="4647090"/>
              <a:ext cx="132072" cy="66605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648590" y="4319909"/>
              <a:ext cx="132072" cy="993231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4780662" y="3306533"/>
              <a:ext cx="132072" cy="2006607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39144" y="3847615"/>
              <a:ext cx="132072" cy="1465526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71216" y="4315820"/>
              <a:ext cx="132072" cy="99732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03288" y="4009807"/>
              <a:ext cx="132072" cy="1303334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35360" y="3331683"/>
              <a:ext cx="132072" cy="1981457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893842" y="3646190"/>
              <a:ext cx="132072" cy="1666951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025914" y="3776851"/>
              <a:ext cx="132072" cy="153629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57986" y="3369206"/>
              <a:ext cx="132072" cy="1943934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290058" y="3405895"/>
              <a:ext cx="132072" cy="1907246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648540" y="3686152"/>
              <a:ext cx="132072" cy="1626989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780612" y="1957980"/>
              <a:ext cx="132072" cy="3355161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912684" y="1429794"/>
              <a:ext cx="132072" cy="3883347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044756" y="2992525"/>
              <a:ext cx="132072" cy="2320616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7403238" y="3263269"/>
              <a:ext cx="132072" cy="2049872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535310" y="2907745"/>
              <a:ext cx="132072" cy="2405395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667382" y="2896441"/>
              <a:ext cx="132072" cy="2416700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799454" y="2547796"/>
              <a:ext cx="132072" cy="2765345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8157936" y="3176287"/>
              <a:ext cx="132072" cy="2136853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8290008" y="2775055"/>
              <a:ext cx="132072" cy="2538086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8422080" y="2969059"/>
              <a:ext cx="132072" cy="2344082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8554153" y="1856185"/>
              <a:ext cx="132072" cy="3456955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912634" y="2766102"/>
              <a:ext cx="132072" cy="2547039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9044706" y="2230910"/>
              <a:ext cx="132072" cy="3082230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9176779" y="2140123"/>
              <a:ext cx="132072" cy="3173017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9308851" y="1821300"/>
              <a:ext cx="132072" cy="3491841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667332" y="4437942"/>
              <a:ext cx="132072" cy="875199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9799405" y="3701072"/>
              <a:ext cx="132072" cy="1612068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9931477" y="3890992"/>
              <a:ext cx="132072" cy="1422148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176978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040848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03676" y="4080932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03676" y="2894205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803676" y="1707419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67" name="pl65"/>
            <p:cNvSpPr/>
            <p:nvPr/>
          </p:nvSpPr>
          <p:spPr>
            <a:xfrm>
              <a:off x="1139021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1139021" y="41264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1139021" y="29396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1139021" y="17529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1176978" y="5507308"/>
              <a:ext cx="9207317" cy="0"/>
            </a:xfrm>
            <a:custGeom>
              <a:avLst/>
              <a:pathLst>
                <a:path w="9207317" h="0">
                  <a:moveTo>
                    <a:pt x="0" y="0"/>
                  </a:moveTo>
                  <a:lnTo>
                    <a:pt x="920731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162979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2384495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3139193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389389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464859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5403288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6157986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6912684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8"/>
            <p:cNvSpPr/>
            <p:nvPr/>
          </p:nvSpPr>
          <p:spPr>
            <a:xfrm>
              <a:off x="7667382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9"/>
            <p:cNvSpPr/>
            <p:nvPr/>
          </p:nvSpPr>
          <p:spPr>
            <a:xfrm>
              <a:off x="8422080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0"/>
            <p:cNvSpPr/>
            <p:nvPr/>
          </p:nvSpPr>
          <p:spPr>
            <a:xfrm>
              <a:off x="917677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1"/>
            <p:cNvSpPr/>
            <p:nvPr/>
          </p:nvSpPr>
          <p:spPr>
            <a:xfrm>
              <a:off x="9931477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154844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2303176" y="557271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3034210" y="5596825"/>
              <a:ext cx="209966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3805785" y="5574204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4550363" y="5574204"/>
              <a:ext cx="196453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mai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5321938" y="554997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6096996" y="5549974"/>
              <a:ext cx="121979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jul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6810975" y="557259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7586063" y="5576168"/>
              <a:ext cx="162639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set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8337338" y="557616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9078492" y="5596825"/>
              <a:ext cx="196572" cy="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9833191" y="5574204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96" name="tx94"/>
            <p:cNvSpPr/>
            <p:nvPr/>
          </p:nvSpPr>
          <p:spPr>
            <a:xfrm rot="-5400000">
              <a:off x="-112664" y="3295863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97" name="rc95"/>
            <p:cNvSpPr/>
            <p:nvPr/>
          </p:nvSpPr>
          <p:spPr>
            <a:xfrm>
              <a:off x="10536126" y="2748101"/>
              <a:ext cx="736576" cy="1246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10612042" y="2807980"/>
              <a:ext cx="58474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99" name="rc97"/>
            <p:cNvSpPr/>
            <p:nvPr/>
          </p:nvSpPr>
          <p:spPr>
            <a:xfrm>
              <a:off x="10621042" y="3050095"/>
              <a:ext cx="201455" cy="201455"/>
            </a:xfrm>
            <a:prstGeom prst="rect">
              <a:avLst/>
            </a:prstGeom>
            <a:solidFill>
              <a:srgbClr val="E3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10621042" y="3269551"/>
              <a:ext cx="201455" cy="201455"/>
            </a:xfrm>
            <a:prstGeom prst="rect">
              <a:avLst/>
            </a:prstGeom>
            <a:solidFill>
              <a:srgbClr val="5995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10621042" y="3489007"/>
              <a:ext cx="201455" cy="201456"/>
            </a:xfrm>
            <a:prstGeom prst="rect">
              <a:avLst/>
            </a:prstGeom>
            <a:solidFill>
              <a:srgbClr val="FFDC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10621042" y="3708463"/>
              <a:ext cx="201455" cy="201456"/>
            </a:xfrm>
            <a:prstGeom prst="rect">
              <a:avLst/>
            </a:prstGeom>
            <a:solidFill>
              <a:srgbClr val="1A99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1"/>
            <p:cNvSpPr/>
            <p:nvPr/>
          </p:nvSpPr>
          <p:spPr>
            <a:xfrm>
              <a:off x="10907413" y="3105341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10907413" y="332479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0907413" y="354425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0907413" y="3763709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  <p:sp>
        <p:nvSpPr>
          <p:cNvPr id="107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Última atualização - 29/11/22</a:t>
            </a:r>
          </a:p>
        </p:txBody>
      </p:sp>
      <p:sp>
        <p:nvSpPr>
          <p:cNvPr id="108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1.1 - Tabela acumulada em valores nominais R$</a:t>
            </a:r>
          </a:p>
        </p:txBody>
      </p:sp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  <a:gridCol w="1645920"/>
              </a:tblGrid>
              <a:tr h="39106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74.942.424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80.394.971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96.505.848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112.195.697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16,26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86.393.285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91.775.112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99.682.536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112.813.639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13,17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120.500.886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108.627.324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111.693.675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138.411.195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23,92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135.650.904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48.415.551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81.350.880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130.674.500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60,63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135.056.242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56.125.033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83.695.059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169.087.597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102,03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123.493.120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84.039.620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109.825.961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166.968.316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52,03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140.466.290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129.456.080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163.806.425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160.714.843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-1,89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137.098.895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282.723.937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327.231.771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195.547.608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-40,24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172.733.282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202.691.593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203.644.179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233.022.905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14,43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180.062.799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213.872.836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197.524.992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291.301.704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47,48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214.627.266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259.725.385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267.375.557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294.241.340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10,05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73.748.987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135.841.590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119.837.920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1.594.774.381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1.693.689.033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1.862.174.803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2.004.979.344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7,67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6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TABELA 1.2 - Tabela acumulada em valores reais R$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822960" y="557784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¹Mês/Ano de referencia: Janeiro de 2019</a:t>
            </a:r>
          </a:p>
        </p:txBody>
      </p:sp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822960" y="1005840"/>
          <a:ext cx="3657600" cy="27432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  <a:gridCol w="1645920"/>
              </a:tblGrid>
              <a:tr h="388809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Mês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Variação 22/21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74.942.424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77.160.652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88.584.750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93.302.518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5,33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86.023.384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87.863.307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90.720.502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92.878.330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119.091.763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103.924.466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100.715.120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112.135.937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11,34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133.304.780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46.463.509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73.128.071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104.757.506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43,25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132.548.091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54.067.613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74.615.991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134.917.925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80,82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121.187.591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80.748.966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97.396.069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132.340.234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35,88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137.582.477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123.940.912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143.885.822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128.255.828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-10,86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134.136.666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270.031.083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284.957.776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156.617.364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169.068.744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192.360.672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175.302.549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187.174.766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176.066.699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201.241.347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167.935.785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232.614.565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38,51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208.799.208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242.229.963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225.183.506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234.952.568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70.930.681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125.003.585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100.195.982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1.563.682.509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1.605.036.077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1.622.621.922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1.609.947.542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127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-0,78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ECECEC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7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1.4 - Comparativo entre o mês corrente, mês anterior e mês do ano anterior</a:t>
            </a:r>
          </a:p>
        </p:txBody>
      </p:sp>
      <p:grpSp xmlns:pic="http://schemas.openxmlformats.org/drawingml/2006/picture">
        <p:nvGrpSpPr>
          <p:cNvPr id="4" name=""/>
          <p:cNvGrpSpPr/>
          <p:nvPr/>
        </p:nvGrpSpPr>
        <p:grpSpPr>
          <a:xfrm>
            <a:off x="548640" y="914400"/>
            <a:ext cx="10799064" cy="5029200"/>
            <a:chOff x="548640" y="914400"/>
            <a:chExt cx="10799064" cy="5029200"/>
          </a:xfrm>
        </p:grpSpPr>
        <p:sp>
          <p:nvSpPr>
            <p:cNvPr id="5" name="rc3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548640" y="914400"/>
              <a:ext cx="10799064" cy="5029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176978" y="1235626"/>
              <a:ext cx="8950300" cy="4271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176978" y="4653250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176978" y="3333466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176978" y="2013683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176978" y="5313141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176978" y="3993358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76978" y="2673575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176978" y="1353792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  <a:lnTo>
                    <a:pt x="8950300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583810" y="1429794"/>
              <a:ext cx="7865415" cy="3721927"/>
            </a:xfrm>
            <a:custGeom>
              <a:avLst/>
              <a:pathLst>
                <a:path w="7865415" h="3721927">
                  <a:moveTo>
                    <a:pt x="0" y="3721927"/>
                  </a:moveTo>
                  <a:lnTo>
                    <a:pt x="271221" y="3721927"/>
                  </a:lnTo>
                  <a:lnTo>
                    <a:pt x="542442" y="3464809"/>
                  </a:lnTo>
                  <a:lnTo>
                    <a:pt x="813663" y="3268659"/>
                  </a:lnTo>
                  <a:lnTo>
                    <a:pt x="1084884" y="3268659"/>
                  </a:lnTo>
                  <a:lnTo>
                    <a:pt x="1356106" y="3268659"/>
                  </a:lnTo>
                  <a:lnTo>
                    <a:pt x="1627327" y="2904583"/>
                  </a:lnTo>
                  <a:lnTo>
                    <a:pt x="1898548" y="2668646"/>
                  </a:lnTo>
                  <a:lnTo>
                    <a:pt x="2169769" y="2206657"/>
                  </a:lnTo>
                  <a:lnTo>
                    <a:pt x="2440991" y="1760824"/>
                  </a:lnTo>
                  <a:lnTo>
                    <a:pt x="2712212" y="1354102"/>
                  </a:lnTo>
                  <a:lnTo>
                    <a:pt x="2983433" y="1354102"/>
                  </a:lnTo>
                  <a:lnTo>
                    <a:pt x="3254654" y="1354102"/>
                  </a:lnTo>
                  <a:lnTo>
                    <a:pt x="3525876" y="1171102"/>
                  </a:lnTo>
                  <a:lnTo>
                    <a:pt x="3797097" y="1171102"/>
                  </a:lnTo>
                  <a:lnTo>
                    <a:pt x="4068318" y="919286"/>
                  </a:lnTo>
                  <a:lnTo>
                    <a:pt x="4339539" y="738424"/>
                  </a:lnTo>
                  <a:lnTo>
                    <a:pt x="4610761" y="595972"/>
                  </a:lnTo>
                  <a:lnTo>
                    <a:pt x="4881982" y="595972"/>
                  </a:lnTo>
                  <a:lnTo>
                    <a:pt x="5153203" y="595972"/>
                  </a:lnTo>
                  <a:lnTo>
                    <a:pt x="5424424" y="394604"/>
                  </a:lnTo>
                  <a:lnTo>
                    <a:pt x="5695645" y="261976"/>
                  </a:lnTo>
                  <a:lnTo>
                    <a:pt x="5966867" y="138103"/>
                  </a:lnTo>
                  <a:lnTo>
                    <a:pt x="6238088" y="36154"/>
                  </a:lnTo>
                  <a:lnTo>
                    <a:pt x="6509309" y="15533"/>
                  </a:lnTo>
                  <a:lnTo>
                    <a:pt x="6780530" y="15533"/>
                  </a:lnTo>
                  <a:lnTo>
                    <a:pt x="7051752" y="15533"/>
                  </a:lnTo>
                  <a:lnTo>
                    <a:pt x="7322973" y="5343"/>
                  </a:lnTo>
                  <a:lnTo>
                    <a:pt x="7594194" y="0"/>
                  </a:lnTo>
                  <a:lnTo>
                    <a:pt x="7865415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583810" y="1468590"/>
              <a:ext cx="8136637" cy="3844550"/>
            </a:xfrm>
            <a:custGeom>
              <a:avLst/>
              <a:pathLst>
                <a:path w="8136637" h="3844550">
                  <a:moveTo>
                    <a:pt x="0" y="3844550"/>
                  </a:moveTo>
                  <a:lnTo>
                    <a:pt x="271221" y="3844550"/>
                  </a:lnTo>
                  <a:lnTo>
                    <a:pt x="542442" y="3559972"/>
                  </a:lnTo>
                  <a:lnTo>
                    <a:pt x="813663" y="3335058"/>
                  </a:lnTo>
                  <a:lnTo>
                    <a:pt x="1084884" y="2999420"/>
                  </a:lnTo>
                  <a:lnTo>
                    <a:pt x="1356106" y="2673481"/>
                  </a:lnTo>
                  <a:lnTo>
                    <a:pt x="1627327" y="2369639"/>
                  </a:lnTo>
                  <a:lnTo>
                    <a:pt x="1898548" y="2369639"/>
                  </a:lnTo>
                  <a:lnTo>
                    <a:pt x="2169769" y="2369639"/>
                  </a:lnTo>
                  <a:lnTo>
                    <a:pt x="2440991" y="2066288"/>
                  </a:lnTo>
                  <a:lnTo>
                    <a:pt x="2712212" y="1896043"/>
                  </a:lnTo>
                  <a:lnTo>
                    <a:pt x="2983433" y="1896043"/>
                  </a:lnTo>
                  <a:lnTo>
                    <a:pt x="3254654" y="1702942"/>
                  </a:lnTo>
                  <a:lnTo>
                    <a:pt x="3525876" y="1548375"/>
                  </a:lnTo>
                  <a:lnTo>
                    <a:pt x="3797097" y="1548375"/>
                  </a:lnTo>
                  <a:lnTo>
                    <a:pt x="4068318" y="1548375"/>
                  </a:lnTo>
                  <a:lnTo>
                    <a:pt x="4339539" y="1320046"/>
                  </a:lnTo>
                  <a:lnTo>
                    <a:pt x="4610761" y="1195505"/>
                  </a:lnTo>
                  <a:lnTo>
                    <a:pt x="4881982" y="1068667"/>
                  </a:lnTo>
                  <a:lnTo>
                    <a:pt x="5153203" y="953112"/>
                  </a:lnTo>
                  <a:lnTo>
                    <a:pt x="5424424" y="848981"/>
                  </a:lnTo>
                  <a:lnTo>
                    <a:pt x="5695645" y="848981"/>
                  </a:lnTo>
                  <a:lnTo>
                    <a:pt x="5966867" y="848981"/>
                  </a:lnTo>
                  <a:lnTo>
                    <a:pt x="6238088" y="739382"/>
                  </a:lnTo>
                  <a:lnTo>
                    <a:pt x="6509309" y="617733"/>
                  </a:lnTo>
                  <a:lnTo>
                    <a:pt x="6780530" y="475456"/>
                  </a:lnTo>
                  <a:lnTo>
                    <a:pt x="7051752" y="350741"/>
                  </a:lnTo>
                  <a:lnTo>
                    <a:pt x="7322973" y="203358"/>
                  </a:lnTo>
                  <a:lnTo>
                    <a:pt x="7594194" y="203358"/>
                  </a:lnTo>
                  <a:lnTo>
                    <a:pt x="7865415" y="203358"/>
                  </a:lnTo>
                  <a:lnTo>
                    <a:pt x="8136637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583810" y="1784364"/>
              <a:ext cx="7865415" cy="3398189"/>
            </a:xfrm>
            <a:custGeom>
              <a:avLst/>
              <a:pathLst>
                <a:path w="7865415" h="3398189">
                  <a:moveTo>
                    <a:pt x="0" y="3398189"/>
                  </a:moveTo>
                  <a:lnTo>
                    <a:pt x="271221" y="3398189"/>
                  </a:lnTo>
                  <a:lnTo>
                    <a:pt x="542442" y="3144350"/>
                  </a:lnTo>
                  <a:lnTo>
                    <a:pt x="813663" y="2742083"/>
                  </a:lnTo>
                  <a:lnTo>
                    <a:pt x="1084884" y="2623933"/>
                  </a:lnTo>
                  <a:lnTo>
                    <a:pt x="1356106" y="2623933"/>
                  </a:lnTo>
                  <a:lnTo>
                    <a:pt x="1627327" y="2623933"/>
                  </a:lnTo>
                  <a:lnTo>
                    <a:pt x="1898548" y="2452211"/>
                  </a:lnTo>
                  <a:lnTo>
                    <a:pt x="2169769" y="2342737"/>
                  </a:lnTo>
                  <a:lnTo>
                    <a:pt x="2440991" y="2232496"/>
                  </a:lnTo>
                  <a:lnTo>
                    <a:pt x="2712212" y="2140040"/>
                  </a:lnTo>
                  <a:lnTo>
                    <a:pt x="2983433" y="2039990"/>
                  </a:lnTo>
                  <a:lnTo>
                    <a:pt x="3254654" y="2039990"/>
                  </a:lnTo>
                  <a:lnTo>
                    <a:pt x="3525876" y="2039990"/>
                  </a:lnTo>
                  <a:lnTo>
                    <a:pt x="3797097" y="2039990"/>
                  </a:lnTo>
                  <a:lnTo>
                    <a:pt x="4068318" y="1897855"/>
                  </a:lnTo>
                  <a:lnTo>
                    <a:pt x="4339539" y="1796355"/>
                  </a:lnTo>
                  <a:lnTo>
                    <a:pt x="4610761" y="1706236"/>
                  </a:lnTo>
                  <a:lnTo>
                    <a:pt x="4881982" y="1618154"/>
                  </a:lnTo>
                  <a:lnTo>
                    <a:pt x="5153203" y="1618154"/>
                  </a:lnTo>
                  <a:lnTo>
                    <a:pt x="5424424" y="1618154"/>
                  </a:lnTo>
                  <a:lnTo>
                    <a:pt x="5695645" y="1475518"/>
                  </a:lnTo>
                  <a:lnTo>
                    <a:pt x="5966867" y="1379120"/>
                  </a:lnTo>
                  <a:lnTo>
                    <a:pt x="6238088" y="1271000"/>
                  </a:lnTo>
                  <a:lnTo>
                    <a:pt x="6509309" y="1146570"/>
                  </a:lnTo>
                  <a:lnTo>
                    <a:pt x="6780530" y="1013083"/>
                  </a:lnTo>
                  <a:lnTo>
                    <a:pt x="7051752" y="1013083"/>
                  </a:lnTo>
                  <a:lnTo>
                    <a:pt x="7322973" y="1013083"/>
                  </a:lnTo>
                  <a:lnTo>
                    <a:pt x="7594194" y="710872"/>
                  </a:lnTo>
                  <a:lnTo>
                    <a:pt x="7865415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176978" y="1235626"/>
              <a:ext cx="0" cy="4271682"/>
            </a:xfrm>
            <a:custGeom>
              <a:avLst/>
              <a:pathLst>
                <a:path w="0" h="4271682">
                  <a:moveTo>
                    <a:pt x="0" y="4271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7"/>
            <p:cNvSpPr/>
            <p:nvPr/>
          </p:nvSpPr>
          <p:spPr>
            <a:xfrm>
              <a:off x="1040848" y="526765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803676" y="394787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803676" y="262809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803676" y="1308250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23" name="pl21"/>
            <p:cNvSpPr/>
            <p:nvPr/>
          </p:nvSpPr>
          <p:spPr>
            <a:xfrm>
              <a:off x="1139021" y="53131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139021" y="39933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139021" y="267357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139021" y="13537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176978" y="5507308"/>
              <a:ext cx="8950300" cy="0"/>
            </a:xfrm>
            <a:custGeom>
              <a:avLst/>
              <a:pathLst>
                <a:path w="8950300" h="0">
                  <a:moveTo>
                    <a:pt x="0" y="0"/>
                  </a:moveTo>
                  <a:lnTo>
                    <a:pt x="895030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312589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024801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737014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9449226" y="5507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1278686" y="5573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956995" y="5573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669208" y="5573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9381420" y="5573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228638" y="5724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37" name="tx35"/>
            <p:cNvSpPr/>
            <p:nvPr/>
          </p:nvSpPr>
          <p:spPr>
            <a:xfrm rot="-5400000">
              <a:off x="-155006" y="3295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38" name="rc36"/>
            <p:cNvSpPr/>
            <p:nvPr/>
          </p:nvSpPr>
          <p:spPr>
            <a:xfrm>
              <a:off x="10279110" y="4724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10291762" y="4721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0" name="pl38"/>
            <p:cNvSpPr/>
            <p:nvPr/>
          </p:nvSpPr>
          <p:spPr>
            <a:xfrm>
              <a:off x="10309762" y="504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10309762" y="504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0309762" y="504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0309762" y="522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0309762" y="522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10309762" y="522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10309762" y="540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10309762" y="540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0309762" y="5404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10547678" y="4999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0547678" y="5179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10547678" y="5359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176978" y="112122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  <p:sp>
        <p:nvSpPr>
          <p:cNvPr id="53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4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1.5 - Comparativo entre o mês corrente, mês anterior e mês do ano anterior</a:t>
            </a:r>
          </a:p>
        </p:txBody>
      </p:sp>
      <p:sp>
        <p:nvSpPr>
          <p:cNvPr id="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7</a:t>
            </a:r>
          </a:p>
        </p:txBody>
      </p:sp>
      <p:grpSp xmlns:pic="http://schemas.openxmlformats.org/drawingml/2006/picture">
        <p:nvGrpSpPr>
          <p:cNvPr id="6" name="88"/>
          <p:cNvGrpSpPr/>
          <p:nvPr/>
        </p:nvGrpSpPr>
        <p:grpSpPr>
          <a:xfrm>
            <a:off x="457200" y="914400"/>
            <a:ext cx="5486400" cy="2743200"/>
            <a:chOff x="45720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7" name="rc3"/>
            <p:cNvSpPr/>
            <p:nvPr/>
          </p:nvSpPr>
          <p:spPr>
            <a:xfrm>
              <a:off x="45720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4"/>
            <p:cNvSpPr/>
            <p:nvPr/>
          </p:nvSpPr>
          <p:spPr>
            <a:xfrm>
              <a:off x="45720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5"/>
            <p:cNvSpPr/>
            <p:nvPr/>
          </p:nvSpPr>
          <p:spPr>
            <a:xfrm>
              <a:off x="1085538" y="12356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6"/>
            <p:cNvSpPr/>
            <p:nvPr/>
          </p:nvSpPr>
          <p:spPr>
            <a:xfrm>
              <a:off x="1085538" y="294275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7"/>
            <p:cNvSpPr/>
            <p:nvPr/>
          </p:nvSpPr>
          <p:spPr>
            <a:xfrm>
              <a:off x="1085538" y="2566173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8"/>
            <p:cNvSpPr/>
            <p:nvPr/>
          </p:nvSpPr>
          <p:spPr>
            <a:xfrm>
              <a:off x="1085538" y="218958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9"/>
            <p:cNvSpPr/>
            <p:nvPr/>
          </p:nvSpPr>
          <p:spPr>
            <a:xfrm>
              <a:off x="1085538" y="1813003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0"/>
            <p:cNvSpPr/>
            <p:nvPr/>
          </p:nvSpPr>
          <p:spPr>
            <a:xfrm>
              <a:off x="1085538" y="143641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1"/>
            <p:cNvSpPr/>
            <p:nvPr/>
          </p:nvSpPr>
          <p:spPr>
            <a:xfrm>
              <a:off x="1085538" y="31310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2"/>
            <p:cNvSpPr/>
            <p:nvPr/>
          </p:nvSpPr>
          <p:spPr>
            <a:xfrm>
              <a:off x="1085538" y="2754465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3"/>
            <p:cNvSpPr/>
            <p:nvPr/>
          </p:nvSpPr>
          <p:spPr>
            <a:xfrm>
              <a:off x="1085538" y="2377881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4"/>
            <p:cNvSpPr/>
            <p:nvPr/>
          </p:nvSpPr>
          <p:spPr>
            <a:xfrm>
              <a:off x="1085538" y="200129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pl15"/>
            <p:cNvSpPr/>
            <p:nvPr/>
          </p:nvSpPr>
          <p:spPr>
            <a:xfrm>
              <a:off x="1085538" y="1624711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0" name="pl16"/>
            <p:cNvSpPr/>
            <p:nvPr/>
          </p:nvSpPr>
          <p:spPr>
            <a:xfrm>
              <a:off x="1085538" y="124812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1" name="pl17"/>
            <p:cNvSpPr/>
            <p:nvPr/>
          </p:nvSpPr>
          <p:spPr>
            <a:xfrm>
              <a:off x="1250885" y="1441002"/>
              <a:ext cx="3306942" cy="1690047"/>
            </a:xfrm>
            <a:custGeom>
              <a:avLst/>
              <a:pathLst>
                <a:path w="3306942" h="1690047">
                  <a:moveTo>
                    <a:pt x="0" y="1690047"/>
                  </a:moveTo>
                  <a:lnTo>
                    <a:pt x="110231" y="1690047"/>
                  </a:lnTo>
                  <a:lnTo>
                    <a:pt x="220462" y="1599420"/>
                  </a:lnTo>
                  <a:lnTo>
                    <a:pt x="330694" y="1520915"/>
                  </a:lnTo>
                  <a:lnTo>
                    <a:pt x="440925" y="1445859"/>
                  </a:lnTo>
                  <a:lnTo>
                    <a:pt x="551157" y="1372827"/>
                  </a:lnTo>
                  <a:lnTo>
                    <a:pt x="661388" y="1294986"/>
                  </a:lnTo>
                  <a:lnTo>
                    <a:pt x="771619" y="1294986"/>
                  </a:lnTo>
                  <a:lnTo>
                    <a:pt x="881851" y="1294986"/>
                  </a:lnTo>
                  <a:lnTo>
                    <a:pt x="992082" y="1202220"/>
                  </a:lnTo>
                  <a:lnTo>
                    <a:pt x="1102314" y="1132377"/>
                  </a:lnTo>
                  <a:lnTo>
                    <a:pt x="1212545" y="1062271"/>
                  </a:lnTo>
                  <a:lnTo>
                    <a:pt x="1322777" y="1001297"/>
                  </a:lnTo>
                  <a:lnTo>
                    <a:pt x="1433008" y="941894"/>
                  </a:lnTo>
                  <a:lnTo>
                    <a:pt x="1543239" y="941894"/>
                  </a:lnTo>
                  <a:lnTo>
                    <a:pt x="1653471" y="941894"/>
                  </a:lnTo>
                  <a:lnTo>
                    <a:pt x="1763702" y="862370"/>
                  </a:lnTo>
                  <a:lnTo>
                    <a:pt x="1873934" y="798901"/>
                  </a:lnTo>
                  <a:lnTo>
                    <a:pt x="1984165" y="731970"/>
                  </a:lnTo>
                  <a:lnTo>
                    <a:pt x="2094396" y="661647"/>
                  </a:lnTo>
                  <a:lnTo>
                    <a:pt x="2204628" y="597276"/>
                  </a:lnTo>
                  <a:lnTo>
                    <a:pt x="2314859" y="597276"/>
                  </a:lnTo>
                  <a:lnTo>
                    <a:pt x="2425091" y="597276"/>
                  </a:lnTo>
                  <a:lnTo>
                    <a:pt x="2535322" y="498520"/>
                  </a:lnTo>
                  <a:lnTo>
                    <a:pt x="2645554" y="407770"/>
                  </a:lnTo>
                  <a:lnTo>
                    <a:pt x="2755785" y="315089"/>
                  </a:lnTo>
                  <a:lnTo>
                    <a:pt x="2866016" y="189183"/>
                  </a:lnTo>
                  <a:lnTo>
                    <a:pt x="2976248" y="113445"/>
                  </a:lnTo>
                  <a:lnTo>
                    <a:pt x="3086479" y="113445"/>
                  </a:lnTo>
                  <a:lnTo>
                    <a:pt x="3196711" y="113445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18"/>
            <p:cNvSpPr/>
            <p:nvPr/>
          </p:nvSpPr>
          <p:spPr>
            <a:xfrm>
              <a:off x="1250885" y="1325885"/>
              <a:ext cx="3306942" cy="1676149"/>
            </a:xfrm>
            <a:custGeom>
              <a:avLst/>
              <a:pathLst>
                <a:path w="3306942" h="1676149">
                  <a:moveTo>
                    <a:pt x="0" y="1676149"/>
                  </a:moveTo>
                  <a:lnTo>
                    <a:pt x="110231" y="1550820"/>
                  </a:lnTo>
                  <a:lnTo>
                    <a:pt x="220462" y="1440184"/>
                  </a:lnTo>
                  <a:lnTo>
                    <a:pt x="330694" y="1440184"/>
                  </a:lnTo>
                  <a:lnTo>
                    <a:pt x="440925" y="1440184"/>
                  </a:lnTo>
                  <a:lnTo>
                    <a:pt x="551157" y="1293614"/>
                  </a:lnTo>
                  <a:lnTo>
                    <a:pt x="661388" y="1194787"/>
                  </a:lnTo>
                  <a:lnTo>
                    <a:pt x="771619" y="1108276"/>
                  </a:lnTo>
                  <a:lnTo>
                    <a:pt x="881851" y="1026816"/>
                  </a:lnTo>
                  <a:lnTo>
                    <a:pt x="992082" y="949699"/>
                  </a:lnTo>
                  <a:lnTo>
                    <a:pt x="1102314" y="949699"/>
                  </a:lnTo>
                  <a:lnTo>
                    <a:pt x="1212545" y="949699"/>
                  </a:lnTo>
                  <a:lnTo>
                    <a:pt x="1322777" y="850349"/>
                  </a:lnTo>
                  <a:lnTo>
                    <a:pt x="1433008" y="771600"/>
                  </a:lnTo>
                  <a:lnTo>
                    <a:pt x="1543239" y="698459"/>
                  </a:lnTo>
                  <a:lnTo>
                    <a:pt x="1653471" y="627225"/>
                  </a:lnTo>
                  <a:lnTo>
                    <a:pt x="1763702" y="560002"/>
                  </a:lnTo>
                  <a:lnTo>
                    <a:pt x="1873934" y="560002"/>
                  </a:lnTo>
                  <a:lnTo>
                    <a:pt x="1984165" y="560002"/>
                  </a:lnTo>
                  <a:lnTo>
                    <a:pt x="2094396" y="463975"/>
                  </a:lnTo>
                  <a:lnTo>
                    <a:pt x="2204628" y="397498"/>
                  </a:lnTo>
                  <a:lnTo>
                    <a:pt x="2314859" y="330723"/>
                  </a:lnTo>
                  <a:lnTo>
                    <a:pt x="2425091" y="267110"/>
                  </a:lnTo>
                  <a:lnTo>
                    <a:pt x="2535322" y="248048"/>
                  </a:lnTo>
                  <a:lnTo>
                    <a:pt x="2645554" y="248048"/>
                  </a:lnTo>
                  <a:lnTo>
                    <a:pt x="2755785" y="248048"/>
                  </a:lnTo>
                  <a:lnTo>
                    <a:pt x="2866016" y="165410"/>
                  </a:lnTo>
                  <a:lnTo>
                    <a:pt x="2976248" y="109530"/>
                  </a:lnTo>
                  <a:lnTo>
                    <a:pt x="3086479" y="53906"/>
                  </a:lnTo>
                  <a:lnTo>
                    <a:pt x="3196711" y="179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19"/>
            <p:cNvSpPr/>
            <p:nvPr/>
          </p:nvSpPr>
          <p:spPr>
            <a:xfrm>
              <a:off x="1250885" y="1677345"/>
              <a:ext cx="3306942" cy="1453705"/>
            </a:xfrm>
            <a:custGeom>
              <a:avLst/>
              <a:pathLst>
                <a:path w="3306942" h="1453705">
                  <a:moveTo>
                    <a:pt x="0" y="1453705"/>
                  </a:moveTo>
                  <a:lnTo>
                    <a:pt x="110231" y="1453705"/>
                  </a:lnTo>
                  <a:lnTo>
                    <a:pt x="220462" y="1453705"/>
                  </a:lnTo>
                  <a:lnTo>
                    <a:pt x="330694" y="1336587"/>
                  </a:lnTo>
                  <a:lnTo>
                    <a:pt x="440925" y="1253770"/>
                  </a:lnTo>
                  <a:lnTo>
                    <a:pt x="551157" y="1178709"/>
                  </a:lnTo>
                  <a:lnTo>
                    <a:pt x="661388" y="1105889"/>
                  </a:lnTo>
                  <a:lnTo>
                    <a:pt x="771619" y="1035493"/>
                  </a:lnTo>
                  <a:lnTo>
                    <a:pt x="881851" y="1035493"/>
                  </a:lnTo>
                  <a:lnTo>
                    <a:pt x="992082" y="1035493"/>
                  </a:lnTo>
                  <a:lnTo>
                    <a:pt x="1102314" y="948090"/>
                  </a:lnTo>
                  <a:lnTo>
                    <a:pt x="1212545" y="880673"/>
                  </a:lnTo>
                  <a:lnTo>
                    <a:pt x="1322777" y="813360"/>
                  </a:lnTo>
                  <a:lnTo>
                    <a:pt x="1433008" y="756065"/>
                  </a:lnTo>
                  <a:lnTo>
                    <a:pt x="1543239" y="697213"/>
                  </a:lnTo>
                  <a:lnTo>
                    <a:pt x="1653471" y="697213"/>
                  </a:lnTo>
                  <a:lnTo>
                    <a:pt x="1763702" y="697213"/>
                  </a:lnTo>
                  <a:lnTo>
                    <a:pt x="1873934" y="619169"/>
                  </a:lnTo>
                  <a:lnTo>
                    <a:pt x="1984165" y="556365"/>
                  </a:lnTo>
                  <a:lnTo>
                    <a:pt x="2094396" y="497809"/>
                  </a:lnTo>
                  <a:lnTo>
                    <a:pt x="2204628" y="430335"/>
                  </a:lnTo>
                  <a:lnTo>
                    <a:pt x="2314859" y="373816"/>
                  </a:lnTo>
                  <a:lnTo>
                    <a:pt x="2425091" y="373816"/>
                  </a:lnTo>
                  <a:lnTo>
                    <a:pt x="2535322" y="373816"/>
                  </a:lnTo>
                  <a:lnTo>
                    <a:pt x="2645554" y="275281"/>
                  </a:lnTo>
                  <a:lnTo>
                    <a:pt x="2755785" y="209227"/>
                  </a:lnTo>
                  <a:lnTo>
                    <a:pt x="2866016" y="147944"/>
                  </a:lnTo>
                  <a:lnTo>
                    <a:pt x="2976248" y="58346"/>
                  </a:lnTo>
                  <a:lnTo>
                    <a:pt x="3086479" y="0"/>
                  </a:lnTo>
                  <a:lnTo>
                    <a:pt x="3196711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0"/>
            <p:cNvSpPr/>
            <p:nvPr/>
          </p:nvSpPr>
          <p:spPr>
            <a:xfrm>
              <a:off x="1085538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1"/>
            <p:cNvSpPr/>
            <p:nvPr/>
          </p:nvSpPr>
          <p:spPr>
            <a:xfrm>
              <a:off x="949408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2"/>
            <p:cNvSpPr/>
            <p:nvPr/>
          </p:nvSpPr>
          <p:spPr>
            <a:xfrm>
              <a:off x="780042" y="2708984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25M</a:t>
              </a:r>
            </a:p>
          </p:txBody>
        </p:sp>
        <p:sp>
          <p:nvSpPr>
            <p:cNvPr id="27" name="tx23"/>
            <p:cNvSpPr/>
            <p:nvPr/>
          </p:nvSpPr>
          <p:spPr>
            <a:xfrm>
              <a:off x="780042" y="2332399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28" name="tx24"/>
            <p:cNvSpPr/>
            <p:nvPr/>
          </p:nvSpPr>
          <p:spPr>
            <a:xfrm>
              <a:off x="780042" y="1956171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75M</a:t>
              </a:r>
            </a:p>
          </p:txBody>
        </p:sp>
        <p:sp>
          <p:nvSpPr>
            <p:cNvPr id="29" name="tx25"/>
            <p:cNvSpPr/>
            <p:nvPr/>
          </p:nvSpPr>
          <p:spPr>
            <a:xfrm>
              <a:off x="712236" y="15792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30" name="tx26"/>
            <p:cNvSpPr/>
            <p:nvPr/>
          </p:nvSpPr>
          <p:spPr>
            <a:xfrm>
              <a:off x="712236" y="1202644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125M</a:t>
              </a:r>
            </a:p>
          </p:txBody>
        </p:sp>
        <p:sp>
          <p:nvSpPr>
            <p:cNvPr id="31" name="pl27"/>
            <p:cNvSpPr/>
            <p:nvPr/>
          </p:nvSpPr>
          <p:spPr>
            <a:xfrm>
              <a:off x="1047581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8"/>
            <p:cNvSpPr/>
            <p:nvPr/>
          </p:nvSpPr>
          <p:spPr>
            <a:xfrm>
              <a:off x="1047581" y="27544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9"/>
            <p:cNvSpPr/>
            <p:nvPr/>
          </p:nvSpPr>
          <p:spPr>
            <a:xfrm>
              <a:off x="1047581" y="23778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0"/>
            <p:cNvSpPr/>
            <p:nvPr/>
          </p:nvSpPr>
          <p:spPr>
            <a:xfrm>
              <a:off x="1047581" y="20012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1"/>
            <p:cNvSpPr/>
            <p:nvPr/>
          </p:nvSpPr>
          <p:spPr>
            <a:xfrm>
              <a:off x="1047581" y="16247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2"/>
            <p:cNvSpPr/>
            <p:nvPr/>
          </p:nvSpPr>
          <p:spPr>
            <a:xfrm>
              <a:off x="1047581" y="12481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3"/>
            <p:cNvSpPr/>
            <p:nvPr/>
          </p:nvSpPr>
          <p:spPr>
            <a:xfrm>
              <a:off x="1085538" y="32213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4"/>
            <p:cNvSpPr/>
            <p:nvPr/>
          </p:nvSpPr>
          <p:spPr>
            <a:xfrm>
              <a:off x="1140654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5"/>
            <p:cNvSpPr/>
            <p:nvPr/>
          </p:nvSpPr>
          <p:spPr>
            <a:xfrm>
              <a:off x="224296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6"/>
            <p:cNvSpPr/>
            <p:nvPr/>
          </p:nvSpPr>
          <p:spPr>
            <a:xfrm>
              <a:off x="3345282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7"/>
            <p:cNvSpPr/>
            <p:nvPr/>
          </p:nvSpPr>
          <p:spPr>
            <a:xfrm>
              <a:off x="444759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8"/>
            <p:cNvSpPr/>
            <p:nvPr/>
          </p:nvSpPr>
          <p:spPr>
            <a:xfrm>
              <a:off x="1106751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39"/>
            <p:cNvSpPr/>
            <p:nvPr/>
          </p:nvSpPr>
          <p:spPr>
            <a:xfrm>
              <a:off x="217516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0"/>
            <p:cNvSpPr/>
            <p:nvPr/>
          </p:nvSpPr>
          <p:spPr>
            <a:xfrm>
              <a:off x="3277476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1"/>
            <p:cNvSpPr/>
            <p:nvPr/>
          </p:nvSpPr>
          <p:spPr>
            <a:xfrm>
              <a:off x="4379791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2"/>
            <p:cNvSpPr/>
            <p:nvPr/>
          </p:nvSpPr>
          <p:spPr>
            <a:xfrm>
              <a:off x="2480866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47" name="tx43"/>
            <p:cNvSpPr/>
            <p:nvPr/>
          </p:nvSpPr>
          <p:spPr>
            <a:xfrm rot="-5400000">
              <a:off x="-246446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8" name="rc44"/>
            <p:cNvSpPr/>
            <p:nvPr/>
          </p:nvSpPr>
          <p:spPr>
            <a:xfrm>
              <a:off x="487500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5"/>
            <p:cNvSpPr/>
            <p:nvPr/>
          </p:nvSpPr>
          <p:spPr>
            <a:xfrm>
              <a:off x="488765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50" name="pl46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7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8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9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0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1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2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3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4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5"/>
            <p:cNvSpPr/>
            <p:nvPr/>
          </p:nvSpPr>
          <p:spPr>
            <a:xfrm>
              <a:off x="514357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60" name="tx56"/>
            <p:cNvSpPr/>
            <p:nvPr/>
          </p:nvSpPr>
          <p:spPr>
            <a:xfrm>
              <a:off x="514357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61" name="tx57"/>
            <p:cNvSpPr/>
            <p:nvPr/>
          </p:nvSpPr>
          <p:spPr>
            <a:xfrm>
              <a:off x="514357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62" name="tx58"/>
            <p:cNvSpPr/>
            <p:nvPr/>
          </p:nvSpPr>
          <p:spPr>
            <a:xfrm>
              <a:off x="1085538" y="951828"/>
              <a:ext cx="548997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janeiro</a:t>
              </a:r>
            </a:p>
          </p:txBody>
        </p:sp>
      </p:grpSp>
      <p:grpSp xmlns:pic="http://schemas.openxmlformats.org/drawingml/2006/picture">
        <p:nvGrpSpPr>
          <p:cNvPr id="63" name="88"/>
          <p:cNvGrpSpPr/>
          <p:nvPr/>
        </p:nvGrpSpPr>
        <p:grpSpPr>
          <a:xfrm>
            <a:off x="6492240" y="914400"/>
            <a:ext cx="5486400" cy="2743200"/>
            <a:chOff x="649224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64" name="rc3"/>
            <p:cNvSpPr/>
            <p:nvPr/>
          </p:nvSpPr>
          <p:spPr>
            <a:xfrm>
              <a:off x="649224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4"/>
            <p:cNvSpPr/>
            <p:nvPr/>
          </p:nvSpPr>
          <p:spPr>
            <a:xfrm>
              <a:off x="649224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5"/>
            <p:cNvSpPr/>
            <p:nvPr/>
          </p:nvSpPr>
          <p:spPr>
            <a:xfrm>
              <a:off x="7052772" y="1235626"/>
              <a:ext cx="3705442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"/>
            <p:cNvSpPr/>
            <p:nvPr/>
          </p:nvSpPr>
          <p:spPr>
            <a:xfrm>
              <a:off x="7052772" y="2891031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8" name="pl7"/>
            <p:cNvSpPr/>
            <p:nvPr/>
          </p:nvSpPr>
          <p:spPr>
            <a:xfrm>
              <a:off x="7052772" y="2410991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9" name="pl8"/>
            <p:cNvSpPr/>
            <p:nvPr/>
          </p:nvSpPr>
          <p:spPr>
            <a:xfrm>
              <a:off x="7052772" y="193095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70" name="pl9"/>
            <p:cNvSpPr/>
            <p:nvPr/>
          </p:nvSpPr>
          <p:spPr>
            <a:xfrm>
              <a:off x="7052772" y="145091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71" name="pl10"/>
            <p:cNvSpPr/>
            <p:nvPr/>
          </p:nvSpPr>
          <p:spPr>
            <a:xfrm>
              <a:off x="7052772" y="3131050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72" name="pl11"/>
            <p:cNvSpPr/>
            <p:nvPr/>
          </p:nvSpPr>
          <p:spPr>
            <a:xfrm>
              <a:off x="7052772" y="2651011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73" name="pl12"/>
            <p:cNvSpPr/>
            <p:nvPr/>
          </p:nvSpPr>
          <p:spPr>
            <a:xfrm>
              <a:off x="7052772" y="2170972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74" name="pl13"/>
            <p:cNvSpPr/>
            <p:nvPr/>
          </p:nvSpPr>
          <p:spPr>
            <a:xfrm>
              <a:off x="7052772" y="1690933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  <a:lnTo>
                    <a:pt x="3705442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75" name="pl14"/>
            <p:cNvSpPr/>
            <p:nvPr/>
          </p:nvSpPr>
          <p:spPr>
            <a:xfrm>
              <a:off x="7221201" y="1325885"/>
              <a:ext cx="3031726" cy="1713089"/>
            </a:xfrm>
            <a:custGeom>
              <a:avLst/>
              <a:pathLst>
                <a:path w="3031726" h="1713089">
                  <a:moveTo>
                    <a:pt x="0" y="1713089"/>
                  </a:moveTo>
                  <a:lnTo>
                    <a:pt x="112286" y="1615311"/>
                  </a:lnTo>
                  <a:lnTo>
                    <a:pt x="224572" y="1480457"/>
                  </a:lnTo>
                  <a:lnTo>
                    <a:pt x="336858" y="1393228"/>
                  </a:lnTo>
                  <a:lnTo>
                    <a:pt x="449144" y="1393228"/>
                  </a:lnTo>
                  <a:lnTo>
                    <a:pt x="561430" y="1393228"/>
                  </a:lnTo>
                  <a:lnTo>
                    <a:pt x="673716" y="1275861"/>
                  </a:lnTo>
                  <a:lnTo>
                    <a:pt x="786003" y="1202368"/>
                  </a:lnTo>
                  <a:lnTo>
                    <a:pt x="898289" y="1117301"/>
                  </a:lnTo>
                  <a:lnTo>
                    <a:pt x="1010575" y="1038709"/>
                  </a:lnTo>
                  <a:lnTo>
                    <a:pt x="1122861" y="962269"/>
                  </a:lnTo>
                  <a:lnTo>
                    <a:pt x="1235147" y="962269"/>
                  </a:lnTo>
                  <a:lnTo>
                    <a:pt x="1347433" y="962269"/>
                  </a:lnTo>
                  <a:lnTo>
                    <a:pt x="1459719" y="853779"/>
                  </a:lnTo>
                  <a:lnTo>
                    <a:pt x="1572006" y="774610"/>
                  </a:lnTo>
                  <a:lnTo>
                    <a:pt x="1684292" y="698353"/>
                  </a:lnTo>
                  <a:lnTo>
                    <a:pt x="1796578" y="623087"/>
                  </a:lnTo>
                  <a:lnTo>
                    <a:pt x="1908864" y="547029"/>
                  </a:lnTo>
                  <a:lnTo>
                    <a:pt x="2021150" y="547029"/>
                  </a:lnTo>
                  <a:lnTo>
                    <a:pt x="2133436" y="547029"/>
                  </a:lnTo>
                  <a:lnTo>
                    <a:pt x="2245722" y="426175"/>
                  </a:lnTo>
                  <a:lnTo>
                    <a:pt x="2358009" y="337643"/>
                  </a:lnTo>
                  <a:lnTo>
                    <a:pt x="2470295" y="245509"/>
                  </a:lnTo>
                  <a:lnTo>
                    <a:pt x="2582581" y="118639"/>
                  </a:lnTo>
                  <a:lnTo>
                    <a:pt x="2694867" y="0"/>
                  </a:lnTo>
                  <a:lnTo>
                    <a:pt x="2807153" y="0"/>
                  </a:lnTo>
                  <a:lnTo>
                    <a:pt x="2919439" y="0"/>
                  </a:lnTo>
                  <a:lnTo>
                    <a:pt x="3031726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15"/>
            <p:cNvSpPr/>
            <p:nvPr/>
          </p:nvSpPr>
          <p:spPr>
            <a:xfrm>
              <a:off x="7221201" y="1335772"/>
              <a:ext cx="3368584" cy="1795277"/>
            </a:xfrm>
            <a:custGeom>
              <a:avLst/>
              <a:pathLst>
                <a:path w="3368584" h="1795277">
                  <a:moveTo>
                    <a:pt x="0" y="1795277"/>
                  </a:moveTo>
                  <a:lnTo>
                    <a:pt x="112286" y="1795277"/>
                  </a:lnTo>
                  <a:lnTo>
                    <a:pt x="224572" y="1699007"/>
                  </a:lnTo>
                  <a:lnTo>
                    <a:pt x="336858" y="1615614"/>
                  </a:lnTo>
                  <a:lnTo>
                    <a:pt x="449144" y="1535884"/>
                  </a:lnTo>
                  <a:lnTo>
                    <a:pt x="561430" y="1458305"/>
                  </a:lnTo>
                  <a:lnTo>
                    <a:pt x="673716" y="1375617"/>
                  </a:lnTo>
                  <a:lnTo>
                    <a:pt x="786003" y="1375617"/>
                  </a:lnTo>
                  <a:lnTo>
                    <a:pt x="898289" y="1375617"/>
                  </a:lnTo>
                  <a:lnTo>
                    <a:pt x="1010575" y="1277075"/>
                  </a:lnTo>
                  <a:lnTo>
                    <a:pt x="1122861" y="1202884"/>
                  </a:lnTo>
                  <a:lnTo>
                    <a:pt x="1235147" y="1128413"/>
                  </a:lnTo>
                  <a:lnTo>
                    <a:pt x="1347433" y="1063642"/>
                  </a:lnTo>
                  <a:lnTo>
                    <a:pt x="1459719" y="1000541"/>
                  </a:lnTo>
                  <a:lnTo>
                    <a:pt x="1572006" y="1000541"/>
                  </a:lnTo>
                  <a:lnTo>
                    <a:pt x="1684292" y="1000541"/>
                  </a:lnTo>
                  <a:lnTo>
                    <a:pt x="1796578" y="916065"/>
                  </a:lnTo>
                  <a:lnTo>
                    <a:pt x="1908864" y="848644"/>
                  </a:lnTo>
                  <a:lnTo>
                    <a:pt x="2021150" y="777545"/>
                  </a:lnTo>
                  <a:lnTo>
                    <a:pt x="2133436" y="702844"/>
                  </a:lnTo>
                  <a:lnTo>
                    <a:pt x="2245722" y="634466"/>
                  </a:lnTo>
                  <a:lnTo>
                    <a:pt x="2358009" y="634466"/>
                  </a:lnTo>
                  <a:lnTo>
                    <a:pt x="2470295" y="634466"/>
                  </a:lnTo>
                  <a:lnTo>
                    <a:pt x="2582581" y="529561"/>
                  </a:lnTo>
                  <a:lnTo>
                    <a:pt x="2694867" y="433160"/>
                  </a:lnTo>
                  <a:lnTo>
                    <a:pt x="2807153" y="334707"/>
                  </a:lnTo>
                  <a:lnTo>
                    <a:pt x="2919439" y="200963"/>
                  </a:lnTo>
                  <a:lnTo>
                    <a:pt x="3031726" y="120508"/>
                  </a:lnTo>
                  <a:lnTo>
                    <a:pt x="3144012" y="120508"/>
                  </a:lnTo>
                  <a:lnTo>
                    <a:pt x="3256298" y="120508"/>
                  </a:lnTo>
                  <a:lnTo>
                    <a:pt x="3368584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16"/>
            <p:cNvSpPr/>
            <p:nvPr/>
          </p:nvSpPr>
          <p:spPr>
            <a:xfrm>
              <a:off x="7221201" y="1535999"/>
              <a:ext cx="3031726" cy="1495740"/>
            </a:xfrm>
            <a:custGeom>
              <a:avLst/>
              <a:pathLst>
                <a:path w="3031726" h="1495740">
                  <a:moveTo>
                    <a:pt x="0" y="1495740"/>
                  </a:moveTo>
                  <a:lnTo>
                    <a:pt x="112286" y="1411670"/>
                  </a:lnTo>
                  <a:lnTo>
                    <a:pt x="224572" y="1327942"/>
                  </a:lnTo>
                  <a:lnTo>
                    <a:pt x="336858" y="1219493"/>
                  </a:lnTo>
                  <a:lnTo>
                    <a:pt x="449144" y="1139446"/>
                  </a:lnTo>
                  <a:lnTo>
                    <a:pt x="561430" y="1139446"/>
                  </a:lnTo>
                  <a:lnTo>
                    <a:pt x="673716" y="1139446"/>
                  </a:lnTo>
                  <a:lnTo>
                    <a:pt x="786003" y="1027014"/>
                  </a:lnTo>
                  <a:lnTo>
                    <a:pt x="898289" y="948805"/>
                  </a:lnTo>
                  <a:lnTo>
                    <a:pt x="1010575" y="867681"/>
                  </a:lnTo>
                  <a:lnTo>
                    <a:pt x="1122861" y="797882"/>
                  </a:lnTo>
                  <a:lnTo>
                    <a:pt x="1235147" y="727769"/>
                  </a:lnTo>
                  <a:lnTo>
                    <a:pt x="1347433" y="727769"/>
                  </a:lnTo>
                  <a:lnTo>
                    <a:pt x="1459719" y="727769"/>
                  </a:lnTo>
                  <a:lnTo>
                    <a:pt x="1572006" y="727769"/>
                  </a:lnTo>
                  <a:lnTo>
                    <a:pt x="1684292" y="727769"/>
                  </a:lnTo>
                  <a:lnTo>
                    <a:pt x="1796578" y="601864"/>
                  </a:lnTo>
                  <a:lnTo>
                    <a:pt x="1908864" y="523574"/>
                  </a:lnTo>
                  <a:lnTo>
                    <a:pt x="2021150" y="456577"/>
                  </a:lnTo>
                  <a:lnTo>
                    <a:pt x="2133436" y="456577"/>
                  </a:lnTo>
                  <a:lnTo>
                    <a:pt x="2245722" y="456577"/>
                  </a:lnTo>
                  <a:lnTo>
                    <a:pt x="2358009" y="360153"/>
                  </a:lnTo>
                  <a:lnTo>
                    <a:pt x="2470295" y="283563"/>
                  </a:lnTo>
                  <a:lnTo>
                    <a:pt x="2582581" y="205678"/>
                  </a:lnTo>
                  <a:lnTo>
                    <a:pt x="2694867" y="81468"/>
                  </a:lnTo>
                  <a:lnTo>
                    <a:pt x="2807153" y="0"/>
                  </a:lnTo>
                  <a:lnTo>
                    <a:pt x="2919439" y="0"/>
                  </a:lnTo>
                  <a:lnTo>
                    <a:pt x="3031726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17"/>
            <p:cNvSpPr/>
            <p:nvPr/>
          </p:nvSpPr>
          <p:spPr>
            <a:xfrm>
              <a:off x="7052772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18"/>
            <p:cNvSpPr/>
            <p:nvPr/>
          </p:nvSpPr>
          <p:spPr>
            <a:xfrm>
              <a:off x="6916642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19"/>
            <p:cNvSpPr/>
            <p:nvPr/>
          </p:nvSpPr>
          <p:spPr>
            <a:xfrm>
              <a:off x="6747276" y="2605470"/>
              <a:ext cx="23717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30M</a:t>
              </a:r>
            </a:p>
          </p:txBody>
        </p:sp>
        <p:sp>
          <p:nvSpPr>
            <p:cNvPr id="81" name="tx20"/>
            <p:cNvSpPr/>
            <p:nvPr/>
          </p:nvSpPr>
          <p:spPr>
            <a:xfrm>
              <a:off x="6747276" y="2125490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60M</a:t>
              </a:r>
            </a:p>
          </p:txBody>
        </p:sp>
        <p:sp>
          <p:nvSpPr>
            <p:cNvPr id="82" name="tx21"/>
            <p:cNvSpPr/>
            <p:nvPr/>
          </p:nvSpPr>
          <p:spPr>
            <a:xfrm>
              <a:off x="6747276" y="1645451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90M</a:t>
              </a:r>
            </a:p>
          </p:txBody>
        </p:sp>
        <p:sp>
          <p:nvSpPr>
            <p:cNvPr id="83" name="pl22"/>
            <p:cNvSpPr/>
            <p:nvPr/>
          </p:nvSpPr>
          <p:spPr>
            <a:xfrm>
              <a:off x="7014815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23"/>
            <p:cNvSpPr/>
            <p:nvPr/>
          </p:nvSpPr>
          <p:spPr>
            <a:xfrm>
              <a:off x="7014815" y="26510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24"/>
            <p:cNvSpPr/>
            <p:nvPr/>
          </p:nvSpPr>
          <p:spPr>
            <a:xfrm>
              <a:off x="7014815" y="21709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25"/>
            <p:cNvSpPr/>
            <p:nvPr/>
          </p:nvSpPr>
          <p:spPr>
            <a:xfrm>
              <a:off x="7014815" y="169093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26"/>
            <p:cNvSpPr/>
            <p:nvPr/>
          </p:nvSpPr>
          <p:spPr>
            <a:xfrm>
              <a:off x="7052772" y="3221308"/>
              <a:ext cx="3705442" cy="0"/>
            </a:xfrm>
            <a:custGeom>
              <a:avLst/>
              <a:pathLst>
                <a:path w="3705442" h="0">
                  <a:moveTo>
                    <a:pt x="0" y="0"/>
                  </a:moveTo>
                  <a:lnTo>
                    <a:pt x="370544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27"/>
            <p:cNvSpPr/>
            <p:nvPr/>
          </p:nvSpPr>
          <p:spPr>
            <a:xfrm>
              <a:off x="7108915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28"/>
            <p:cNvSpPr/>
            <p:nvPr/>
          </p:nvSpPr>
          <p:spPr>
            <a:xfrm>
              <a:off x="823177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29"/>
            <p:cNvSpPr/>
            <p:nvPr/>
          </p:nvSpPr>
          <p:spPr>
            <a:xfrm>
              <a:off x="935463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30"/>
            <p:cNvSpPr/>
            <p:nvPr/>
          </p:nvSpPr>
          <p:spPr>
            <a:xfrm>
              <a:off x="10477500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31"/>
            <p:cNvSpPr/>
            <p:nvPr/>
          </p:nvSpPr>
          <p:spPr>
            <a:xfrm>
              <a:off x="7075012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32"/>
            <p:cNvSpPr/>
            <p:nvPr/>
          </p:nvSpPr>
          <p:spPr>
            <a:xfrm>
              <a:off x="8163971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4" name="tx33"/>
            <p:cNvSpPr/>
            <p:nvPr/>
          </p:nvSpPr>
          <p:spPr>
            <a:xfrm>
              <a:off x="928683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34"/>
            <p:cNvSpPr/>
            <p:nvPr/>
          </p:nvSpPr>
          <p:spPr>
            <a:xfrm>
              <a:off x="10409694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6" name="tx35"/>
            <p:cNvSpPr/>
            <p:nvPr/>
          </p:nvSpPr>
          <p:spPr>
            <a:xfrm>
              <a:off x="8482003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97" name="tx36"/>
            <p:cNvSpPr/>
            <p:nvPr/>
          </p:nvSpPr>
          <p:spPr>
            <a:xfrm rot="-5400000">
              <a:off x="5788593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98" name="rc37"/>
            <p:cNvSpPr/>
            <p:nvPr/>
          </p:nvSpPr>
          <p:spPr>
            <a:xfrm>
              <a:off x="1091004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38"/>
            <p:cNvSpPr/>
            <p:nvPr/>
          </p:nvSpPr>
          <p:spPr>
            <a:xfrm>
              <a:off x="1092269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00" name="pl39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40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41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42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43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44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45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46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47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48"/>
            <p:cNvSpPr/>
            <p:nvPr/>
          </p:nvSpPr>
          <p:spPr>
            <a:xfrm>
              <a:off x="1117861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10" name="tx49"/>
            <p:cNvSpPr/>
            <p:nvPr/>
          </p:nvSpPr>
          <p:spPr>
            <a:xfrm>
              <a:off x="1117861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11" name="tx50"/>
            <p:cNvSpPr/>
            <p:nvPr/>
          </p:nvSpPr>
          <p:spPr>
            <a:xfrm>
              <a:off x="1117861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12" name="tx51"/>
            <p:cNvSpPr/>
            <p:nvPr/>
          </p:nvSpPr>
          <p:spPr>
            <a:xfrm>
              <a:off x="7052772" y="985939"/>
              <a:ext cx="711517" cy="1352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fevereiro</a:t>
              </a:r>
            </a:p>
          </p:txBody>
        </p:sp>
      </p:grpSp>
      <p:grpSp xmlns:pic="http://schemas.openxmlformats.org/drawingml/2006/picture">
        <p:nvGrpSpPr>
          <p:cNvPr id="113" name="88"/>
          <p:cNvGrpSpPr/>
          <p:nvPr/>
        </p:nvGrpSpPr>
        <p:grpSpPr>
          <a:xfrm>
            <a:off x="457200" y="3657600"/>
            <a:ext cx="5486400" cy="2743200"/>
            <a:chOff x="45720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14" name="rc3"/>
            <p:cNvSpPr/>
            <p:nvPr/>
          </p:nvSpPr>
          <p:spPr>
            <a:xfrm>
              <a:off x="45720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4"/>
            <p:cNvSpPr/>
            <p:nvPr/>
          </p:nvSpPr>
          <p:spPr>
            <a:xfrm>
              <a:off x="45720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5"/>
            <p:cNvSpPr/>
            <p:nvPr/>
          </p:nvSpPr>
          <p:spPr>
            <a:xfrm>
              <a:off x="1085538" y="39788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6"/>
            <p:cNvSpPr/>
            <p:nvPr/>
          </p:nvSpPr>
          <p:spPr>
            <a:xfrm>
              <a:off x="1085538" y="568500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8" name="pl7"/>
            <p:cNvSpPr/>
            <p:nvPr/>
          </p:nvSpPr>
          <p:spPr>
            <a:xfrm>
              <a:off x="1085538" y="530649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9" name="pl8"/>
            <p:cNvSpPr/>
            <p:nvPr/>
          </p:nvSpPr>
          <p:spPr>
            <a:xfrm>
              <a:off x="1085538" y="492799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0" name="pl9"/>
            <p:cNvSpPr/>
            <p:nvPr/>
          </p:nvSpPr>
          <p:spPr>
            <a:xfrm>
              <a:off x="1085538" y="454949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1" name="pl10"/>
            <p:cNvSpPr/>
            <p:nvPr/>
          </p:nvSpPr>
          <p:spPr>
            <a:xfrm>
              <a:off x="1085538" y="417099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2" name="pl11"/>
            <p:cNvSpPr/>
            <p:nvPr/>
          </p:nvSpPr>
          <p:spPr>
            <a:xfrm>
              <a:off x="1085538" y="58742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3" name="pl12"/>
            <p:cNvSpPr/>
            <p:nvPr/>
          </p:nvSpPr>
          <p:spPr>
            <a:xfrm>
              <a:off x="1085538" y="54957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4" name="pl13"/>
            <p:cNvSpPr/>
            <p:nvPr/>
          </p:nvSpPr>
          <p:spPr>
            <a:xfrm>
              <a:off x="1085538" y="511724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5" name="pl14"/>
            <p:cNvSpPr/>
            <p:nvPr/>
          </p:nvSpPr>
          <p:spPr>
            <a:xfrm>
              <a:off x="1085538" y="473874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6" name="pl15"/>
            <p:cNvSpPr/>
            <p:nvPr/>
          </p:nvSpPr>
          <p:spPr>
            <a:xfrm>
              <a:off x="1085538" y="436024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7" name="pl16"/>
            <p:cNvSpPr/>
            <p:nvPr/>
          </p:nvSpPr>
          <p:spPr>
            <a:xfrm>
              <a:off x="1085538" y="398174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8" name="pl17"/>
            <p:cNvSpPr/>
            <p:nvPr/>
          </p:nvSpPr>
          <p:spPr>
            <a:xfrm>
              <a:off x="1250885" y="4069085"/>
              <a:ext cx="3306942" cy="1805165"/>
            </a:xfrm>
            <a:custGeom>
              <a:avLst/>
              <a:pathLst>
                <a:path w="3306942" h="1805165">
                  <a:moveTo>
                    <a:pt x="0" y="1805165"/>
                  </a:moveTo>
                  <a:lnTo>
                    <a:pt x="122479" y="1658226"/>
                  </a:lnTo>
                  <a:lnTo>
                    <a:pt x="244958" y="1510755"/>
                  </a:lnTo>
                  <a:lnTo>
                    <a:pt x="367438" y="1415819"/>
                  </a:lnTo>
                  <a:lnTo>
                    <a:pt x="489917" y="1415819"/>
                  </a:lnTo>
                  <a:lnTo>
                    <a:pt x="612396" y="1415819"/>
                  </a:lnTo>
                  <a:lnTo>
                    <a:pt x="734876" y="1283561"/>
                  </a:lnTo>
                  <a:lnTo>
                    <a:pt x="857355" y="1200515"/>
                  </a:lnTo>
                  <a:lnTo>
                    <a:pt x="979834" y="1119837"/>
                  </a:lnTo>
                  <a:lnTo>
                    <a:pt x="1102314" y="1043688"/>
                  </a:lnTo>
                  <a:lnTo>
                    <a:pt x="1224793" y="971923"/>
                  </a:lnTo>
                  <a:lnTo>
                    <a:pt x="1347272" y="971923"/>
                  </a:lnTo>
                  <a:lnTo>
                    <a:pt x="1469752" y="971923"/>
                  </a:lnTo>
                  <a:lnTo>
                    <a:pt x="1592231" y="863022"/>
                  </a:lnTo>
                  <a:lnTo>
                    <a:pt x="1714710" y="781435"/>
                  </a:lnTo>
                  <a:lnTo>
                    <a:pt x="1837190" y="705350"/>
                  </a:lnTo>
                  <a:lnTo>
                    <a:pt x="1959669" y="626574"/>
                  </a:lnTo>
                  <a:lnTo>
                    <a:pt x="2082149" y="553310"/>
                  </a:lnTo>
                  <a:lnTo>
                    <a:pt x="2204628" y="553310"/>
                  </a:lnTo>
                  <a:lnTo>
                    <a:pt x="2327107" y="553310"/>
                  </a:lnTo>
                  <a:lnTo>
                    <a:pt x="2449587" y="452298"/>
                  </a:lnTo>
                  <a:lnTo>
                    <a:pt x="2572066" y="373717"/>
                  </a:lnTo>
                  <a:lnTo>
                    <a:pt x="2694545" y="286809"/>
                  </a:lnTo>
                  <a:lnTo>
                    <a:pt x="2817025" y="210716"/>
                  </a:lnTo>
                  <a:lnTo>
                    <a:pt x="2939504" y="121851"/>
                  </a:lnTo>
                  <a:lnTo>
                    <a:pt x="3061983" y="121851"/>
                  </a:lnTo>
                  <a:lnTo>
                    <a:pt x="3184463" y="121851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8"/>
            <p:cNvSpPr/>
            <p:nvPr/>
          </p:nvSpPr>
          <p:spPr>
            <a:xfrm>
              <a:off x="1250885" y="4166249"/>
              <a:ext cx="3306942" cy="1620880"/>
            </a:xfrm>
            <a:custGeom>
              <a:avLst/>
              <a:pathLst>
                <a:path w="3306942" h="1620880">
                  <a:moveTo>
                    <a:pt x="0" y="1620880"/>
                  </a:moveTo>
                  <a:lnTo>
                    <a:pt x="122479" y="1528365"/>
                  </a:lnTo>
                  <a:lnTo>
                    <a:pt x="244958" y="1400770"/>
                  </a:lnTo>
                  <a:lnTo>
                    <a:pt x="367438" y="1318236"/>
                  </a:lnTo>
                  <a:lnTo>
                    <a:pt x="489917" y="1318236"/>
                  </a:lnTo>
                  <a:lnTo>
                    <a:pt x="612396" y="1318236"/>
                  </a:lnTo>
                  <a:lnTo>
                    <a:pt x="734876" y="1207186"/>
                  </a:lnTo>
                  <a:lnTo>
                    <a:pt x="857355" y="1137649"/>
                  </a:lnTo>
                  <a:lnTo>
                    <a:pt x="979834" y="1057161"/>
                  </a:lnTo>
                  <a:lnTo>
                    <a:pt x="1102314" y="982800"/>
                  </a:lnTo>
                  <a:lnTo>
                    <a:pt x="1224793" y="910474"/>
                  </a:lnTo>
                  <a:lnTo>
                    <a:pt x="1347272" y="910474"/>
                  </a:lnTo>
                  <a:lnTo>
                    <a:pt x="1469752" y="910474"/>
                  </a:lnTo>
                  <a:lnTo>
                    <a:pt x="1592231" y="807823"/>
                  </a:lnTo>
                  <a:lnTo>
                    <a:pt x="1714710" y="732916"/>
                  </a:lnTo>
                  <a:lnTo>
                    <a:pt x="1837190" y="660764"/>
                  </a:lnTo>
                  <a:lnTo>
                    <a:pt x="1959669" y="589549"/>
                  </a:lnTo>
                  <a:lnTo>
                    <a:pt x="2082149" y="517584"/>
                  </a:lnTo>
                  <a:lnTo>
                    <a:pt x="2204628" y="517584"/>
                  </a:lnTo>
                  <a:lnTo>
                    <a:pt x="2327107" y="517584"/>
                  </a:lnTo>
                  <a:lnTo>
                    <a:pt x="2449587" y="403235"/>
                  </a:lnTo>
                  <a:lnTo>
                    <a:pt x="2572066" y="319469"/>
                  </a:lnTo>
                  <a:lnTo>
                    <a:pt x="2694545" y="232294"/>
                  </a:lnTo>
                  <a:lnTo>
                    <a:pt x="2817025" y="112253"/>
                  </a:lnTo>
                  <a:lnTo>
                    <a:pt x="2939504" y="0"/>
                  </a:lnTo>
                  <a:lnTo>
                    <a:pt x="3061983" y="0"/>
                  </a:lnTo>
                  <a:lnTo>
                    <a:pt x="3184463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9"/>
            <p:cNvSpPr/>
            <p:nvPr/>
          </p:nvSpPr>
          <p:spPr>
            <a:xfrm>
              <a:off x="1250885" y="4362265"/>
              <a:ext cx="3306942" cy="1399485"/>
            </a:xfrm>
            <a:custGeom>
              <a:avLst/>
              <a:pathLst>
                <a:path w="3306942" h="1399485">
                  <a:moveTo>
                    <a:pt x="0" y="1399485"/>
                  </a:moveTo>
                  <a:lnTo>
                    <a:pt x="122479" y="1315007"/>
                  </a:lnTo>
                  <a:lnTo>
                    <a:pt x="244958" y="1219994"/>
                  </a:lnTo>
                  <a:lnTo>
                    <a:pt x="367438" y="1086924"/>
                  </a:lnTo>
                  <a:lnTo>
                    <a:pt x="489917" y="1017210"/>
                  </a:lnTo>
                  <a:lnTo>
                    <a:pt x="612396" y="1017210"/>
                  </a:lnTo>
                  <a:lnTo>
                    <a:pt x="734876" y="1017210"/>
                  </a:lnTo>
                  <a:lnTo>
                    <a:pt x="857355" y="915984"/>
                  </a:lnTo>
                  <a:lnTo>
                    <a:pt x="979834" y="844772"/>
                  </a:lnTo>
                  <a:lnTo>
                    <a:pt x="1102314" y="774075"/>
                  </a:lnTo>
                  <a:lnTo>
                    <a:pt x="1224793" y="712778"/>
                  </a:lnTo>
                  <a:lnTo>
                    <a:pt x="1347272" y="655285"/>
                  </a:lnTo>
                  <a:lnTo>
                    <a:pt x="1469752" y="655285"/>
                  </a:lnTo>
                  <a:lnTo>
                    <a:pt x="1592231" y="655285"/>
                  </a:lnTo>
                  <a:lnTo>
                    <a:pt x="1714710" y="564035"/>
                  </a:lnTo>
                  <a:lnTo>
                    <a:pt x="1837190" y="499305"/>
                  </a:lnTo>
                  <a:lnTo>
                    <a:pt x="1959669" y="450247"/>
                  </a:lnTo>
                  <a:lnTo>
                    <a:pt x="2082149" y="404302"/>
                  </a:lnTo>
                  <a:lnTo>
                    <a:pt x="2204628" y="359939"/>
                  </a:lnTo>
                  <a:lnTo>
                    <a:pt x="2327107" y="359939"/>
                  </a:lnTo>
                  <a:lnTo>
                    <a:pt x="2449587" y="359939"/>
                  </a:lnTo>
                  <a:lnTo>
                    <a:pt x="2572066" y="274576"/>
                  </a:lnTo>
                  <a:lnTo>
                    <a:pt x="2694545" y="220589"/>
                  </a:lnTo>
                  <a:lnTo>
                    <a:pt x="2817025" y="161176"/>
                  </a:lnTo>
                  <a:lnTo>
                    <a:pt x="2939504" y="39019"/>
                  </a:lnTo>
                  <a:lnTo>
                    <a:pt x="3061983" y="0"/>
                  </a:lnTo>
                  <a:lnTo>
                    <a:pt x="3184463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20"/>
            <p:cNvSpPr/>
            <p:nvPr/>
          </p:nvSpPr>
          <p:spPr>
            <a:xfrm>
              <a:off x="1085538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21"/>
            <p:cNvSpPr/>
            <p:nvPr/>
          </p:nvSpPr>
          <p:spPr>
            <a:xfrm>
              <a:off x="949408" y="58287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3" name="tx22"/>
            <p:cNvSpPr/>
            <p:nvPr/>
          </p:nvSpPr>
          <p:spPr>
            <a:xfrm>
              <a:off x="780042" y="545026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25M</a:t>
              </a:r>
            </a:p>
          </p:txBody>
        </p:sp>
        <p:sp>
          <p:nvSpPr>
            <p:cNvPr id="134" name="tx23"/>
            <p:cNvSpPr/>
            <p:nvPr/>
          </p:nvSpPr>
          <p:spPr>
            <a:xfrm>
              <a:off x="780042" y="5071767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35" name="tx24"/>
            <p:cNvSpPr/>
            <p:nvPr/>
          </p:nvSpPr>
          <p:spPr>
            <a:xfrm>
              <a:off x="780042" y="4693624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75M</a:t>
              </a:r>
            </a:p>
          </p:txBody>
        </p:sp>
        <p:sp>
          <p:nvSpPr>
            <p:cNvPr id="136" name="tx25"/>
            <p:cNvSpPr/>
            <p:nvPr/>
          </p:nvSpPr>
          <p:spPr>
            <a:xfrm>
              <a:off x="712236" y="431476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37" name="tx26"/>
            <p:cNvSpPr/>
            <p:nvPr/>
          </p:nvSpPr>
          <p:spPr>
            <a:xfrm>
              <a:off x="712236" y="393626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125M</a:t>
              </a:r>
            </a:p>
          </p:txBody>
        </p:sp>
        <p:sp>
          <p:nvSpPr>
            <p:cNvPr id="138" name="pl27"/>
            <p:cNvSpPr/>
            <p:nvPr/>
          </p:nvSpPr>
          <p:spPr>
            <a:xfrm>
              <a:off x="1047581" y="5874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28"/>
            <p:cNvSpPr/>
            <p:nvPr/>
          </p:nvSpPr>
          <p:spPr>
            <a:xfrm>
              <a:off x="1047581" y="54957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29"/>
            <p:cNvSpPr/>
            <p:nvPr/>
          </p:nvSpPr>
          <p:spPr>
            <a:xfrm>
              <a:off x="1047581" y="51172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30"/>
            <p:cNvSpPr/>
            <p:nvPr/>
          </p:nvSpPr>
          <p:spPr>
            <a:xfrm>
              <a:off x="1047581" y="47387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31"/>
            <p:cNvSpPr/>
            <p:nvPr/>
          </p:nvSpPr>
          <p:spPr>
            <a:xfrm>
              <a:off x="1047581" y="43602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32"/>
            <p:cNvSpPr/>
            <p:nvPr/>
          </p:nvSpPr>
          <p:spPr>
            <a:xfrm>
              <a:off x="1047581" y="3981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33"/>
            <p:cNvSpPr/>
            <p:nvPr/>
          </p:nvSpPr>
          <p:spPr>
            <a:xfrm>
              <a:off x="1085538" y="59645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34"/>
            <p:cNvSpPr/>
            <p:nvPr/>
          </p:nvSpPr>
          <p:spPr>
            <a:xfrm>
              <a:off x="1128406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35"/>
            <p:cNvSpPr/>
            <p:nvPr/>
          </p:nvSpPr>
          <p:spPr>
            <a:xfrm>
              <a:off x="2353200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36"/>
            <p:cNvSpPr/>
            <p:nvPr/>
          </p:nvSpPr>
          <p:spPr>
            <a:xfrm>
              <a:off x="3577993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37"/>
            <p:cNvSpPr/>
            <p:nvPr/>
          </p:nvSpPr>
          <p:spPr>
            <a:xfrm>
              <a:off x="1094503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9" name="tx38"/>
            <p:cNvSpPr/>
            <p:nvPr/>
          </p:nvSpPr>
          <p:spPr>
            <a:xfrm>
              <a:off x="2285394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0" name="tx39"/>
            <p:cNvSpPr/>
            <p:nvPr/>
          </p:nvSpPr>
          <p:spPr>
            <a:xfrm>
              <a:off x="3510187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1" name="tx40"/>
            <p:cNvSpPr/>
            <p:nvPr/>
          </p:nvSpPr>
          <p:spPr>
            <a:xfrm>
              <a:off x="2480866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52" name="tx41"/>
            <p:cNvSpPr/>
            <p:nvPr/>
          </p:nvSpPr>
          <p:spPr>
            <a:xfrm rot="-5400000">
              <a:off x="-246446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53" name="rc42"/>
            <p:cNvSpPr/>
            <p:nvPr/>
          </p:nvSpPr>
          <p:spPr>
            <a:xfrm>
              <a:off x="487500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43"/>
            <p:cNvSpPr/>
            <p:nvPr/>
          </p:nvSpPr>
          <p:spPr>
            <a:xfrm>
              <a:off x="488765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55" name="pl44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45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46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47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48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49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50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51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52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53"/>
            <p:cNvSpPr/>
            <p:nvPr/>
          </p:nvSpPr>
          <p:spPr>
            <a:xfrm>
              <a:off x="514357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65" name="tx54"/>
            <p:cNvSpPr/>
            <p:nvPr/>
          </p:nvSpPr>
          <p:spPr>
            <a:xfrm>
              <a:off x="514357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66" name="tx55"/>
            <p:cNvSpPr/>
            <p:nvPr/>
          </p:nvSpPr>
          <p:spPr>
            <a:xfrm>
              <a:off x="514357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67" name="tx56"/>
            <p:cNvSpPr/>
            <p:nvPr/>
          </p:nvSpPr>
          <p:spPr>
            <a:xfrm>
              <a:off x="1085538" y="3731640"/>
              <a:ext cx="508099" cy="1327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março</a:t>
              </a:r>
            </a:p>
          </p:txBody>
        </p:sp>
      </p:grpSp>
      <p:grpSp xmlns:pic="http://schemas.openxmlformats.org/drawingml/2006/picture">
        <p:nvGrpSpPr>
          <p:cNvPr id="168" name="88"/>
          <p:cNvGrpSpPr/>
          <p:nvPr/>
        </p:nvGrpSpPr>
        <p:grpSpPr>
          <a:xfrm>
            <a:off x="6492240" y="3657600"/>
            <a:ext cx="5486400" cy="2743200"/>
            <a:chOff x="649224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69" name="rc3"/>
            <p:cNvSpPr/>
            <p:nvPr/>
          </p:nvSpPr>
          <p:spPr>
            <a:xfrm>
              <a:off x="649224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4"/>
            <p:cNvSpPr/>
            <p:nvPr/>
          </p:nvSpPr>
          <p:spPr>
            <a:xfrm>
              <a:off x="649224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5"/>
            <p:cNvSpPr/>
            <p:nvPr/>
          </p:nvSpPr>
          <p:spPr>
            <a:xfrm>
              <a:off x="7120578" y="39788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l6"/>
            <p:cNvSpPr/>
            <p:nvPr/>
          </p:nvSpPr>
          <p:spPr>
            <a:xfrm>
              <a:off x="7120578" y="554819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3" name="pl7"/>
            <p:cNvSpPr/>
            <p:nvPr/>
          </p:nvSpPr>
          <p:spPr>
            <a:xfrm>
              <a:off x="7120578" y="4896097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4" name="pl8"/>
            <p:cNvSpPr/>
            <p:nvPr/>
          </p:nvSpPr>
          <p:spPr>
            <a:xfrm>
              <a:off x="7120578" y="4243994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5" name="pl9"/>
            <p:cNvSpPr/>
            <p:nvPr/>
          </p:nvSpPr>
          <p:spPr>
            <a:xfrm>
              <a:off x="7120578" y="58742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6" name="pl10"/>
            <p:cNvSpPr/>
            <p:nvPr/>
          </p:nvSpPr>
          <p:spPr>
            <a:xfrm>
              <a:off x="7120578" y="522214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7" name="pl11"/>
            <p:cNvSpPr/>
            <p:nvPr/>
          </p:nvSpPr>
          <p:spPr>
            <a:xfrm>
              <a:off x="7120578" y="4570045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8" name="pl12"/>
            <p:cNvSpPr/>
            <p:nvPr/>
          </p:nvSpPr>
          <p:spPr>
            <a:xfrm>
              <a:off x="7285925" y="4169987"/>
              <a:ext cx="3196711" cy="1610920"/>
            </a:xfrm>
            <a:custGeom>
              <a:avLst/>
              <a:pathLst>
                <a:path w="3196711" h="1610920">
                  <a:moveTo>
                    <a:pt x="0" y="1610920"/>
                  </a:moveTo>
                  <a:lnTo>
                    <a:pt x="110231" y="1610920"/>
                  </a:lnTo>
                  <a:lnTo>
                    <a:pt x="220462" y="1610920"/>
                  </a:lnTo>
                  <a:lnTo>
                    <a:pt x="330694" y="1401589"/>
                  </a:lnTo>
                  <a:lnTo>
                    <a:pt x="440925" y="1263804"/>
                  </a:lnTo>
                  <a:lnTo>
                    <a:pt x="551157" y="1179911"/>
                  </a:lnTo>
                  <a:lnTo>
                    <a:pt x="661388" y="1095426"/>
                  </a:lnTo>
                  <a:lnTo>
                    <a:pt x="771619" y="1022507"/>
                  </a:lnTo>
                  <a:lnTo>
                    <a:pt x="881851" y="1022507"/>
                  </a:lnTo>
                  <a:lnTo>
                    <a:pt x="992082" y="1022507"/>
                  </a:lnTo>
                  <a:lnTo>
                    <a:pt x="1102314" y="912381"/>
                  </a:lnTo>
                  <a:lnTo>
                    <a:pt x="1212545" y="848274"/>
                  </a:lnTo>
                  <a:lnTo>
                    <a:pt x="1322777" y="772187"/>
                  </a:lnTo>
                  <a:lnTo>
                    <a:pt x="1433008" y="722391"/>
                  </a:lnTo>
                  <a:lnTo>
                    <a:pt x="1543239" y="722391"/>
                  </a:lnTo>
                  <a:lnTo>
                    <a:pt x="1653471" y="722391"/>
                  </a:lnTo>
                  <a:lnTo>
                    <a:pt x="1763702" y="722391"/>
                  </a:lnTo>
                  <a:lnTo>
                    <a:pt x="1873934" y="611122"/>
                  </a:lnTo>
                  <a:lnTo>
                    <a:pt x="1984165" y="541363"/>
                  </a:lnTo>
                  <a:lnTo>
                    <a:pt x="2094396" y="466293"/>
                  </a:lnTo>
                  <a:lnTo>
                    <a:pt x="2204628" y="466293"/>
                  </a:lnTo>
                  <a:lnTo>
                    <a:pt x="2314859" y="410042"/>
                  </a:lnTo>
                  <a:lnTo>
                    <a:pt x="2425091" y="410042"/>
                  </a:lnTo>
                  <a:lnTo>
                    <a:pt x="2535322" y="410042"/>
                  </a:lnTo>
                  <a:lnTo>
                    <a:pt x="2645554" y="298740"/>
                  </a:lnTo>
                  <a:lnTo>
                    <a:pt x="2755785" y="228936"/>
                  </a:lnTo>
                  <a:lnTo>
                    <a:pt x="2866016" y="162130"/>
                  </a:lnTo>
                  <a:lnTo>
                    <a:pt x="2976248" y="91667"/>
                  </a:lnTo>
                  <a:lnTo>
                    <a:pt x="3086479" y="0"/>
                  </a:lnTo>
                  <a:lnTo>
                    <a:pt x="3196711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3"/>
            <p:cNvSpPr/>
            <p:nvPr/>
          </p:nvSpPr>
          <p:spPr>
            <a:xfrm>
              <a:off x="7285925" y="4069085"/>
              <a:ext cx="3306942" cy="1805165"/>
            </a:xfrm>
            <a:custGeom>
              <a:avLst/>
              <a:pathLst>
                <a:path w="3306942" h="1805165">
                  <a:moveTo>
                    <a:pt x="0" y="1805165"/>
                  </a:moveTo>
                  <a:lnTo>
                    <a:pt x="110231" y="1678588"/>
                  </a:lnTo>
                  <a:lnTo>
                    <a:pt x="220462" y="1551552"/>
                  </a:lnTo>
                  <a:lnTo>
                    <a:pt x="330694" y="1469771"/>
                  </a:lnTo>
                  <a:lnTo>
                    <a:pt x="440925" y="1469771"/>
                  </a:lnTo>
                  <a:lnTo>
                    <a:pt x="551157" y="1469771"/>
                  </a:lnTo>
                  <a:lnTo>
                    <a:pt x="661388" y="1355841"/>
                  </a:lnTo>
                  <a:lnTo>
                    <a:pt x="771619" y="1284302"/>
                  </a:lnTo>
                  <a:lnTo>
                    <a:pt x="881851" y="1214804"/>
                  </a:lnTo>
                  <a:lnTo>
                    <a:pt x="992082" y="1149207"/>
                  </a:lnTo>
                  <a:lnTo>
                    <a:pt x="1102314" y="1087386"/>
                  </a:lnTo>
                  <a:lnTo>
                    <a:pt x="1212545" y="1087386"/>
                  </a:lnTo>
                  <a:lnTo>
                    <a:pt x="1322777" y="1087386"/>
                  </a:lnTo>
                  <a:lnTo>
                    <a:pt x="1433008" y="993576"/>
                  </a:lnTo>
                  <a:lnTo>
                    <a:pt x="1543239" y="923294"/>
                  </a:lnTo>
                  <a:lnTo>
                    <a:pt x="1653471" y="857753"/>
                  </a:lnTo>
                  <a:lnTo>
                    <a:pt x="1763702" y="789893"/>
                  </a:lnTo>
                  <a:lnTo>
                    <a:pt x="1873934" y="726781"/>
                  </a:lnTo>
                  <a:lnTo>
                    <a:pt x="1984165" y="726781"/>
                  </a:lnTo>
                  <a:lnTo>
                    <a:pt x="2094396" y="726781"/>
                  </a:lnTo>
                  <a:lnTo>
                    <a:pt x="2204628" y="639766"/>
                  </a:lnTo>
                  <a:lnTo>
                    <a:pt x="2314859" y="572074"/>
                  </a:lnTo>
                  <a:lnTo>
                    <a:pt x="2425091" y="497210"/>
                  </a:lnTo>
                  <a:lnTo>
                    <a:pt x="2535322" y="431661"/>
                  </a:lnTo>
                  <a:lnTo>
                    <a:pt x="2645554" y="355110"/>
                  </a:lnTo>
                  <a:lnTo>
                    <a:pt x="2755785" y="355110"/>
                  </a:lnTo>
                  <a:lnTo>
                    <a:pt x="2866016" y="355110"/>
                  </a:lnTo>
                  <a:lnTo>
                    <a:pt x="2976248" y="250144"/>
                  </a:lnTo>
                  <a:lnTo>
                    <a:pt x="3086479" y="173811"/>
                  </a:lnTo>
                  <a:lnTo>
                    <a:pt x="3196711" y="94441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4"/>
            <p:cNvSpPr/>
            <p:nvPr/>
          </p:nvSpPr>
          <p:spPr>
            <a:xfrm>
              <a:off x="7285925" y="4813268"/>
              <a:ext cx="3196711" cy="1017852"/>
            </a:xfrm>
            <a:custGeom>
              <a:avLst/>
              <a:pathLst>
                <a:path w="3196711" h="1017852">
                  <a:moveTo>
                    <a:pt x="0" y="1017852"/>
                  </a:moveTo>
                  <a:lnTo>
                    <a:pt x="110231" y="1017852"/>
                  </a:lnTo>
                  <a:lnTo>
                    <a:pt x="220462" y="1017852"/>
                  </a:lnTo>
                  <a:lnTo>
                    <a:pt x="330694" y="1017852"/>
                  </a:lnTo>
                  <a:lnTo>
                    <a:pt x="440925" y="912230"/>
                  </a:lnTo>
                  <a:lnTo>
                    <a:pt x="551157" y="803109"/>
                  </a:lnTo>
                  <a:lnTo>
                    <a:pt x="661388" y="758437"/>
                  </a:lnTo>
                  <a:lnTo>
                    <a:pt x="771619" y="712536"/>
                  </a:lnTo>
                  <a:lnTo>
                    <a:pt x="881851" y="672123"/>
                  </a:lnTo>
                  <a:lnTo>
                    <a:pt x="992082" y="672123"/>
                  </a:lnTo>
                  <a:lnTo>
                    <a:pt x="1102314" y="672123"/>
                  </a:lnTo>
                  <a:lnTo>
                    <a:pt x="1212545" y="614226"/>
                  </a:lnTo>
                  <a:lnTo>
                    <a:pt x="1322777" y="571294"/>
                  </a:lnTo>
                  <a:lnTo>
                    <a:pt x="1433008" y="528855"/>
                  </a:lnTo>
                  <a:lnTo>
                    <a:pt x="1543239" y="488035"/>
                  </a:lnTo>
                  <a:lnTo>
                    <a:pt x="1653471" y="451118"/>
                  </a:lnTo>
                  <a:lnTo>
                    <a:pt x="1763702" y="451118"/>
                  </a:lnTo>
                  <a:lnTo>
                    <a:pt x="1873934" y="451118"/>
                  </a:lnTo>
                  <a:lnTo>
                    <a:pt x="1984165" y="401808"/>
                  </a:lnTo>
                  <a:lnTo>
                    <a:pt x="2094396" y="361825"/>
                  </a:lnTo>
                  <a:lnTo>
                    <a:pt x="2204628" y="361825"/>
                  </a:lnTo>
                  <a:lnTo>
                    <a:pt x="2314859" y="311323"/>
                  </a:lnTo>
                  <a:lnTo>
                    <a:pt x="2425091" y="264707"/>
                  </a:lnTo>
                  <a:lnTo>
                    <a:pt x="2535322" y="264707"/>
                  </a:lnTo>
                  <a:lnTo>
                    <a:pt x="2645554" y="264707"/>
                  </a:lnTo>
                  <a:lnTo>
                    <a:pt x="2755785" y="186080"/>
                  </a:lnTo>
                  <a:lnTo>
                    <a:pt x="2866016" y="142763"/>
                  </a:lnTo>
                  <a:lnTo>
                    <a:pt x="2976248" y="96385"/>
                  </a:lnTo>
                  <a:lnTo>
                    <a:pt x="3086479" y="55276"/>
                  </a:lnTo>
                  <a:lnTo>
                    <a:pt x="3196711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5"/>
            <p:cNvSpPr/>
            <p:nvPr/>
          </p:nvSpPr>
          <p:spPr>
            <a:xfrm>
              <a:off x="7120578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6"/>
            <p:cNvSpPr/>
            <p:nvPr/>
          </p:nvSpPr>
          <p:spPr>
            <a:xfrm>
              <a:off x="6984448" y="58287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3" name="tx17"/>
            <p:cNvSpPr/>
            <p:nvPr/>
          </p:nvSpPr>
          <p:spPr>
            <a:xfrm>
              <a:off x="6815082" y="5176666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84" name="tx18"/>
            <p:cNvSpPr/>
            <p:nvPr/>
          </p:nvSpPr>
          <p:spPr>
            <a:xfrm>
              <a:off x="6747276" y="452456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85" name="pl19"/>
            <p:cNvSpPr/>
            <p:nvPr/>
          </p:nvSpPr>
          <p:spPr>
            <a:xfrm>
              <a:off x="7082621" y="5874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20"/>
            <p:cNvSpPr/>
            <p:nvPr/>
          </p:nvSpPr>
          <p:spPr>
            <a:xfrm>
              <a:off x="7082621" y="52221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21"/>
            <p:cNvSpPr/>
            <p:nvPr/>
          </p:nvSpPr>
          <p:spPr>
            <a:xfrm>
              <a:off x="7082621" y="457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22"/>
            <p:cNvSpPr/>
            <p:nvPr/>
          </p:nvSpPr>
          <p:spPr>
            <a:xfrm>
              <a:off x="7120578" y="59645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23"/>
            <p:cNvSpPr/>
            <p:nvPr/>
          </p:nvSpPr>
          <p:spPr>
            <a:xfrm>
              <a:off x="7175694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24"/>
            <p:cNvSpPr/>
            <p:nvPr/>
          </p:nvSpPr>
          <p:spPr>
            <a:xfrm>
              <a:off x="8278008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25"/>
            <p:cNvSpPr/>
            <p:nvPr/>
          </p:nvSpPr>
          <p:spPr>
            <a:xfrm>
              <a:off x="9380322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26"/>
            <p:cNvSpPr/>
            <p:nvPr/>
          </p:nvSpPr>
          <p:spPr>
            <a:xfrm>
              <a:off x="10482637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27"/>
            <p:cNvSpPr/>
            <p:nvPr/>
          </p:nvSpPr>
          <p:spPr>
            <a:xfrm>
              <a:off x="7141791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4" name="tx28"/>
            <p:cNvSpPr/>
            <p:nvPr/>
          </p:nvSpPr>
          <p:spPr>
            <a:xfrm>
              <a:off x="8210202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5" name="tx29"/>
            <p:cNvSpPr/>
            <p:nvPr/>
          </p:nvSpPr>
          <p:spPr>
            <a:xfrm>
              <a:off x="9312516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6" name="tx30"/>
            <p:cNvSpPr/>
            <p:nvPr/>
          </p:nvSpPr>
          <p:spPr>
            <a:xfrm>
              <a:off x="10414831" y="60309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97" name="tx31"/>
            <p:cNvSpPr/>
            <p:nvPr/>
          </p:nvSpPr>
          <p:spPr>
            <a:xfrm>
              <a:off x="8515906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98" name="tx32"/>
            <p:cNvSpPr/>
            <p:nvPr/>
          </p:nvSpPr>
          <p:spPr>
            <a:xfrm rot="-5400000">
              <a:off x="5788593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99" name="rc33"/>
            <p:cNvSpPr/>
            <p:nvPr/>
          </p:nvSpPr>
          <p:spPr>
            <a:xfrm>
              <a:off x="1091004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34"/>
            <p:cNvSpPr/>
            <p:nvPr/>
          </p:nvSpPr>
          <p:spPr>
            <a:xfrm>
              <a:off x="1092269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201" name="pl35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36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37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38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39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40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41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42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43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44"/>
            <p:cNvSpPr/>
            <p:nvPr/>
          </p:nvSpPr>
          <p:spPr>
            <a:xfrm>
              <a:off x="1117861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211" name="tx45"/>
            <p:cNvSpPr/>
            <p:nvPr/>
          </p:nvSpPr>
          <p:spPr>
            <a:xfrm>
              <a:off x="1117861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212" name="tx46"/>
            <p:cNvSpPr/>
            <p:nvPr/>
          </p:nvSpPr>
          <p:spPr>
            <a:xfrm>
              <a:off x="1117861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213" name="tx47"/>
            <p:cNvSpPr/>
            <p:nvPr/>
          </p:nvSpPr>
          <p:spPr>
            <a:xfrm>
              <a:off x="7120578" y="3731372"/>
              <a:ext cx="34557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abril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137160" y="182880"/>
            <a:ext cx="7315200" cy="539496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2D2E2D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IPVA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228600" y="594360"/>
            <a:ext cx="73152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 1.5 - Comparativo entre o mês corrente, mês anterior e mês do ano anterior</a:t>
            </a:r>
          </a:p>
        </p:txBody>
      </p:sp>
      <p:sp>
        <p:nvSpPr>
          <p:cNvPr id="4" name="88"/>
          <p:cNvSpPr>
            <a:spLocks noGrp="1"/>
          </p:cNvSpPr>
          <p:nvPr>
            <p:ph/>
          </p:nvPr>
        </p:nvSpPr>
        <p:spPr>
          <a:xfrm>
            <a:off x="0" y="6400800"/>
            <a:ext cx="594360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Ultima atualização - 29/11/22</a:t>
            </a:r>
          </a:p>
        </p:txBody>
      </p:sp>
      <p:sp>
        <p:nvSpPr>
          <p:cNvPr id="5" name="10"/>
          <p:cNvSpPr>
            <a:spLocks noGrp="1"/>
          </p:cNvSpPr>
          <p:nvPr>
            <p:ph/>
          </p:nvPr>
        </p:nvSpPr>
        <p:spPr>
          <a:xfrm>
            <a:off x="10972800" y="6400800"/>
            <a:ext cx="822960" cy="2743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B2B2B2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Slide 8</a:t>
            </a:r>
          </a:p>
        </p:txBody>
      </p:sp>
      <p:grpSp xmlns:pic="http://schemas.openxmlformats.org/drawingml/2006/picture">
        <p:nvGrpSpPr>
          <p:cNvPr id="6" name="88"/>
          <p:cNvGrpSpPr/>
          <p:nvPr/>
        </p:nvGrpSpPr>
        <p:grpSpPr>
          <a:xfrm>
            <a:off x="457200" y="914400"/>
            <a:ext cx="5486400" cy="2743200"/>
            <a:chOff x="45720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7" name="rc3"/>
            <p:cNvSpPr/>
            <p:nvPr/>
          </p:nvSpPr>
          <p:spPr>
            <a:xfrm>
              <a:off x="45720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4"/>
            <p:cNvSpPr/>
            <p:nvPr/>
          </p:nvSpPr>
          <p:spPr>
            <a:xfrm>
              <a:off x="45720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5"/>
            <p:cNvSpPr/>
            <p:nvPr/>
          </p:nvSpPr>
          <p:spPr>
            <a:xfrm>
              <a:off x="1085538" y="12356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6"/>
            <p:cNvSpPr/>
            <p:nvPr/>
          </p:nvSpPr>
          <p:spPr>
            <a:xfrm>
              <a:off x="1085538" y="2851115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" name="pl7"/>
            <p:cNvSpPr/>
            <p:nvPr/>
          </p:nvSpPr>
          <p:spPr>
            <a:xfrm>
              <a:off x="1085538" y="2291245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2" name="pl8"/>
            <p:cNvSpPr/>
            <p:nvPr/>
          </p:nvSpPr>
          <p:spPr>
            <a:xfrm>
              <a:off x="1085538" y="173137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3" name="pl9"/>
            <p:cNvSpPr/>
            <p:nvPr/>
          </p:nvSpPr>
          <p:spPr>
            <a:xfrm>
              <a:off x="1085538" y="31310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4" name="pl10"/>
            <p:cNvSpPr/>
            <p:nvPr/>
          </p:nvSpPr>
          <p:spPr>
            <a:xfrm>
              <a:off x="1085538" y="257118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" name="pl11"/>
            <p:cNvSpPr/>
            <p:nvPr/>
          </p:nvSpPr>
          <p:spPr>
            <a:xfrm>
              <a:off x="1085538" y="201131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" name="pl12"/>
            <p:cNvSpPr/>
            <p:nvPr/>
          </p:nvSpPr>
          <p:spPr>
            <a:xfrm>
              <a:off x="1085538" y="1451441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3"/>
            <p:cNvSpPr/>
            <p:nvPr/>
          </p:nvSpPr>
          <p:spPr>
            <a:xfrm>
              <a:off x="1250885" y="1325885"/>
              <a:ext cx="3306942" cy="1805165"/>
            </a:xfrm>
            <a:custGeom>
              <a:avLst/>
              <a:pathLst>
                <a:path w="3306942" h="1805165">
                  <a:moveTo>
                    <a:pt x="0" y="1805165"/>
                  </a:moveTo>
                  <a:lnTo>
                    <a:pt x="114032" y="1651726"/>
                  </a:lnTo>
                  <a:lnTo>
                    <a:pt x="228065" y="1533581"/>
                  </a:lnTo>
                  <a:lnTo>
                    <a:pt x="342097" y="1380785"/>
                  </a:lnTo>
                  <a:lnTo>
                    <a:pt x="456130" y="1270666"/>
                  </a:lnTo>
                  <a:lnTo>
                    <a:pt x="570162" y="1188237"/>
                  </a:lnTo>
                  <a:lnTo>
                    <a:pt x="684195" y="1188237"/>
                  </a:lnTo>
                  <a:lnTo>
                    <a:pt x="798227" y="1188237"/>
                  </a:lnTo>
                  <a:lnTo>
                    <a:pt x="912260" y="1055408"/>
                  </a:lnTo>
                  <a:lnTo>
                    <a:pt x="1026292" y="970965"/>
                  </a:lnTo>
                  <a:lnTo>
                    <a:pt x="1140325" y="888439"/>
                  </a:lnTo>
                  <a:lnTo>
                    <a:pt x="1254357" y="813374"/>
                  </a:lnTo>
                  <a:lnTo>
                    <a:pt x="1368390" y="746383"/>
                  </a:lnTo>
                  <a:lnTo>
                    <a:pt x="1482422" y="746383"/>
                  </a:lnTo>
                  <a:lnTo>
                    <a:pt x="1596455" y="746383"/>
                  </a:lnTo>
                  <a:lnTo>
                    <a:pt x="1710487" y="659674"/>
                  </a:lnTo>
                  <a:lnTo>
                    <a:pt x="1824520" y="599350"/>
                  </a:lnTo>
                  <a:lnTo>
                    <a:pt x="1938552" y="538157"/>
                  </a:lnTo>
                  <a:lnTo>
                    <a:pt x="2052585" y="484594"/>
                  </a:lnTo>
                  <a:lnTo>
                    <a:pt x="2166617" y="429644"/>
                  </a:lnTo>
                  <a:lnTo>
                    <a:pt x="2280650" y="429644"/>
                  </a:lnTo>
                  <a:lnTo>
                    <a:pt x="2394682" y="429644"/>
                  </a:lnTo>
                  <a:lnTo>
                    <a:pt x="2508715" y="357897"/>
                  </a:lnTo>
                  <a:lnTo>
                    <a:pt x="2622747" y="311640"/>
                  </a:lnTo>
                  <a:lnTo>
                    <a:pt x="2736780" y="224802"/>
                  </a:lnTo>
                  <a:lnTo>
                    <a:pt x="2850812" y="161962"/>
                  </a:lnTo>
                  <a:lnTo>
                    <a:pt x="2964845" y="101307"/>
                  </a:lnTo>
                  <a:lnTo>
                    <a:pt x="3078877" y="101307"/>
                  </a:lnTo>
                  <a:lnTo>
                    <a:pt x="3192910" y="101307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4"/>
            <p:cNvSpPr/>
            <p:nvPr/>
          </p:nvSpPr>
          <p:spPr>
            <a:xfrm>
              <a:off x="1250885" y="1667836"/>
              <a:ext cx="3306942" cy="1383074"/>
            </a:xfrm>
            <a:custGeom>
              <a:avLst/>
              <a:pathLst>
                <a:path w="3306942" h="1383074">
                  <a:moveTo>
                    <a:pt x="0" y="1383074"/>
                  </a:moveTo>
                  <a:lnTo>
                    <a:pt x="114032" y="1383074"/>
                  </a:lnTo>
                  <a:lnTo>
                    <a:pt x="228065" y="1383074"/>
                  </a:lnTo>
                  <a:lnTo>
                    <a:pt x="342097" y="1203350"/>
                  </a:lnTo>
                  <a:lnTo>
                    <a:pt x="456130" y="1085053"/>
                  </a:lnTo>
                  <a:lnTo>
                    <a:pt x="570162" y="1013026"/>
                  </a:lnTo>
                  <a:lnTo>
                    <a:pt x="684195" y="940490"/>
                  </a:lnTo>
                  <a:lnTo>
                    <a:pt x="798227" y="877885"/>
                  </a:lnTo>
                  <a:lnTo>
                    <a:pt x="912260" y="877885"/>
                  </a:lnTo>
                  <a:lnTo>
                    <a:pt x="1026292" y="877885"/>
                  </a:lnTo>
                  <a:lnTo>
                    <a:pt x="1140325" y="783335"/>
                  </a:lnTo>
                  <a:lnTo>
                    <a:pt x="1254357" y="728295"/>
                  </a:lnTo>
                  <a:lnTo>
                    <a:pt x="1368390" y="662970"/>
                  </a:lnTo>
                  <a:lnTo>
                    <a:pt x="1482422" y="620217"/>
                  </a:lnTo>
                  <a:lnTo>
                    <a:pt x="1596455" y="620217"/>
                  </a:lnTo>
                  <a:lnTo>
                    <a:pt x="1710487" y="620217"/>
                  </a:lnTo>
                  <a:lnTo>
                    <a:pt x="1824520" y="620217"/>
                  </a:lnTo>
                  <a:lnTo>
                    <a:pt x="1938552" y="524685"/>
                  </a:lnTo>
                  <a:lnTo>
                    <a:pt x="2052585" y="464793"/>
                  </a:lnTo>
                  <a:lnTo>
                    <a:pt x="2166617" y="400341"/>
                  </a:lnTo>
                  <a:lnTo>
                    <a:pt x="2280650" y="400341"/>
                  </a:lnTo>
                  <a:lnTo>
                    <a:pt x="2394682" y="352046"/>
                  </a:lnTo>
                  <a:lnTo>
                    <a:pt x="2508715" y="352046"/>
                  </a:lnTo>
                  <a:lnTo>
                    <a:pt x="2622747" y="352046"/>
                  </a:lnTo>
                  <a:lnTo>
                    <a:pt x="2736780" y="256487"/>
                  </a:lnTo>
                  <a:lnTo>
                    <a:pt x="2850812" y="196555"/>
                  </a:lnTo>
                  <a:lnTo>
                    <a:pt x="2964845" y="139198"/>
                  </a:lnTo>
                  <a:lnTo>
                    <a:pt x="3078877" y="78701"/>
                  </a:lnTo>
                  <a:lnTo>
                    <a:pt x="3192910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5"/>
            <p:cNvSpPr/>
            <p:nvPr/>
          </p:nvSpPr>
          <p:spPr>
            <a:xfrm>
              <a:off x="1250885" y="2276927"/>
              <a:ext cx="3306942" cy="854123"/>
            </a:xfrm>
            <a:custGeom>
              <a:avLst/>
              <a:pathLst>
                <a:path w="3306942" h="854123">
                  <a:moveTo>
                    <a:pt x="0" y="854123"/>
                  </a:moveTo>
                  <a:lnTo>
                    <a:pt x="114032" y="854123"/>
                  </a:lnTo>
                  <a:lnTo>
                    <a:pt x="228065" y="790843"/>
                  </a:lnTo>
                  <a:lnTo>
                    <a:pt x="342097" y="749555"/>
                  </a:lnTo>
                  <a:lnTo>
                    <a:pt x="456130" y="702476"/>
                  </a:lnTo>
                  <a:lnTo>
                    <a:pt x="570162" y="647437"/>
                  </a:lnTo>
                  <a:lnTo>
                    <a:pt x="684195" y="608183"/>
                  </a:lnTo>
                  <a:lnTo>
                    <a:pt x="798227" y="608183"/>
                  </a:lnTo>
                  <a:lnTo>
                    <a:pt x="912260" y="608183"/>
                  </a:lnTo>
                  <a:lnTo>
                    <a:pt x="1026292" y="551874"/>
                  </a:lnTo>
                  <a:lnTo>
                    <a:pt x="1140325" y="513781"/>
                  </a:lnTo>
                  <a:lnTo>
                    <a:pt x="1254357" y="475031"/>
                  </a:lnTo>
                  <a:lnTo>
                    <a:pt x="1368390" y="438126"/>
                  </a:lnTo>
                  <a:lnTo>
                    <a:pt x="1482422" y="402750"/>
                  </a:lnTo>
                  <a:lnTo>
                    <a:pt x="1596455" y="402750"/>
                  </a:lnTo>
                  <a:lnTo>
                    <a:pt x="1710487" y="402750"/>
                  </a:lnTo>
                  <a:lnTo>
                    <a:pt x="1824520" y="352462"/>
                  </a:lnTo>
                  <a:lnTo>
                    <a:pt x="1938552" y="319763"/>
                  </a:lnTo>
                  <a:lnTo>
                    <a:pt x="2052585" y="281922"/>
                  </a:lnTo>
                  <a:lnTo>
                    <a:pt x="2166617" y="242536"/>
                  </a:lnTo>
                  <a:lnTo>
                    <a:pt x="2280650" y="208905"/>
                  </a:lnTo>
                  <a:lnTo>
                    <a:pt x="2394682" y="208905"/>
                  </a:lnTo>
                  <a:lnTo>
                    <a:pt x="2508715" y="208905"/>
                  </a:lnTo>
                  <a:lnTo>
                    <a:pt x="2622747" y="168750"/>
                  </a:lnTo>
                  <a:lnTo>
                    <a:pt x="2736780" y="116749"/>
                  </a:lnTo>
                  <a:lnTo>
                    <a:pt x="2850812" y="78631"/>
                  </a:lnTo>
                  <a:lnTo>
                    <a:pt x="2964845" y="42889"/>
                  </a:lnTo>
                  <a:lnTo>
                    <a:pt x="3078877" y="0"/>
                  </a:lnTo>
                  <a:lnTo>
                    <a:pt x="3192910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6"/>
            <p:cNvSpPr/>
            <p:nvPr/>
          </p:nvSpPr>
          <p:spPr>
            <a:xfrm>
              <a:off x="1085538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7"/>
            <p:cNvSpPr/>
            <p:nvPr/>
          </p:nvSpPr>
          <p:spPr>
            <a:xfrm>
              <a:off x="949408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18"/>
            <p:cNvSpPr/>
            <p:nvPr/>
          </p:nvSpPr>
          <p:spPr>
            <a:xfrm>
              <a:off x="780042" y="2525698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23" name="tx19"/>
            <p:cNvSpPr/>
            <p:nvPr/>
          </p:nvSpPr>
          <p:spPr>
            <a:xfrm>
              <a:off x="712236" y="196582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24" name="tx20"/>
            <p:cNvSpPr/>
            <p:nvPr/>
          </p:nvSpPr>
          <p:spPr>
            <a:xfrm>
              <a:off x="712236" y="1405959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150M</a:t>
              </a:r>
            </a:p>
          </p:txBody>
        </p:sp>
        <p:sp>
          <p:nvSpPr>
            <p:cNvPr id="25" name="pl21"/>
            <p:cNvSpPr/>
            <p:nvPr/>
          </p:nvSpPr>
          <p:spPr>
            <a:xfrm>
              <a:off x="1047581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2"/>
            <p:cNvSpPr/>
            <p:nvPr/>
          </p:nvSpPr>
          <p:spPr>
            <a:xfrm>
              <a:off x="1047581" y="25711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3"/>
            <p:cNvSpPr/>
            <p:nvPr/>
          </p:nvSpPr>
          <p:spPr>
            <a:xfrm>
              <a:off x="1047581" y="20113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4"/>
            <p:cNvSpPr/>
            <p:nvPr/>
          </p:nvSpPr>
          <p:spPr>
            <a:xfrm>
              <a:off x="1047581" y="1451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5"/>
            <p:cNvSpPr/>
            <p:nvPr/>
          </p:nvSpPr>
          <p:spPr>
            <a:xfrm>
              <a:off x="1085538" y="32213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6"/>
            <p:cNvSpPr/>
            <p:nvPr/>
          </p:nvSpPr>
          <p:spPr>
            <a:xfrm>
              <a:off x="1136853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7"/>
            <p:cNvSpPr/>
            <p:nvPr/>
          </p:nvSpPr>
          <p:spPr>
            <a:xfrm>
              <a:off x="227717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28"/>
            <p:cNvSpPr/>
            <p:nvPr/>
          </p:nvSpPr>
          <p:spPr>
            <a:xfrm>
              <a:off x="3417503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29"/>
            <p:cNvSpPr/>
            <p:nvPr/>
          </p:nvSpPr>
          <p:spPr>
            <a:xfrm>
              <a:off x="455782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0"/>
            <p:cNvSpPr/>
            <p:nvPr/>
          </p:nvSpPr>
          <p:spPr>
            <a:xfrm>
              <a:off x="1102950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1"/>
            <p:cNvSpPr/>
            <p:nvPr/>
          </p:nvSpPr>
          <p:spPr>
            <a:xfrm>
              <a:off x="220937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2"/>
            <p:cNvSpPr/>
            <p:nvPr/>
          </p:nvSpPr>
          <p:spPr>
            <a:xfrm>
              <a:off x="3349697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3"/>
            <p:cNvSpPr/>
            <p:nvPr/>
          </p:nvSpPr>
          <p:spPr>
            <a:xfrm>
              <a:off x="4490022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tx34"/>
            <p:cNvSpPr/>
            <p:nvPr/>
          </p:nvSpPr>
          <p:spPr>
            <a:xfrm>
              <a:off x="2480866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39" name="tx35"/>
            <p:cNvSpPr/>
            <p:nvPr/>
          </p:nvSpPr>
          <p:spPr>
            <a:xfrm rot="-5400000">
              <a:off x="-246446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40" name="rc36"/>
            <p:cNvSpPr/>
            <p:nvPr/>
          </p:nvSpPr>
          <p:spPr>
            <a:xfrm>
              <a:off x="487500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7"/>
            <p:cNvSpPr/>
            <p:nvPr/>
          </p:nvSpPr>
          <p:spPr>
            <a:xfrm>
              <a:off x="488765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42" name="pl38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9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0"/>
            <p:cNvSpPr/>
            <p:nvPr/>
          </p:nvSpPr>
          <p:spPr>
            <a:xfrm>
              <a:off x="4905658" y="275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1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2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3"/>
            <p:cNvSpPr/>
            <p:nvPr/>
          </p:nvSpPr>
          <p:spPr>
            <a:xfrm>
              <a:off x="4905658" y="293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4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5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6"/>
            <p:cNvSpPr/>
            <p:nvPr/>
          </p:nvSpPr>
          <p:spPr>
            <a:xfrm>
              <a:off x="4905658" y="31186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7"/>
            <p:cNvSpPr/>
            <p:nvPr/>
          </p:nvSpPr>
          <p:spPr>
            <a:xfrm>
              <a:off x="514357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52" name="tx48"/>
            <p:cNvSpPr/>
            <p:nvPr/>
          </p:nvSpPr>
          <p:spPr>
            <a:xfrm>
              <a:off x="514357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53" name="tx49"/>
            <p:cNvSpPr/>
            <p:nvPr/>
          </p:nvSpPr>
          <p:spPr>
            <a:xfrm>
              <a:off x="514357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54" name="tx50"/>
            <p:cNvSpPr/>
            <p:nvPr/>
          </p:nvSpPr>
          <p:spPr>
            <a:xfrm>
              <a:off x="1085538" y="988172"/>
              <a:ext cx="396388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maio</a:t>
              </a:r>
            </a:p>
          </p:txBody>
        </p:sp>
      </p:grpSp>
      <p:grpSp xmlns:pic="http://schemas.openxmlformats.org/drawingml/2006/picture">
        <p:nvGrpSpPr>
          <p:cNvPr id="55" name="88"/>
          <p:cNvGrpSpPr/>
          <p:nvPr/>
        </p:nvGrpSpPr>
        <p:grpSpPr>
          <a:xfrm>
            <a:off x="6492240" y="914400"/>
            <a:ext cx="5486400" cy="2743200"/>
            <a:chOff x="6492240" y="9144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56" name="rc3"/>
            <p:cNvSpPr/>
            <p:nvPr/>
          </p:nvSpPr>
          <p:spPr>
            <a:xfrm>
              <a:off x="6492240" y="9144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4"/>
            <p:cNvSpPr/>
            <p:nvPr/>
          </p:nvSpPr>
          <p:spPr>
            <a:xfrm>
              <a:off x="6492240" y="9144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"/>
            <p:cNvSpPr/>
            <p:nvPr/>
          </p:nvSpPr>
          <p:spPr>
            <a:xfrm>
              <a:off x="7120578" y="12356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6"/>
            <p:cNvSpPr/>
            <p:nvPr/>
          </p:nvSpPr>
          <p:spPr>
            <a:xfrm>
              <a:off x="7120578" y="2864152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0" name="pl7"/>
            <p:cNvSpPr/>
            <p:nvPr/>
          </p:nvSpPr>
          <p:spPr>
            <a:xfrm>
              <a:off x="7120578" y="233035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1" name="pl8"/>
            <p:cNvSpPr/>
            <p:nvPr/>
          </p:nvSpPr>
          <p:spPr>
            <a:xfrm>
              <a:off x="7120578" y="179656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2" name="pl9"/>
            <p:cNvSpPr/>
            <p:nvPr/>
          </p:nvSpPr>
          <p:spPr>
            <a:xfrm>
              <a:off x="7120578" y="1262764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3" name="pl10"/>
            <p:cNvSpPr/>
            <p:nvPr/>
          </p:nvSpPr>
          <p:spPr>
            <a:xfrm>
              <a:off x="7120578" y="31310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4" name="pl11"/>
            <p:cNvSpPr/>
            <p:nvPr/>
          </p:nvSpPr>
          <p:spPr>
            <a:xfrm>
              <a:off x="7120578" y="2597254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5" name="pl12"/>
            <p:cNvSpPr/>
            <p:nvPr/>
          </p:nvSpPr>
          <p:spPr>
            <a:xfrm>
              <a:off x="7120578" y="206345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6" name="pl13"/>
            <p:cNvSpPr/>
            <p:nvPr/>
          </p:nvSpPr>
          <p:spPr>
            <a:xfrm>
              <a:off x="7120578" y="1529662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67" name="pl14"/>
            <p:cNvSpPr/>
            <p:nvPr/>
          </p:nvSpPr>
          <p:spPr>
            <a:xfrm>
              <a:off x="7285925" y="1348510"/>
              <a:ext cx="3196711" cy="1681856"/>
            </a:xfrm>
            <a:custGeom>
              <a:avLst/>
              <a:pathLst>
                <a:path w="3196711" h="1681856">
                  <a:moveTo>
                    <a:pt x="0" y="1681856"/>
                  </a:moveTo>
                  <a:lnTo>
                    <a:pt x="110231" y="1564102"/>
                  </a:lnTo>
                  <a:lnTo>
                    <a:pt x="220462" y="1474321"/>
                  </a:lnTo>
                  <a:lnTo>
                    <a:pt x="330694" y="1474321"/>
                  </a:lnTo>
                  <a:lnTo>
                    <a:pt x="440925" y="1474321"/>
                  </a:lnTo>
                  <a:lnTo>
                    <a:pt x="551157" y="1314364"/>
                  </a:lnTo>
                  <a:lnTo>
                    <a:pt x="661388" y="1204449"/>
                  </a:lnTo>
                  <a:lnTo>
                    <a:pt x="771619" y="1108564"/>
                  </a:lnTo>
                  <a:lnTo>
                    <a:pt x="881851" y="1025428"/>
                  </a:lnTo>
                  <a:lnTo>
                    <a:pt x="992082" y="945442"/>
                  </a:lnTo>
                  <a:lnTo>
                    <a:pt x="1102314" y="945442"/>
                  </a:lnTo>
                  <a:lnTo>
                    <a:pt x="1212545" y="945442"/>
                  </a:lnTo>
                  <a:lnTo>
                    <a:pt x="1322777" y="836691"/>
                  </a:lnTo>
                  <a:lnTo>
                    <a:pt x="1433008" y="759356"/>
                  </a:lnTo>
                  <a:lnTo>
                    <a:pt x="1543239" y="692297"/>
                  </a:lnTo>
                  <a:lnTo>
                    <a:pt x="1653471" y="692297"/>
                  </a:lnTo>
                  <a:lnTo>
                    <a:pt x="1763702" y="641479"/>
                  </a:lnTo>
                  <a:lnTo>
                    <a:pt x="1873934" y="641479"/>
                  </a:lnTo>
                  <a:lnTo>
                    <a:pt x="1984165" y="641479"/>
                  </a:lnTo>
                  <a:lnTo>
                    <a:pt x="2094396" y="550477"/>
                  </a:lnTo>
                  <a:lnTo>
                    <a:pt x="2204628" y="490124"/>
                  </a:lnTo>
                  <a:lnTo>
                    <a:pt x="2314859" y="431875"/>
                  </a:lnTo>
                  <a:lnTo>
                    <a:pt x="2425091" y="372031"/>
                  </a:lnTo>
                  <a:lnTo>
                    <a:pt x="2535322" y="320029"/>
                  </a:lnTo>
                  <a:lnTo>
                    <a:pt x="2645554" y="320029"/>
                  </a:lnTo>
                  <a:lnTo>
                    <a:pt x="2755785" y="320029"/>
                  </a:lnTo>
                  <a:lnTo>
                    <a:pt x="2866016" y="220849"/>
                  </a:lnTo>
                  <a:lnTo>
                    <a:pt x="2976248" y="161053"/>
                  </a:lnTo>
                  <a:lnTo>
                    <a:pt x="3086479" y="95663"/>
                  </a:lnTo>
                  <a:lnTo>
                    <a:pt x="3196711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15"/>
            <p:cNvSpPr/>
            <p:nvPr/>
          </p:nvSpPr>
          <p:spPr>
            <a:xfrm>
              <a:off x="7285925" y="1325885"/>
              <a:ext cx="3306942" cy="1805165"/>
            </a:xfrm>
            <a:custGeom>
              <a:avLst/>
              <a:pathLst>
                <a:path w="3306942" h="1805165">
                  <a:moveTo>
                    <a:pt x="0" y="1805165"/>
                  </a:moveTo>
                  <a:lnTo>
                    <a:pt x="110231" y="1658872"/>
                  </a:lnTo>
                  <a:lnTo>
                    <a:pt x="220462" y="1546229"/>
                  </a:lnTo>
                  <a:lnTo>
                    <a:pt x="330694" y="1400549"/>
                  </a:lnTo>
                  <a:lnTo>
                    <a:pt x="440925" y="1295558"/>
                  </a:lnTo>
                  <a:lnTo>
                    <a:pt x="551157" y="1216968"/>
                  </a:lnTo>
                  <a:lnTo>
                    <a:pt x="661388" y="1216968"/>
                  </a:lnTo>
                  <a:lnTo>
                    <a:pt x="771619" y="1216968"/>
                  </a:lnTo>
                  <a:lnTo>
                    <a:pt x="881851" y="1090325"/>
                  </a:lnTo>
                  <a:lnTo>
                    <a:pt x="992082" y="1009814"/>
                  </a:lnTo>
                  <a:lnTo>
                    <a:pt x="1102314" y="931132"/>
                  </a:lnTo>
                  <a:lnTo>
                    <a:pt x="1212545" y="859563"/>
                  </a:lnTo>
                  <a:lnTo>
                    <a:pt x="1322777" y="795692"/>
                  </a:lnTo>
                  <a:lnTo>
                    <a:pt x="1433008" y="795692"/>
                  </a:lnTo>
                  <a:lnTo>
                    <a:pt x="1543239" y="795692"/>
                  </a:lnTo>
                  <a:lnTo>
                    <a:pt x="1653471" y="713021"/>
                  </a:lnTo>
                  <a:lnTo>
                    <a:pt x="1763702" y="655507"/>
                  </a:lnTo>
                  <a:lnTo>
                    <a:pt x="1873934" y="597164"/>
                  </a:lnTo>
                  <a:lnTo>
                    <a:pt x="1984165" y="546095"/>
                  </a:lnTo>
                  <a:lnTo>
                    <a:pt x="2094396" y="493704"/>
                  </a:lnTo>
                  <a:lnTo>
                    <a:pt x="2204628" y="493704"/>
                  </a:lnTo>
                  <a:lnTo>
                    <a:pt x="2314859" y="493704"/>
                  </a:lnTo>
                  <a:lnTo>
                    <a:pt x="2425091" y="425298"/>
                  </a:lnTo>
                  <a:lnTo>
                    <a:pt x="2535322" y="381196"/>
                  </a:lnTo>
                  <a:lnTo>
                    <a:pt x="2645554" y="298401"/>
                  </a:lnTo>
                  <a:lnTo>
                    <a:pt x="2755785" y="238488"/>
                  </a:lnTo>
                  <a:lnTo>
                    <a:pt x="2866016" y="180658"/>
                  </a:lnTo>
                  <a:lnTo>
                    <a:pt x="2976248" y="180658"/>
                  </a:lnTo>
                  <a:lnTo>
                    <a:pt x="3086479" y="180658"/>
                  </a:lnTo>
                  <a:lnTo>
                    <a:pt x="3196711" y="84068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16"/>
            <p:cNvSpPr/>
            <p:nvPr/>
          </p:nvSpPr>
          <p:spPr>
            <a:xfrm>
              <a:off x="7285925" y="1958557"/>
              <a:ext cx="3196711" cy="1118768"/>
            </a:xfrm>
            <a:custGeom>
              <a:avLst/>
              <a:pathLst>
                <a:path w="3196711" h="1118768">
                  <a:moveTo>
                    <a:pt x="0" y="1118768"/>
                  </a:moveTo>
                  <a:lnTo>
                    <a:pt x="110231" y="1066153"/>
                  </a:lnTo>
                  <a:lnTo>
                    <a:pt x="220462" y="1066153"/>
                  </a:lnTo>
                  <a:lnTo>
                    <a:pt x="330694" y="1007474"/>
                  </a:lnTo>
                  <a:lnTo>
                    <a:pt x="440925" y="1007474"/>
                  </a:lnTo>
                  <a:lnTo>
                    <a:pt x="551157" y="1007474"/>
                  </a:lnTo>
                  <a:lnTo>
                    <a:pt x="661388" y="845896"/>
                  </a:lnTo>
                  <a:lnTo>
                    <a:pt x="771619" y="786783"/>
                  </a:lnTo>
                  <a:lnTo>
                    <a:pt x="881851" y="736756"/>
                  </a:lnTo>
                  <a:lnTo>
                    <a:pt x="992082" y="685732"/>
                  </a:lnTo>
                  <a:lnTo>
                    <a:pt x="1102314" y="640896"/>
                  </a:lnTo>
                  <a:lnTo>
                    <a:pt x="1212545" y="640896"/>
                  </a:lnTo>
                  <a:lnTo>
                    <a:pt x="1322777" y="640896"/>
                  </a:lnTo>
                  <a:lnTo>
                    <a:pt x="1433008" y="583843"/>
                  </a:lnTo>
                  <a:lnTo>
                    <a:pt x="1543239" y="541774"/>
                  </a:lnTo>
                  <a:lnTo>
                    <a:pt x="1653471" y="495857"/>
                  </a:lnTo>
                  <a:lnTo>
                    <a:pt x="1763702" y="455674"/>
                  </a:lnTo>
                  <a:lnTo>
                    <a:pt x="1873934" y="416735"/>
                  </a:lnTo>
                  <a:lnTo>
                    <a:pt x="1984165" y="416735"/>
                  </a:lnTo>
                  <a:lnTo>
                    <a:pt x="2094396" y="416735"/>
                  </a:lnTo>
                  <a:lnTo>
                    <a:pt x="2204628" y="360376"/>
                  </a:lnTo>
                  <a:lnTo>
                    <a:pt x="2314859" y="317028"/>
                  </a:lnTo>
                  <a:lnTo>
                    <a:pt x="2425091" y="274110"/>
                  </a:lnTo>
                  <a:lnTo>
                    <a:pt x="2535322" y="231683"/>
                  </a:lnTo>
                  <a:lnTo>
                    <a:pt x="2645554" y="182282"/>
                  </a:lnTo>
                  <a:lnTo>
                    <a:pt x="2755785" y="182282"/>
                  </a:lnTo>
                  <a:lnTo>
                    <a:pt x="2866016" y="182282"/>
                  </a:lnTo>
                  <a:lnTo>
                    <a:pt x="2976248" y="121321"/>
                  </a:lnTo>
                  <a:lnTo>
                    <a:pt x="3086479" y="78100"/>
                  </a:lnTo>
                  <a:lnTo>
                    <a:pt x="3196711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17"/>
            <p:cNvSpPr/>
            <p:nvPr/>
          </p:nvSpPr>
          <p:spPr>
            <a:xfrm>
              <a:off x="7120578" y="12356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18"/>
            <p:cNvSpPr/>
            <p:nvPr/>
          </p:nvSpPr>
          <p:spPr>
            <a:xfrm>
              <a:off x="6984448" y="30855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19"/>
            <p:cNvSpPr/>
            <p:nvPr/>
          </p:nvSpPr>
          <p:spPr>
            <a:xfrm>
              <a:off x="6815082" y="2551772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73" name="tx20"/>
            <p:cNvSpPr/>
            <p:nvPr/>
          </p:nvSpPr>
          <p:spPr>
            <a:xfrm>
              <a:off x="6747276" y="2017976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74" name="tx21"/>
            <p:cNvSpPr/>
            <p:nvPr/>
          </p:nvSpPr>
          <p:spPr>
            <a:xfrm>
              <a:off x="6747276" y="148418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150M</a:t>
              </a:r>
            </a:p>
          </p:txBody>
        </p:sp>
        <p:sp>
          <p:nvSpPr>
            <p:cNvPr id="75" name="pl22"/>
            <p:cNvSpPr/>
            <p:nvPr/>
          </p:nvSpPr>
          <p:spPr>
            <a:xfrm>
              <a:off x="7082621" y="31310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23"/>
            <p:cNvSpPr/>
            <p:nvPr/>
          </p:nvSpPr>
          <p:spPr>
            <a:xfrm>
              <a:off x="7082621" y="25972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24"/>
            <p:cNvSpPr/>
            <p:nvPr/>
          </p:nvSpPr>
          <p:spPr>
            <a:xfrm>
              <a:off x="7082621" y="20634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25"/>
            <p:cNvSpPr/>
            <p:nvPr/>
          </p:nvSpPr>
          <p:spPr>
            <a:xfrm>
              <a:off x="7082621" y="15296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26"/>
            <p:cNvSpPr/>
            <p:nvPr/>
          </p:nvSpPr>
          <p:spPr>
            <a:xfrm>
              <a:off x="7120578" y="32213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27"/>
            <p:cNvSpPr/>
            <p:nvPr/>
          </p:nvSpPr>
          <p:spPr>
            <a:xfrm>
              <a:off x="7175694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28"/>
            <p:cNvSpPr/>
            <p:nvPr/>
          </p:nvSpPr>
          <p:spPr>
            <a:xfrm>
              <a:off x="8278008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29"/>
            <p:cNvSpPr/>
            <p:nvPr/>
          </p:nvSpPr>
          <p:spPr>
            <a:xfrm>
              <a:off x="9380322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30"/>
            <p:cNvSpPr/>
            <p:nvPr/>
          </p:nvSpPr>
          <p:spPr>
            <a:xfrm>
              <a:off x="10482637" y="32213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31"/>
            <p:cNvSpPr/>
            <p:nvPr/>
          </p:nvSpPr>
          <p:spPr>
            <a:xfrm>
              <a:off x="7141791" y="32877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32"/>
            <p:cNvSpPr/>
            <p:nvPr/>
          </p:nvSpPr>
          <p:spPr>
            <a:xfrm>
              <a:off x="8210202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33"/>
            <p:cNvSpPr/>
            <p:nvPr/>
          </p:nvSpPr>
          <p:spPr>
            <a:xfrm>
              <a:off x="9312516" y="32877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34"/>
            <p:cNvSpPr/>
            <p:nvPr/>
          </p:nvSpPr>
          <p:spPr>
            <a:xfrm>
              <a:off x="10414831" y="32877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35"/>
            <p:cNvSpPr/>
            <p:nvPr/>
          </p:nvSpPr>
          <p:spPr>
            <a:xfrm>
              <a:off x="8515906" y="34381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89" name="tx36"/>
            <p:cNvSpPr/>
            <p:nvPr/>
          </p:nvSpPr>
          <p:spPr>
            <a:xfrm rot="-5400000">
              <a:off x="5788593" y="21528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90" name="rc37"/>
            <p:cNvSpPr/>
            <p:nvPr/>
          </p:nvSpPr>
          <p:spPr>
            <a:xfrm>
              <a:off x="10910046" y="24389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38"/>
            <p:cNvSpPr/>
            <p:nvPr/>
          </p:nvSpPr>
          <p:spPr>
            <a:xfrm>
              <a:off x="10922698" y="24355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92" name="pl39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40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41"/>
            <p:cNvSpPr/>
            <p:nvPr/>
          </p:nvSpPr>
          <p:spPr>
            <a:xfrm>
              <a:off x="10940698" y="275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42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43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44"/>
            <p:cNvSpPr/>
            <p:nvPr/>
          </p:nvSpPr>
          <p:spPr>
            <a:xfrm>
              <a:off x="10940698" y="293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45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46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47"/>
            <p:cNvSpPr/>
            <p:nvPr/>
          </p:nvSpPr>
          <p:spPr>
            <a:xfrm>
              <a:off x="10940698" y="31186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48"/>
            <p:cNvSpPr/>
            <p:nvPr/>
          </p:nvSpPr>
          <p:spPr>
            <a:xfrm>
              <a:off x="11178614" y="27135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02" name="tx49"/>
            <p:cNvSpPr/>
            <p:nvPr/>
          </p:nvSpPr>
          <p:spPr>
            <a:xfrm>
              <a:off x="11178614" y="28931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03" name="tx50"/>
            <p:cNvSpPr/>
            <p:nvPr/>
          </p:nvSpPr>
          <p:spPr>
            <a:xfrm>
              <a:off x="11178614" y="30731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04" name="tx51"/>
            <p:cNvSpPr/>
            <p:nvPr/>
          </p:nvSpPr>
          <p:spPr>
            <a:xfrm>
              <a:off x="7120578" y="951828"/>
              <a:ext cx="447466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junho</a:t>
              </a:r>
            </a:p>
          </p:txBody>
        </p:sp>
      </p:grpSp>
      <p:grpSp xmlns:pic="http://schemas.openxmlformats.org/drawingml/2006/picture">
        <p:nvGrpSpPr>
          <p:cNvPr id="105" name="88"/>
          <p:cNvGrpSpPr/>
          <p:nvPr/>
        </p:nvGrpSpPr>
        <p:grpSpPr>
          <a:xfrm>
            <a:off x="457200" y="3657600"/>
            <a:ext cx="5486400" cy="2743200"/>
            <a:chOff x="45720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06" name="rc3"/>
            <p:cNvSpPr/>
            <p:nvPr/>
          </p:nvSpPr>
          <p:spPr>
            <a:xfrm>
              <a:off x="45720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4"/>
            <p:cNvSpPr/>
            <p:nvPr/>
          </p:nvSpPr>
          <p:spPr>
            <a:xfrm>
              <a:off x="45720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5"/>
            <p:cNvSpPr/>
            <p:nvPr/>
          </p:nvSpPr>
          <p:spPr>
            <a:xfrm>
              <a:off x="1085538" y="39788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6"/>
            <p:cNvSpPr/>
            <p:nvPr/>
          </p:nvSpPr>
          <p:spPr>
            <a:xfrm>
              <a:off x="1085538" y="566659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0" name="pl7"/>
            <p:cNvSpPr/>
            <p:nvPr/>
          </p:nvSpPr>
          <p:spPr>
            <a:xfrm>
              <a:off x="1085538" y="510396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1" name="pl8"/>
            <p:cNvSpPr/>
            <p:nvPr/>
          </p:nvSpPr>
          <p:spPr>
            <a:xfrm>
              <a:off x="1085538" y="4541337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2" name="pl9"/>
            <p:cNvSpPr/>
            <p:nvPr/>
          </p:nvSpPr>
          <p:spPr>
            <a:xfrm>
              <a:off x="1085538" y="5947911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3" name="pl10"/>
            <p:cNvSpPr/>
            <p:nvPr/>
          </p:nvSpPr>
          <p:spPr>
            <a:xfrm>
              <a:off x="1085538" y="5385281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4" name="pl11"/>
            <p:cNvSpPr/>
            <p:nvPr/>
          </p:nvSpPr>
          <p:spPr>
            <a:xfrm>
              <a:off x="1085538" y="4822652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5" name="pl12"/>
            <p:cNvSpPr/>
            <p:nvPr/>
          </p:nvSpPr>
          <p:spPr>
            <a:xfrm>
              <a:off x="1085538" y="4260022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16" name="pl13"/>
            <p:cNvSpPr/>
            <p:nvPr/>
          </p:nvSpPr>
          <p:spPr>
            <a:xfrm>
              <a:off x="1250885" y="4139452"/>
              <a:ext cx="3306942" cy="1709590"/>
            </a:xfrm>
            <a:custGeom>
              <a:avLst/>
              <a:pathLst>
                <a:path w="3306942" h="1709590">
                  <a:moveTo>
                    <a:pt x="0" y="1709590"/>
                  </a:moveTo>
                  <a:lnTo>
                    <a:pt x="114032" y="1709590"/>
                  </a:lnTo>
                  <a:lnTo>
                    <a:pt x="228065" y="1709590"/>
                  </a:lnTo>
                  <a:lnTo>
                    <a:pt x="342097" y="1549050"/>
                  </a:lnTo>
                  <a:lnTo>
                    <a:pt x="456130" y="1427231"/>
                  </a:lnTo>
                  <a:lnTo>
                    <a:pt x="570162" y="1313326"/>
                  </a:lnTo>
                  <a:lnTo>
                    <a:pt x="684195" y="1199952"/>
                  </a:lnTo>
                  <a:lnTo>
                    <a:pt x="798227" y="1104820"/>
                  </a:lnTo>
                  <a:lnTo>
                    <a:pt x="912260" y="1104820"/>
                  </a:lnTo>
                  <a:lnTo>
                    <a:pt x="1026292" y="1104820"/>
                  </a:lnTo>
                  <a:lnTo>
                    <a:pt x="1140325" y="964776"/>
                  </a:lnTo>
                  <a:lnTo>
                    <a:pt x="1254357" y="882986"/>
                  </a:lnTo>
                  <a:lnTo>
                    <a:pt x="1368390" y="800101"/>
                  </a:lnTo>
                  <a:lnTo>
                    <a:pt x="1482422" y="724030"/>
                  </a:lnTo>
                  <a:lnTo>
                    <a:pt x="1596455" y="663686"/>
                  </a:lnTo>
                  <a:lnTo>
                    <a:pt x="1710487" y="663686"/>
                  </a:lnTo>
                  <a:lnTo>
                    <a:pt x="1824520" y="663686"/>
                  </a:lnTo>
                  <a:lnTo>
                    <a:pt x="1938552" y="584338"/>
                  </a:lnTo>
                  <a:lnTo>
                    <a:pt x="2052585" y="523816"/>
                  </a:lnTo>
                  <a:lnTo>
                    <a:pt x="2166617" y="457847"/>
                  </a:lnTo>
                  <a:lnTo>
                    <a:pt x="2280650" y="402968"/>
                  </a:lnTo>
                  <a:lnTo>
                    <a:pt x="2394682" y="350748"/>
                  </a:lnTo>
                  <a:lnTo>
                    <a:pt x="2508715" y="350748"/>
                  </a:lnTo>
                  <a:lnTo>
                    <a:pt x="2622747" y="350748"/>
                  </a:lnTo>
                  <a:lnTo>
                    <a:pt x="2736780" y="271141"/>
                  </a:lnTo>
                  <a:lnTo>
                    <a:pt x="2850812" y="205384"/>
                  </a:lnTo>
                  <a:lnTo>
                    <a:pt x="2964845" y="139105"/>
                  </a:lnTo>
                  <a:lnTo>
                    <a:pt x="3078877" y="80943"/>
                  </a:lnTo>
                  <a:lnTo>
                    <a:pt x="3192910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4"/>
            <p:cNvSpPr/>
            <p:nvPr/>
          </p:nvSpPr>
          <p:spPr>
            <a:xfrm>
              <a:off x="1250885" y="4069085"/>
              <a:ext cx="3306942" cy="1772704"/>
            </a:xfrm>
            <a:custGeom>
              <a:avLst/>
              <a:pathLst>
                <a:path w="3306942" h="1772704">
                  <a:moveTo>
                    <a:pt x="0" y="1772704"/>
                  </a:moveTo>
                  <a:lnTo>
                    <a:pt x="114032" y="1648588"/>
                  </a:lnTo>
                  <a:lnTo>
                    <a:pt x="228065" y="1553958"/>
                  </a:lnTo>
                  <a:lnTo>
                    <a:pt x="342097" y="1553958"/>
                  </a:lnTo>
                  <a:lnTo>
                    <a:pt x="456130" y="1553958"/>
                  </a:lnTo>
                  <a:lnTo>
                    <a:pt x="570162" y="1385360"/>
                  </a:lnTo>
                  <a:lnTo>
                    <a:pt x="684195" y="1269509"/>
                  </a:lnTo>
                  <a:lnTo>
                    <a:pt x="798227" y="1168444"/>
                  </a:lnTo>
                  <a:lnTo>
                    <a:pt x="912260" y="1080817"/>
                  </a:lnTo>
                  <a:lnTo>
                    <a:pt x="1026292" y="996511"/>
                  </a:lnTo>
                  <a:lnTo>
                    <a:pt x="1140325" y="996511"/>
                  </a:lnTo>
                  <a:lnTo>
                    <a:pt x="1254357" y="996511"/>
                  </a:lnTo>
                  <a:lnTo>
                    <a:pt x="1368390" y="881886"/>
                  </a:lnTo>
                  <a:lnTo>
                    <a:pt x="1482422" y="800373"/>
                  </a:lnTo>
                  <a:lnTo>
                    <a:pt x="1596455" y="729692"/>
                  </a:lnTo>
                  <a:lnTo>
                    <a:pt x="1710487" y="729692"/>
                  </a:lnTo>
                  <a:lnTo>
                    <a:pt x="1824520" y="676129"/>
                  </a:lnTo>
                  <a:lnTo>
                    <a:pt x="1938552" y="676129"/>
                  </a:lnTo>
                  <a:lnTo>
                    <a:pt x="2052585" y="676129"/>
                  </a:lnTo>
                  <a:lnTo>
                    <a:pt x="2166617" y="580211"/>
                  </a:lnTo>
                  <a:lnTo>
                    <a:pt x="2280650" y="516599"/>
                  </a:lnTo>
                  <a:lnTo>
                    <a:pt x="2394682" y="455203"/>
                  </a:lnTo>
                  <a:lnTo>
                    <a:pt x="2508715" y="392127"/>
                  </a:lnTo>
                  <a:lnTo>
                    <a:pt x="2622747" y="337315"/>
                  </a:lnTo>
                  <a:lnTo>
                    <a:pt x="2736780" y="337315"/>
                  </a:lnTo>
                  <a:lnTo>
                    <a:pt x="2850812" y="337315"/>
                  </a:lnTo>
                  <a:lnTo>
                    <a:pt x="2964845" y="232778"/>
                  </a:lnTo>
                  <a:lnTo>
                    <a:pt x="3078877" y="169752"/>
                  </a:lnTo>
                  <a:lnTo>
                    <a:pt x="3192910" y="100831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5"/>
            <p:cNvSpPr/>
            <p:nvPr/>
          </p:nvSpPr>
          <p:spPr>
            <a:xfrm>
              <a:off x="1250885" y="4104664"/>
              <a:ext cx="3306942" cy="1769586"/>
            </a:xfrm>
            <a:custGeom>
              <a:avLst/>
              <a:pathLst>
                <a:path w="3306942" h="1769586">
                  <a:moveTo>
                    <a:pt x="0" y="1769586"/>
                  </a:moveTo>
                  <a:lnTo>
                    <a:pt x="114032" y="1697745"/>
                  </a:lnTo>
                  <a:lnTo>
                    <a:pt x="228065" y="1697745"/>
                  </a:lnTo>
                  <a:lnTo>
                    <a:pt x="342097" y="1697745"/>
                  </a:lnTo>
                  <a:lnTo>
                    <a:pt x="456130" y="1552483"/>
                  </a:lnTo>
                  <a:lnTo>
                    <a:pt x="570162" y="1365693"/>
                  </a:lnTo>
                  <a:lnTo>
                    <a:pt x="684195" y="1290079"/>
                  </a:lnTo>
                  <a:lnTo>
                    <a:pt x="798227" y="1215305"/>
                  </a:lnTo>
                  <a:lnTo>
                    <a:pt x="912260" y="1158118"/>
                  </a:lnTo>
                  <a:lnTo>
                    <a:pt x="1026292" y="1158118"/>
                  </a:lnTo>
                  <a:lnTo>
                    <a:pt x="1140325" y="1158118"/>
                  </a:lnTo>
                  <a:lnTo>
                    <a:pt x="1254357" y="1059143"/>
                  </a:lnTo>
                  <a:lnTo>
                    <a:pt x="1368390" y="993254"/>
                  </a:lnTo>
                  <a:lnTo>
                    <a:pt x="1482422" y="928477"/>
                  </a:lnTo>
                  <a:lnTo>
                    <a:pt x="1596455" y="867127"/>
                  </a:lnTo>
                  <a:lnTo>
                    <a:pt x="1710487" y="809859"/>
                  </a:lnTo>
                  <a:lnTo>
                    <a:pt x="1824520" y="809859"/>
                  </a:lnTo>
                  <a:lnTo>
                    <a:pt x="1938552" y="809859"/>
                  </a:lnTo>
                  <a:lnTo>
                    <a:pt x="2052585" y="719470"/>
                  </a:lnTo>
                  <a:lnTo>
                    <a:pt x="2166617" y="651731"/>
                  </a:lnTo>
                  <a:lnTo>
                    <a:pt x="2280650" y="585523"/>
                  </a:lnTo>
                  <a:lnTo>
                    <a:pt x="2394682" y="524494"/>
                  </a:lnTo>
                  <a:lnTo>
                    <a:pt x="2508715" y="461276"/>
                  </a:lnTo>
                  <a:lnTo>
                    <a:pt x="2622747" y="461276"/>
                  </a:lnTo>
                  <a:lnTo>
                    <a:pt x="2736780" y="461276"/>
                  </a:lnTo>
                  <a:lnTo>
                    <a:pt x="2850812" y="359225"/>
                  </a:lnTo>
                  <a:lnTo>
                    <a:pt x="2964845" y="277994"/>
                  </a:lnTo>
                  <a:lnTo>
                    <a:pt x="3078877" y="197579"/>
                  </a:lnTo>
                  <a:lnTo>
                    <a:pt x="3192910" y="118596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6"/>
            <p:cNvSpPr/>
            <p:nvPr/>
          </p:nvSpPr>
          <p:spPr>
            <a:xfrm>
              <a:off x="1085538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7"/>
            <p:cNvSpPr/>
            <p:nvPr/>
          </p:nvSpPr>
          <p:spPr>
            <a:xfrm>
              <a:off x="949408" y="5902429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8"/>
            <p:cNvSpPr/>
            <p:nvPr/>
          </p:nvSpPr>
          <p:spPr>
            <a:xfrm>
              <a:off x="780042" y="5339799"/>
              <a:ext cx="23717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50M</a:t>
              </a:r>
            </a:p>
          </p:txBody>
        </p:sp>
        <p:sp>
          <p:nvSpPr>
            <p:cNvPr id="122" name="tx19"/>
            <p:cNvSpPr/>
            <p:nvPr/>
          </p:nvSpPr>
          <p:spPr>
            <a:xfrm>
              <a:off x="712236" y="477717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23" name="tx20"/>
            <p:cNvSpPr/>
            <p:nvPr/>
          </p:nvSpPr>
          <p:spPr>
            <a:xfrm>
              <a:off x="712236" y="4214540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150M</a:t>
              </a:r>
            </a:p>
          </p:txBody>
        </p:sp>
        <p:sp>
          <p:nvSpPr>
            <p:cNvPr id="124" name="pl21"/>
            <p:cNvSpPr/>
            <p:nvPr/>
          </p:nvSpPr>
          <p:spPr>
            <a:xfrm>
              <a:off x="1047581" y="59479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22"/>
            <p:cNvSpPr/>
            <p:nvPr/>
          </p:nvSpPr>
          <p:spPr>
            <a:xfrm>
              <a:off x="1047581" y="538528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23"/>
            <p:cNvSpPr/>
            <p:nvPr/>
          </p:nvSpPr>
          <p:spPr>
            <a:xfrm>
              <a:off x="1047581" y="482265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24"/>
            <p:cNvSpPr/>
            <p:nvPr/>
          </p:nvSpPr>
          <p:spPr>
            <a:xfrm>
              <a:off x="1047581" y="42600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25"/>
            <p:cNvSpPr/>
            <p:nvPr/>
          </p:nvSpPr>
          <p:spPr>
            <a:xfrm>
              <a:off x="1085538" y="59645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26"/>
            <p:cNvSpPr/>
            <p:nvPr/>
          </p:nvSpPr>
          <p:spPr>
            <a:xfrm>
              <a:off x="1136853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27"/>
            <p:cNvSpPr/>
            <p:nvPr/>
          </p:nvSpPr>
          <p:spPr>
            <a:xfrm>
              <a:off x="2277178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28"/>
            <p:cNvSpPr/>
            <p:nvPr/>
          </p:nvSpPr>
          <p:spPr>
            <a:xfrm>
              <a:off x="3417503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29"/>
            <p:cNvSpPr/>
            <p:nvPr/>
          </p:nvSpPr>
          <p:spPr>
            <a:xfrm>
              <a:off x="4557828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30"/>
            <p:cNvSpPr/>
            <p:nvPr/>
          </p:nvSpPr>
          <p:spPr>
            <a:xfrm>
              <a:off x="1102950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4" name="tx31"/>
            <p:cNvSpPr/>
            <p:nvPr/>
          </p:nvSpPr>
          <p:spPr>
            <a:xfrm>
              <a:off x="2209372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5" name="tx32"/>
            <p:cNvSpPr/>
            <p:nvPr/>
          </p:nvSpPr>
          <p:spPr>
            <a:xfrm>
              <a:off x="3349697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6" name="tx33"/>
            <p:cNvSpPr/>
            <p:nvPr/>
          </p:nvSpPr>
          <p:spPr>
            <a:xfrm>
              <a:off x="4490022" y="60309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7" name="tx34"/>
            <p:cNvSpPr/>
            <p:nvPr/>
          </p:nvSpPr>
          <p:spPr>
            <a:xfrm>
              <a:off x="2480866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38" name="tx35"/>
            <p:cNvSpPr/>
            <p:nvPr/>
          </p:nvSpPr>
          <p:spPr>
            <a:xfrm rot="-5400000">
              <a:off x="-246446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39" name="rc36"/>
            <p:cNvSpPr/>
            <p:nvPr/>
          </p:nvSpPr>
          <p:spPr>
            <a:xfrm>
              <a:off x="487500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37"/>
            <p:cNvSpPr/>
            <p:nvPr/>
          </p:nvSpPr>
          <p:spPr>
            <a:xfrm>
              <a:off x="488765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41" name="pl38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39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40"/>
            <p:cNvSpPr/>
            <p:nvPr/>
          </p:nvSpPr>
          <p:spPr>
            <a:xfrm>
              <a:off x="4905658" y="550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41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42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43"/>
            <p:cNvSpPr/>
            <p:nvPr/>
          </p:nvSpPr>
          <p:spPr>
            <a:xfrm>
              <a:off x="4905658" y="568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44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45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46"/>
            <p:cNvSpPr/>
            <p:nvPr/>
          </p:nvSpPr>
          <p:spPr>
            <a:xfrm>
              <a:off x="4905658" y="5861856"/>
              <a:ext cx="143999" cy="0"/>
            </a:xfrm>
            <a:custGeom>
              <a:avLst/>
              <a:pathLst>
                <a:path w="143999" h="0">
                  <a:moveTo>
                    <a:pt x="0" y="0"/>
                  </a:moveTo>
                  <a:lnTo>
                    <a:pt x="143999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47"/>
            <p:cNvSpPr/>
            <p:nvPr/>
          </p:nvSpPr>
          <p:spPr>
            <a:xfrm>
              <a:off x="514357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151" name="tx48"/>
            <p:cNvSpPr/>
            <p:nvPr/>
          </p:nvSpPr>
          <p:spPr>
            <a:xfrm>
              <a:off x="514357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152" name="tx49"/>
            <p:cNvSpPr/>
            <p:nvPr/>
          </p:nvSpPr>
          <p:spPr>
            <a:xfrm>
              <a:off x="514357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153" name="tx50"/>
            <p:cNvSpPr/>
            <p:nvPr/>
          </p:nvSpPr>
          <p:spPr>
            <a:xfrm>
              <a:off x="1085538" y="3695028"/>
              <a:ext cx="386387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julho</a:t>
              </a:r>
            </a:p>
          </p:txBody>
        </p:sp>
      </p:grpSp>
      <p:grpSp xmlns:pic="http://schemas.openxmlformats.org/drawingml/2006/picture">
        <p:nvGrpSpPr>
          <p:cNvPr id="154" name="88"/>
          <p:cNvGrpSpPr/>
          <p:nvPr/>
        </p:nvGrpSpPr>
        <p:grpSpPr>
          <a:xfrm>
            <a:off x="6492240" y="3657600"/>
            <a:ext cx="5486400" cy="2743200"/>
            <a:chOff x="6492240" y="3657600"/>
            <a:chExt cx="5486400" cy="2743200"/>
          </a:xfrm>
          <a:solidFill>
            <a:srgbClr val="DF536B">
              <a:alpha val="100000"/>
            </a:srgbClr>
          </a:solidFill>
        </p:grpSpPr>
        <p:sp>
          <p:nvSpPr>
            <p:cNvPr id="155" name="rc3"/>
            <p:cNvSpPr/>
            <p:nvPr/>
          </p:nvSpPr>
          <p:spPr>
            <a:xfrm>
              <a:off x="6492240" y="3657600"/>
              <a:ext cx="54864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rc4"/>
            <p:cNvSpPr/>
            <p:nvPr/>
          </p:nvSpPr>
          <p:spPr>
            <a:xfrm>
              <a:off x="6492240" y="3657600"/>
              <a:ext cx="5486399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rc5"/>
            <p:cNvSpPr/>
            <p:nvPr/>
          </p:nvSpPr>
          <p:spPr>
            <a:xfrm>
              <a:off x="7120578" y="3978826"/>
              <a:ext cx="3637636" cy="1985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l6"/>
            <p:cNvSpPr/>
            <p:nvPr/>
          </p:nvSpPr>
          <p:spPr>
            <a:xfrm>
              <a:off x="7120578" y="5598426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59" name="pl7"/>
            <p:cNvSpPr/>
            <p:nvPr/>
          </p:nvSpPr>
          <p:spPr>
            <a:xfrm>
              <a:off x="7120578" y="5046779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0" name="pl8"/>
            <p:cNvSpPr/>
            <p:nvPr/>
          </p:nvSpPr>
          <p:spPr>
            <a:xfrm>
              <a:off x="7120578" y="4495132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1" name="pl9"/>
            <p:cNvSpPr/>
            <p:nvPr/>
          </p:nvSpPr>
          <p:spPr>
            <a:xfrm>
              <a:off x="7120578" y="5874250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2" name="pl10"/>
            <p:cNvSpPr/>
            <p:nvPr/>
          </p:nvSpPr>
          <p:spPr>
            <a:xfrm>
              <a:off x="7120578" y="5322603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3" name="pl11"/>
            <p:cNvSpPr/>
            <p:nvPr/>
          </p:nvSpPr>
          <p:spPr>
            <a:xfrm>
              <a:off x="7120578" y="4770955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4" name="pl12"/>
            <p:cNvSpPr/>
            <p:nvPr/>
          </p:nvSpPr>
          <p:spPr>
            <a:xfrm>
              <a:off x="7120578" y="42193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  <a:lnTo>
                    <a:pt x="3637636" y="0"/>
                  </a:lnTo>
                </a:path>
              </a:pathLst>
            </a:custGeom>
            <a:ln w="5420" cap="flat">
              <a:solidFill>
                <a:srgbClr val="E3E2E1">
                  <a:alpha val="100000"/>
                </a:srgbClr>
              </a:solidFill>
              <a:custDash>
                <a:ds d="0" sp="0"/>
                <a:ds d="0" sp="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65" name="pl13"/>
            <p:cNvSpPr/>
            <p:nvPr/>
          </p:nvSpPr>
          <p:spPr>
            <a:xfrm>
              <a:off x="7285925" y="4795517"/>
              <a:ext cx="3306942" cy="1006485"/>
            </a:xfrm>
            <a:custGeom>
              <a:avLst/>
              <a:pathLst>
                <a:path w="3306942" h="1006485">
                  <a:moveTo>
                    <a:pt x="0" y="1006485"/>
                  </a:moveTo>
                  <a:lnTo>
                    <a:pt x="110231" y="956022"/>
                  </a:lnTo>
                  <a:lnTo>
                    <a:pt x="220462" y="899877"/>
                  </a:lnTo>
                  <a:lnTo>
                    <a:pt x="330694" y="850103"/>
                  </a:lnTo>
                  <a:lnTo>
                    <a:pt x="440925" y="798081"/>
                  </a:lnTo>
                  <a:lnTo>
                    <a:pt x="551157" y="798081"/>
                  </a:lnTo>
                  <a:lnTo>
                    <a:pt x="661388" y="798081"/>
                  </a:lnTo>
                  <a:lnTo>
                    <a:pt x="771619" y="715770"/>
                  </a:lnTo>
                  <a:lnTo>
                    <a:pt x="881851" y="666925"/>
                  </a:lnTo>
                  <a:lnTo>
                    <a:pt x="992082" y="616157"/>
                  </a:lnTo>
                  <a:lnTo>
                    <a:pt x="1102314" y="575012"/>
                  </a:lnTo>
                  <a:lnTo>
                    <a:pt x="1212545" y="534165"/>
                  </a:lnTo>
                  <a:lnTo>
                    <a:pt x="1322777" y="534165"/>
                  </a:lnTo>
                  <a:lnTo>
                    <a:pt x="1433008" y="534165"/>
                  </a:lnTo>
                  <a:lnTo>
                    <a:pt x="1543239" y="488704"/>
                  </a:lnTo>
                  <a:lnTo>
                    <a:pt x="1653471" y="452896"/>
                  </a:lnTo>
                  <a:lnTo>
                    <a:pt x="1763702" y="418509"/>
                  </a:lnTo>
                  <a:lnTo>
                    <a:pt x="1873934" y="387891"/>
                  </a:lnTo>
                  <a:lnTo>
                    <a:pt x="1984165" y="359813"/>
                  </a:lnTo>
                  <a:lnTo>
                    <a:pt x="2094396" y="359813"/>
                  </a:lnTo>
                  <a:lnTo>
                    <a:pt x="2204628" y="359813"/>
                  </a:lnTo>
                  <a:lnTo>
                    <a:pt x="2314859" y="312627"/>
                  </a:lnTo>
                  <a:lnTo>
                    <a:pt x="2425091" y="280453"/>
                  </a:lnTo>
                  <a:lnTo>
                    <a:pt x="2535322" y="246738"/>
                  </a:lnTo>
                  <a:lnTo>
                    <a:pt x="2645554" y="208910"/>
                  </a:lnTo>
                  <a:lnTo>
                    <a:pt x="2755785" y="172398"/>
                  </a:lnTo>
                  <a:lnTo>
                    <a:pt x="2866016" y="172398"/>
                  </a:lnTo>
                  <a:lnTo>
                    <a:pt x="2976248" y="172398"/>
                  </a:lnTo>
                  <a:lnTo>
                    <a:pt x="3086479" y="112974"/>
                  </a:lnTo>
                  <a:lnTo>
                    <a:pt x="3196711" y="63546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4"/>
            <p:cNvSpPr/>
            <p:nvPr/>
          </p:nvSpPr>
          <p:spPr>
            <a:xfrm>
              <a:off x="7285925" y="4987671"/>
              <a:ext cx="3306942" cy="838110"/>
            </a:xfrm>
            <a:custGeom>
              <a:avLst/>
              <a:pathLst>
                <a:path w="3306942" h="838110">
                  <a:moveTo>
                    <a:pt x="0" y="838110"/>
                  </a:moveTo>
                  <a:lnTo>
                    <a:pt x="110231" y="838110"/>
                  </a:lnTo>
                  <a:lnTo>
                    <a:pt x="220462" y="838110"/>
                  </a:lnTo>
                  <a:lnTo>
                    <a:pt x="330694" y="759406"/>
                  </a:lnTo>
                  <a:lnTo>
                    <a:pt x="440925" y="699686"/>
                  </a:lnTo>
                  <a:lnTo>
                    <a:pt x="551157" y="643845"/>
                  </a:lnTo>
                  <a:lnTo>
                    <a:pt x="661388" y="588265"/>
                  </a:lnTo>
                  <a:lnTo>
                    <a:pt x="771619" y="541627"/>
                  </a:lnTo>
                  <a:lnTo>
                    <a:pt x="881851" y="541627"/>
                  </a:lnTo>
                  <a:lnTo>
                    <a:pt x="992082" y="541627"/>
                  </a:lnTo>
                  <a:lnTo>
                    <a:pt x="1102314" y="472972"/>
                  </a:lnTo>
                  <a:lnTo>
                    <a:pt x="1212545" y="432875"/>
                  </a:lnTo>
                  <a:lnTo>
                    <a:pt x="1322777" y="392242"/>
                  </a:lnTo>
                  <a:lnTo>
                    <a:pt x="1433008" y="354948"/>
                  </a:lnTo>
                  <a:lnTo>
                    <a:pt x="1543239" y="325366"/>
                  </a:lnTo>
                  <a:lnTo>
                    <a:pt x="1653471" y="325366"/>
                  </a:lnTo>
                  <a:lnTo>
                    <a:pt x="1763702" y="325366"/>
                  </a:lnTo>
                  <a:lnTo>
                    <a:pt x="1873934" y="286466"/>
                  </a:lnTo>
                  <a:lnTo>
                    <a:pt x="1984165" y="256796"/>
                  </a:lnTo>
                  <a:lnTo>
                    <a:pt x="2094396" y="224455"/>
                  </a:lnTo>
                  <a:lnTo>
                    <a:pt x="2204628" y="197551"/>
                  </a:lnTo>
                  <a:lnTo>
                    <a:pt x="2314859" y="171951"/>
                  </a:lnTo>
                  <a:lnTo>
                    <a:pt x="2425091" y="171951"/>
                  </a:lnTo>
                  <a:lnTo>
                    <a:pt x="2535322" y="171951"/>
                  </a:lnTo>
                  <a:lnTo>
                    <a:pt x="2645554" y="132924"/>
                  </a:lnTo>
                  <a:lnTo>
                    <a:pt x="2755785" y="100687"/>
                  </a:lnTo>
                  <a:lnTo>
                    <a:pt x="2866016" y="68195"/>
                  </a:lnTo>
                  <a:lnTo>
                    <a:pt x="2976248" y="39681"/>
                  </a:lnTo>
                  <a:lnTo>
                    <a:pt x="3086479" y="0"/>
                  </a:lnTo>
                  <a:lnTo>
                    <a:pt x="3196711" y="0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5"/>
            <p:cNvSpPr/>
            <p:nvPr/>
          </p:nvSpPr>
          <p:spPr>
            <a:xfrm>
              <a:off x="7285925" y="4069085"/>
              <a:ext cx="3306942" cy="1805165"/>
            </a:xfrm>
            <a:custGeom>
              <a:avLst/>
              <a:pathLst>
                <a:path w="3306942" h="1805165">
                  <a:moveTo>
                    <a:pt x="0" y="1805165"/>
                  </a:moveTo>
                  <a:lnTo>
                    <a:pt x="110231" y="1675333"/>
                  </a:lnTo>
                  <a:lnTo>
                    <a:pt x="220462" y="1563167"/>
                  </a:lnTo>
                  <a:lnTo>
                    <a:pt x="330694" y="1214598"/>
                  </a:lnTo>
                  <a:lnTo>
                    <a:pt x="440925" y="883967"/>
                  </a:lnTo>
                  <a:lnTo>
                    <a:pt x="551157" y="828199"/>
                  </a:lnTo>
                  <a:lnTo>
                    <a:pt x="661388" y="828199"/>
                  </a:lnTo>
                  <a:lnTo>
                    <a:pt x="771619" y="828199"/>
                  </a:lnTo>
                  <a:lnTo>
                    <a:pt x="881851" y="746798"/>
                  </a:lnTo>
                  <a:lnTo>
                    <a:pt x="992082" y="623347"/>
                  </a:lnTo>
                  <a:lnTo>
                    <a:pt x="1102314" y="581156"/>
                  </a:lnTo>
                  <a:lnTo>
                    <a:pt x="1212545" y="536500"/>
                  </a:lnTo>
                  <a:lnTo>
                    <a:pt x="1322777" y="498088"/>
                  </a:lnTo>
                  <a:lnTo>
                    <a:pt x="1433008" y="498088"/>
                  </a:lnTo>
                  <a:lnTo>
                    <a:pt x="1543239" y="498088"/>
                  </a:lnTo>
                  <a:lnTo>
                    <a:pt x="1653471" y="444706"/>
                  </a:lnTo>
                  <a:lnTo>
                    <a:pt x="1763702" y="407900"/>
                  </a:lnTo>
                  <a:lnTo>
                    <a:pt x="1873934" y="373790"/>
                  </a:lnTo>
                  <a:lnTo>
                    <a:pt x="1984165" y="342544"/>
                  </a:lnTo>
                  <a:lnTo>
                    <a:pt x="2094396" y="313160"/>
                  </a:lnTo>
                  <a:lnTo>
                    <a:pt x="2204628" y="313160"/>
                  </a:lnTo>
                  <a:lnTo>
                    <a:pt x="2314859" y="313160"/>
                  </a:lnTo>
                  <a:lnTo>
                    <a:pt x="2425091" y="266778"/>
                  </a:lnTo>
                  <a:lnTo>
                    <a:pt x="2535322" y="231538"/>
                  </a:lnTo>
                  <a:lnTo>
                    <a:pt x="2645554" y="195790"/>
                  </a:lnTo>
                  <a:lnTo>
                    <a:pt x="2755785" y="153080"/>
                  </a:lnTo>
                  <a:lnTo>
                    <a:pt x="2866016" y="105549"/>
                  </a:lnTo>
                  <a:lnTo>
                    <a:pt x="2976248" y="105549"/>
                  </a:lnTo>
                  <a:lnTo>
                    <a:pt x="3086479" y="105549"/>
                  </a:lnTo>
                  <a:lnTo>
                    <a:pt x="3196711" y="48163"/>
                  </a:lnTo>
                  <a:lnTo>
                    <a:pt x="3306942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"/>
            <p:cNvSpPr/>
            <p:nvPr/>
          </p:nvSpPr>
          <p:spPr>
            <a:xfrm>
              <a:off x="7120578" y="3978826"/>
              <a:ext cx="0" cy="1985682"/>
            </a:xfrm>
            <a:custGeom>
              <a:avLst/>
              <a:pathLst>
                <a:path w="0" h="1985682">
                  <a:moveTo>
                    <a:pt x="0" y="1985682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7"/>
            <p:cNvSpPr/>
            <p:nvPr/>
          </p:nvSpPr>
          <p:spPr>
            <a:xfrm>
              <a:off x="6984448" y="582876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0" name="tx18"/>
            <p:cNvSpPr/>
            <p:nvPr/>
          </p:nvSpPr>
          <p:spPr>
            <a:xfrm>
              <a:off x="6747276" y="5277121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100M</a:t>
              </a:r>
            </a:p>
          </p:txBody>
        </p:sp>
        <p:sp>
          <p:nvSpPr>
            <p:cNvPr id="171" name="tx19"/>
            <p:cNvSpPr/>
            <p:nvPr/>
          </p:nvSpPr>
          <p:spPr>
            <a:xfrm>
              <a:off x="6747276" y="4725473"/>
              <a:ext cx="30497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200M</a:t>
              </a:r>
            </a:p>
          </p:txBody>
        </p:sp>
        <p:sp>
          <p:nvSpPr>
            <p:cNvPr id="172" name="tx20"/>
            <p:cNvSpPr/>
            <p:nvPr/>
          </p:nvSpPr>
          <p:spPr>
            <a:xfrm>
              <a:off x="6747276" y="4173767"/>
              <a:ext cx="30497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300M</a:t>
              </a:r>
            </a:p>
          </p:txBody>
        </p:sp>
        <p:sp>
          <p:nvSpPr>
            <p:cNvPr id="173" name="pl21"/>
            <p:cNvSpPr/>
            <p:nvPr/>
          </p:nvSpPr>
          <p:spPr>
            <a:xfrm>
              <a:off x="7082621" y="5874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22"/>
            <p:cNvSpPr/>
            <p:nvPr/>
          </p:nvSpPr>
          <p:spPr>
            <a:xfrm>
              <a:off x="7082621" y="53226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23"/>
            <p:cNvSpPr/>
            <p:nvPr/>
          </p:nvSpPr>
          <p:spPr>
            <a:xfrm>
              <a:off x="7082621" y="47709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24"/>
            <p:cNvSpPr/>
            <p:nvPr/>
          </p:nvSpPr>
          <p:spPr>
            <a:xfrm>
              <a:off x="7082621" y="42193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25"/>
            <p:cNvSpPr/>
            <p:nvPr/>
          </p:nvSpPr>
          <p:spPr>
            <a:xfrm>
              <a:off x="7120578" y="5964508"/>
              <a:ext cx="3637636" cy="0"/>
            </a:xfrm>
            <a:custGeom>
              <a:avLst/>
              <a:pathLst>
                <a:path w="3637636" h="0">
                  <a:moveTo>
                    <a:pt x="0" y="0"/>
                  </a:moveTo>
                  <a:lnTo>
                    <a:pt x="363763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26"/>
            <p:cNvSpPr/>
            <p:nvPr/>
          </p:nvSpPr>
          <p:spPr>
            <a:xfrm>
              <a:off x="7175694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27"/>
            <p:cNvSpPr/>
            <p:nvPr/>
          </p:nvSpPr>
          <p:spPr>
            <a:xfrm>
              <a:off x="8278008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28"/>
            <p:cNvSpPr/>
            <p:nvPr/>
          </p:nvSpPr>
          <p:spPr>
            <a:xfrm>
              <a:off x="9380322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29"/>
            <p:cNvSpPr/>
            <p:nvPr/>
          </p:nvSpPr>
          <p:spPr>
            <a:xfrm>
              <a:off x="10482637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30"/>
            <p:cNvSpPr/>
            <p:nvPr/>
          </p:nvSpPr>
          <p:spPr>
            <a:xfrm>
              <a:off x="7141791" y="6030987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3" name="tx31"/>
            <p:cNvSpPr/>
            <p:nvPr/>
          </p:nvSpPr>
          <p:spPr>
            <a:xfrm>
              <a:off x="8210202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4" name="tx32"/>
            <p:cNvSpPr/>
            <p:nvPr/>
          </p:nvSpPr>
          <p:spPr>
            <a:xfrm>
              <a:off x="9312516" y="603098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33"/>
            <p:cNvSpPr/>
            <p:nvPr/>
          </p:nvSpPr>
          <p:spPr>
            <a:xfrm>
              <a:off x="10414831" y="6030927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6" name="tx34"/>
            <p:cNvSpPr/>
            <p:nvPr/>
          </p:nvSpPr>
          <p:spPr>
            <a:xfrm>
              <a:off x="8515906" y="6181339"/>
              <a:ext cx="84698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Dias do mês</a:t>
              </a:r>
            </a:p>
          </p:txBody>
        </p:sp>
        <p:sp>
          <p:nvSpPr>
            <p:cNvPr id="187" name="tx35"/>
            <p:cNvSpPr/>
            <p:nvPr/>
          </p:nvSpPr>
          <p:spPr>
            <a:xfrm rot="-5400000">
              <a:off x="5788593" y="4896063"/>
              <a:ext cx="1626096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Valores em Reais (R$) </a:t>
              </a:r>
            </a:p>
          </p:txBody>
        </p:sp>
        <p:sp>
          <p:nvSpPr>
            <p:cNvPr id="188" name="rc36"/>
            <p:cNvSpPr/>
            <p:nvPr/>
          </p:nvSpPr>
          <p:spPr>
            <a:xfrm>
              <a:off x="10910046" y="5182125"/>
              <a:ext cx="992678" cy="78238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tx37"/>
            <p:cNvSpPr/>
            <p:nvPr/>
          </p:nvSpPr>
          <p:spPr>
            <a:xfrm>
              <a:off x="10922698" y="5178741"/>
              <a:ext cx="63564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Legenda:</a:t>
              </a:r>
            </a:p>
          </p:txBody>
        </p:sp>
        <p:sp>
          <p:nvSpPr>
            <p:cNvPr id="190" name="pl38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39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40"/>
            <p:cNvSpPr/>
            <p:nvPr/>
          </p:nvSpPr>
          <p:spPr>
            <a:xfrm>
              <a:off x="10940698" y="550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E3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41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42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43"/>
            <p:cNvSpPr/>
            <p:nvPr/>
          </p:nvSpPr>
          <p:spPr>
            <a:xfrm>
              <a:off x="10940698" y="568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FFD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44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45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46"/>
            <p:cNvSpPr/>
            <p:nvPr/>
          </p:nvSpPr>
          <p:spPr>
            <a:xfrm>
              <a:off x="10940698" y="5861856"/>
              <a:ext cx="144000" cy="0"/>
            </a:xfrm>
            <a:custGeom>
              <a:avLst/>
              <a:pathLst>
                <a:path w="144000" h="0">
                  <a:moveTo>
                    <a:pt x="0" y="0"/>
                  </a:moveTo>
                  <a:lnTo>
                    <a:pt x="144000" y="0"/>
                  </a:lnTo>
                </a:path>
              </a:pathLst>
            </a:custGeom>
            <a:ln w="27101" cap="flat">
              <a:solidFill>
                <a:srgbClr val="1A99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47"/>
            <p:cNvSpPr/>
            <p:nvPr/>
          </p:nvSpPr>
          <p:spPr>
            <a:xfrm>
              <a:off x="11178614" y="5456791"/>
              <a:ext cx="664190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Ano anterior</a:t>
              </a:r>
            </a:p>
          </p:txBody>
        </p:sp>
        <p:sp>
          <p:nvSpPr>
            <p:cNvPr id="200" name="tx48"/>
            <p:cNvSpPr/>
            <p:nvPr/>
          </p:nvSpPr>
          <p:spPr>
            <a:xfrm>
              <a:off x="11178614" y="5636315"/>
              <a:ext cx="67758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anterior</a:t>
              </a:r>
            </a:p>
          </p:txBody>
        </p:sp>
        <p:sp>
          <p:nvSpPr>
            <p:cNvPr id="201" name="tx49"/>
            <p:cNvSpPr/>
            <p:nvPr/>
          </p:nvSpPr>
          <p:spPr>
            <a:xfrm>
              <a:off x="11178614" y="5816315"/>
              <a:ext cx="71145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20"/>
                  <a:cs typeface="20"/>
                </a:rPr>
                <a:t>Mês corrente</a:t>
              </a:r>
            </a:p>
          </p:txBody>
        </p:sp>
        <p:sp>
          <p:nvSpPr>
            <p:cNvPr id="202" name="tx50"/>
            <p:cNvSpPr/>
            <p:nvPr/>
          </p:nvSpPr>
          <p:spPr>
            <a:xfrm>
              <a:off x="7120578" y="3697975"/>
              <a:ext cx="549086" cy="1664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agosto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Raphael Maciel de Lima</dc:creator>
  <cp:lastModifiedBy/>
  <cp:revision>4</cp:revision>
  <dcterms:created xsi:type="dcterms:W3CDTF">2022-08-30T20:53:11Z</dcterms:created>
  <dcterms:modified xsi:type="dcterms:W3CDTF">2022-11-30T11:34:27Z</dcterms:modified>
</cp:coreProperties>
</file>