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6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9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329B42A-141B-C847-B0A3-37046DC7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8" t="34215" r="22054" b="342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 de Lima</dc:creator>
  <cp:lastModifiedBy>Raphael Maciel de Lima</cp:lastModifiedBy>
  <cp:revision>4</cp:revision>
  <dcterms:created xsi:type="dcterms:W3CDTF">2022-08-30T20:53:11Z</dcterms:created>
  <dcterms:modified xsi:type="dcterms:W3CDTF">2022-08-31T21:19:50Z</dcterms:modified>
</cp:coreProperties>
</file>