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4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6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9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19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5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2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3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jpe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329B42A-141B-C847-B0A3-37046DC7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8" t="34215" r="22054" b="342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"/>
          <p:cNvSpPr>
            <a:spLocks noGrp="1"/>
          </p:cNvSpPr>
          <p:nvPr>
            <p:ph/>
          </p:nvPr>
        </p:nvSpPr>
        <p:spPr>
          <a:xfrm>
            <a:off x="2743200" y="2160014"/>
            <a:ext cx="6473952" cy="107899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3000" i="0" b="1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COMPORTAMENTO DIÁRIO DA RECEITAS</a:t>
            </a:r>
          </a:p>
        </p:txBody>
      </p:sp>
      <p:sp>
        <p:nvSpPr>
          <p:cNvPr id="6" name=""/>
          <p:cNvSpPr>
            <a:spLocks noGrp="1"/>
          </p:cNvSpPr>
          <p:nvPr>
            <p:ph/>
          </p:nvPr>
        </p:nvSpPr>
        <p:spPr>
          <a:xfrm>
            <a:off x="4572000" y="3383280"/>
            <a:ext cx="8229600" cy="731520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0" u="none">
                <a:solidFill>
                  <a:srgbClr val="38383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- 16/11/22</a:t>
            </a:r>
          </a:p>
        </p:txBody>
      </p:sp>
    </p:spTree>
    <p:extLst>
      <p:ext uri="{BB962C8B-B14F-4D97-AF65-F5344CB8AC3E}">
        <p14:creationId xmlns:p14="http://schemas.microsoft.com/office/powerpoint/2010/main" val="245971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- TOTAL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1.1 - Participação percentual por atividade econômica.</a:t>
            </a:r>
          </a:p>
        </p:txBody>
      </p:sp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82296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3474720"/>
                <a:gridCol w="1554480"/>
                <a:gridCol w="1554480"/>
                <a:gridCol w="1554480"/>
                <a:gridCol w="1554480"/>
              </a:tblGrid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VALOR ANUAL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VALOR ANUAL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PARTICIPAÇÃO PERCENTUAL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PARTICIPAÇÃO PERCENTUAL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SETOR ECONÔMICO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23.376.444.403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21.902.441.188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81,63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81,76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1.862.174.804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1.903.009.927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7,10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1.311.744.655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1.291.061.882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1.371.387.728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951.907.061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713.670.089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740.161.037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28.635.421.678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26.788.581.094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100,00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100,00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- 16/11/22</a:t>
            </a:r>
          </a:p>
        </p:txBody>
      </p:sp>
      <p:sp>
        <p:nvSpPr>
          <p:cNvPr id="6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- TOTAL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1.1 - Comportamento da Arrecadação diária (Periodo acumulado).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064" cy="5029200"/>
            <a:chOff x="548640" y="914400"/>
            <a:chExt cx="10799064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88932" y="1235626"/>
              <a:ext cx="10182856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88932" y="4635074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  <a:lnTo>
                    <a:pt x="1018285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88932" y="3278940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  <a:lnTo>
                    <a:pt x="1018285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88932" y="1922806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  <a:lnTo>
                    <a:pt x="1018285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88932" y="5313141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  <a:lnTo>
                    <a:pt x="1018285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88932" y="3957007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  <a:lnTo>
                    <a:pt x="1018285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088932" y="2600873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  <a:lnTo>
                    <a:pt x="1018285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088932" y="1244739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  <a:lnTo>
                    <a:pt x="1018285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551789" y="2477676"/>
              <a:ext cx="9257142" cy="2835464"/>
            </a:xfrm>
            <a:custGeom>
              <a:avLst/>
              <a:pathLst>
                <a:path w="9257142" h="2835464">
                  <a:moveTo>
                    <a:pt x="0" y="2835464"/>
                  </a:moveTo>
                  <a:lnTo>
                    <a:pt x="25431" y="2833862"/>
                  </a:lnTo>
                  <a:lnTo>
                    <a:pt x="50863" y="2832334"/>
                  </a:lnTo>
                  <a:lnTo>
                    <a:pt x="76295" y="2810369"/>
                  </a:lnTo>
                  <a:lnTo>
                    <a:pt x="101726" y="2810369"/>
                  </a:lnTo>
                  <a:lnTo>
                    <a:pt x="127158" y="2810369"/>
                  </a:lnTo>
                  <a:lnTo>
                    <a:pt x="152590" y="2756083"/>
                  </a:lnTo>
                  <a:lnTo>
                    <a:pt x="178021" y="2749602"/>
                  </a:lnTo>
                  <a:lnTo>
                    <a:pt x="203453" y="2713337"/>
                  </a:lnTo>
                  <a:lnTo>
                    <a:pt x="228885" y="2685457"/>
                  </a:lnTo>
                  <a:lnTo>
                    <a:pt x="254317" y="2683522"/>
                  </a:lnTo>
                  <a:lnTo>
                    <a:pt x="279748" y="2683522"/>
                  </a:lnTo>
                  <a:lnTo>
                    <a:pt x="305180" y="2683522"/>
                  </a:lnTo>
                  <a:lnTo>
                    <a:pt x="330612" y="2681374"/>
                  </a:lnTo>
                  <a:lnTo>
                    <a:pt x="356043" y="2678923"/>
                  </a:lnTo>
                  <a:lnTo>
                    <a:pt x="381475" y="2677637"/>
                  </a:lnTo>
                  <a:lnTo>
                    <a:pt x="406907" y="2675939"/>
                  </a:lnTo>
                  <a:lnTo>
                    <a:pt x="432339" y="2670819"/>
                  </a:lnTo>
                  <a:lnTo>
                    <a:pt x="457770" y="2670819"/>
                  </a:lnTo>
                  <a:lnTo>
                    <a:pt x="483202" y="2670819"/>
                  </a:lnTo>
                  <a:lnTo>
                    <a:pt x="508634" y="2665649"/>
                  </a:lnTo>
                  <a:lnTo>
                    <a:pt x="534065" y="2663639"/>
                  </a:lnTo>
                  <a:lnTo>
                    <a:pt x="559497" y="2658448"/>
                  </a:lnTo>
                  <a:lnTo>
                    <a:pt x="584929" y="2648165"/>
                  </a:lnTo>
                  <a:lnTo>
                    <a:pt x="610361" y="2642410"/>
                  </a:lnTo>
                  <a:lnTo>
                    <a:pt x="635792" y="2642410"/>
                  </a:lnTo>
                  <a:lnTo>
                    <a:pt x="661224" y="2642410"/>
                  </a:lnTo>
                  <a:lnTo>
                    <a:pt x="686656" y="2640625"/>
                  </a:lnTo>
                  <a:lnTo>
                    <a:pt x="712087" y="2609220"/>
                  </a:lnTo>
                  <a:lnTo>
                    <a:pt x="737519" y="2607131"/>
                  </a:lnTo>
                  <a:lnTo>
                    <a:pt x="762951" y="2604704"/>
                  </a:lnTo>
                  <a:lnTo>
                    <a:pt x="788383" y="2603206"/>
                  </a:lnTo>
                  <a:lnTo>
                    <a:pt x="813814" y="2603206"/>
                  </a:lnTo>
                  <a:lnTo>
                    <a:pt x="839246" y="2603206"/>
                  </a:lnTo>
                  <a:lnTo>
                    <a:pt x="864678" y="2599591"/>
                  </a:lnTo>
                  <a:lnTo>
                    <a:pt x="890109" y="2535770"/>
                  </a:lnTo>
                  <a:lnTo>
                    <a:pt x="915541" y="2533755"/>
                  </a:lnTo>
                  <a:lnTo>
                    <a:pt x="940973" y="2508203"/>
                  </a:lnTo>
                  <a:lnTo>
                    <a:pt x="966404" y="2493890"/>
                  </a:lnTo>
                  <a:lnTo>
                    <a:pt x="991836" y="2493890"/>
                  </a:lnTo>
                  <a:lnTo>
                    <a:pt x="1017268" y="2493890"/>
                  </a:lnTo>
                  <a:lnTo>
                    <a:pt x="1042700" y="2467083"/>
                  </a:lnTo>
                  <a:lnTo>
                    <a:pt x="1068131" y="2464974"/>
                  </a:lnTo>
                  <a:lnTo>
                    <a:pt x="1093563" y="2463662"/>
                  </a:lnTo>
                  <a:lnTo>
                    <a:pt x="1118995" y="2462198"/>
                  </a:lnTo>
                  <a:lnTo>
                    <a:pt x="1144426" y="2459718"/>
                  </a:lnTo>
                  <a:lnTo>
                    <a:pt x="1169858" y="2459718"/>
                  </a:lnTo>
                  <a:lnTo>
                    <a:pt x="1195290" y="2459718"/>
                  </a:lnTo>
                  <a:lnTo>
                    <a:pt x="1220722" y="2457495"/>
                  </a:lnTo>
                  <a:lnTo>
                    <a:pt x="1246153" y="2455919"/>
                  </a:lnTo>
                  <a:lnTo>
                    <a:pt x="1271585" y="2448511"/>
                  </a:lnTo>
                  <a:lnTo>
                    <a:pt x="1297017" y="2446480"/>
                  </a:lnTo>
                  <a:lnTo>
                    <a:pt x="1322448" y="2443010"/>
                  </a:lnTo>
                  <a:lnTo>
                    <a:pt x="1347880" y="2443010"/>
                  </a:lnTo>
                  <a:lnTo>
                    <a:pt x="1373312" y="2443010"/>
                  </a:lnTo>
                  <a:lnTo>
                    <a:pt x="1398744" y="2426423"/>
                  </a:lnTo>
                  <a:lnTo>
                    <a:pt x="1424175" y="2397180"/>
                  </a:lnTo>
                  <a:lnTo>
                    <a:pt x="1449607" y="2395446"/>
                  </a:lnTo>
                  <a:lnTo>
                    <a:pt x="1475039" y="2393019"/>
                  </a:lnTo>
                  <a:lnTo>
                    <a:pt x="1500470" y="2386272"/>
                  </a:lnTo>
                  <a:lnTo>
                    <a:pt x="1525902" y="2386272"/>
                  </a:lnTo>
                  <a:lnTo>
                    <a:pt x="1551334" y="2386272"/>
                  </a:lnTo>
                  <a:lnTo>
                    <a:pt x="1576766" y="2386272"/>
                  </a:lnTo>
                  <a:lnTo>
                    <a:pt x="1602197" y="2386272"/>
                  </a:lnTo>
                  <a:lnTo>
                    <a:pt x="1627629" y="2350466"/>
                  </a:lnTo>
                  <a:lnTo>
                    <a:pt x="1653061" y="2305790"/>
                  </a:lnTo>
                  <a:lnTo>
                    <a:pt x="1678492" y="2290477"/>
                  </a:lnTo>
                  <a:lnTo>
                    <a:pt x="1703924" y="2290477"/>
                  </a:lnTo>
                  <a:lnTo>
                    <a:pt x="1729356" y="2290477"/>
                  </a:lnTo>
                  <a:lnTo>
                    <a:pt x="1754787" y="2262537"/>
                  </a:lnTo>
                  <a:lnTo>
                    <a:pt x="1780219" y="2260089"/>
                  </a:lnTo>
                  <a:lnTo>
                    <a:pt x="1805651" y="2258278"/>
                  </a:lnTo>
                  <a:lnTo>
                    <a:pt x="1831083" y="2256825"/>
                  </a:lnTo>
                  <a:lnTo>
                    <a:pt x="1856514" y="2254247"/>
                  </a:lnTo>
                  <a:lnTo>
                    <a:pt x="1881946" y="2254247"/>
                  </a:lnTo>
                  <a:lnTo>
                    <a:pt x="1907378" y="2254247"/>
                  </a:lnTo>
                  <a:lnTo>
                    <a:pt x="1932809" y="2251498"/>
                  </a:lnTo>
                  <a:lnTo>
                    <a:pt x="1958241" y="2249859"/>
                  </a:lnTo>
                  <a:lnTo>
                    <a:pt x="1983673" y="2242560"/>
                  </a:lnTo>
                  <a:lnTo>
                    <a:pt x="2009105" y="2240458"/>
                  </a:lnTo>
                  <a:lnTo>
                    <a:pt x="2034536" y="2235765"/>
                  </a:lnTo>
                  <a:lnTo>
                    <a:pt x="2059968" y="2235765"/>
                  </a:lnTo>
                  <a:lnTo>
                    <a:pt x="2085400" y="2235765"/>
                  </a:lnTo>
                  <a:lnTo>
                    <a:pt x="2110831" y="2221083"/>
                  </a:lnTo>
                  <a:lnTo>
                    <a:pt x="2136263" y="2218625"/>
                  </a:lnTo>
                  <a:lnTo>
                    <a:pt x="2161695" y="2183378"/>
                  </a:lnTo>
                  <a:lnTo>
                    <a:pt x="2187127" y="2181539"/>
                  </a:lnTo>
                  <a:lnTo>
                    <a:pt x="2212558" y="2178917"/>
                  </a:lnTo>
                  <a:lnTo>
                    <a:pt x="2237990" y="2178917"/>
                  </a:lnTo>
                  <a:lnTo>
                    <a:pt x="2263422" y="2178917"/>
                  </a:lnTo>
                  <a:lnTo>
                    <a:pt x="2288853" y="2176768"/>
                  </a:lnTo>
                  <a:lnTo>
                    <a:pt x="2314285" y="2174643"/>
                  </a:lnTo>
                  <a:lnTo>
                    <a:pt x="2339717" y="2172520"/>
                  </a:lnTo>
                  <a:lnTo>
                    <a:pt x="2365149" y="2167746"/>
                  </a:lnTo>
                  <a:lnTo>
                    <a:pt x="2390580" y="2102405"/>
                  </a:lnTo>
                  <a:lnTo>
                    <a:pt x="2416012" y="2102405"/>
                  </a:lnTo>
                  <a:lnTo>
                    <a:pt x="2441444" y="2102405"/>
                  </a:lnTo>
                  <a:lnTo>
                    <a:pt x="2466875" y="2079453"/>
                  </a:lnTo>
                  <a:lnTo>
                    <a:pt x="2492307" y="2058338"/>
                  </a:lnTo>
                  <a:lnTo>
                    <a:pt x="2517739" y="2038094"/>
                  </a:lnTo>
                  <a:lnTo>
                    <a:pt x="2543170" y="2036811"/>
                  </a:lnTo>
                  <a:lnTo>
                    <a:pt x="2568602" y="2033982"/>
                  </a:lnTo>
                  <a:lnTo>
                    <a:pt x="2594034" y="2033982"/>
                  </a:lnTo>
                  <a:lnTo>
                    <a:pt x="2619466" y="2033982"/>
                  </a:lnTo>
                  <a:lnTo>
                    <a:pt x="2644897" y="2031421"/>
                  </a:lnTo>
                  <a:lnTo>
                    <a:pt x="2670329" y="2028946"/>
                  </a:lnTo>
                  <a:lnTo>
                    <a:pt x="2695761" y="2027164"/>
                  </a:lnTo>
                  <a:lnTo>
                    <a:pt x="2721192" y="2022698"/>
                  </a:lnTo>
                  <a:lnTo>
                    <a:pt x="2746624" y="2022698"/>
                  </a:lnTo>
                  <a:lnTo>
                    <a:pt x="2772056" y="2022698"/>
                  </a:lnTo>
                  <a:lnTo>
                    <a:pt x="2797488" y="2022698"/>
                  </a:lnTo>
                  <a:lnTo>
                    <a:pt x="2822919" y="2015879"/>
                  </a:lnTo>
                  <a:lnTo>
                    <a:pt x="2848351" y="2013851"/>
                  </a:lnTo>
                  <a:lnTo>
                    <a:pt x="2873783" y="2010468"/>
                  </a:lnTo>
                  <a:lnTo>
                    <a:pt x="2899214" y="1995528"/>
                  </a:lnTo>
                  <a:lnTo>
                    <a:pt x="2924646" y="1963655"/>
                  </a:lnTo>
                  <a:lnTo>
                    <a:pt x="2950078" y="1963655"/>
                  </a:lnTo>
                  <a:lnTo>
                    <a:pt x="2975510" y="1963655"/>
                  </a:lnTo>
                  <a:lnTo>
                    <a:pt x="3000941" y="1961420"/>
                  </a:lnTo>
                  <a:lnTo>
                    <a:pt x="3026373" y="1958479"/>
                  </a:lnTo>
                  <a:lnTo>
                    <a:pt x="3051805" y="1958479"/>
                  </a:lnTo>
                  <a:lnTo>
                    <a:pt x="3077236" y="1956433"/>
                  </a:lnTo>
                  <a:lnTo>
                    <a:pt x="3102668" y="1947661"/>
                  </a:lnTo>
                  <a:lnTo>
                    <a:pt x="3128100" y="1947661"/>
                  </a:lnTo>
                  <a:lnTo>
                    <a:pt x="3153532" y="1947661"/>
                  </a:lnTo>
                  <a:lnTo>
                    <a:pt x="3178963" y="1888653"/>
                  </a:lnTo>
                  <a:lnTo>
                    <a:pt x="3204395" y="1885514"/>
                  </a:lnTo>
                  <a:lnTo>
                    <a:pt x="3229827" y="1862191"/>
                  </a:lnTo>
                  <a:lnTo>
                    <a:pt x="3255258" y="1840333"/>
                  </a:lnTo>
                  <a:lnTo>
                    <a:pt x="3280690" y="1818081"/>
                  </a:lnTo>
                  <a:lnTo>
                    <a:pt x="3306122" y="1818081"/>
                  </a:lnTo>
                  <a:lnTo>
                    <a:pt x="3331553" y="1818081"/>
                  </a:lnTo>
                  <a:lnTo>
                    <a:pt x="3356985" y="1815532"/>
                  </a:lnTo>
                  <a:lnTo>
                    <a:pt x="3382417" y="1813912"/>
                  </a:lnTo>
                  <a:lnTo>
                    <a:pt x="3407849" y="1811755"/>
                  </a:lnTo>
                  <a:lnTo>
                    <a:pt x="3433280" y="1810225"/>
                  </a:lnTo>
                  <a:lnTo>
                    <a:pt x="3458712" y="1806717"/>
                  </a:lnTo>
                  <a:lnTo>
                    <a:pt x="3484144" y="1806717"/>
                  </a:lnTo>
                  <a:lnTo>
                    <a:pt x="3509575" y="1806717"/>
                  </a:lnTo>
                  <a:lnTo>
                    <a:pt x="3535007" y="1787295"/>
                  </a:lnTo>
                  <a:lnTo>
                    <a:pt x="3560439" y="1785424"/>
                  </a:lnTo>
                  <a:lnTo>
                    <a:pt x="3585871" y="1779163"/>
                  </a:lnTo>
                  <a:lnTo>
                    <a:pt x="3611302" y="1777094"/>
                  </a:lnTo>
                  <a:lnTo>
                    <a:pt x="3636734" y="1766625"/>
                  </a:lnTo>
                  <a:lnTo>
                    <a:pt x="3662166" y="1766625"/>
                  </a:lnTo>
                  <a:lnTo>
                    <a:pt x="3687597" y="1766625"/>
                  </a:lnTo>
                  <a:lnTo>
                    <a:pt x="3713029" y="1762176"/>
                  </a:lnTo>
                  <a:lnTo>
                    <a:pt x="3738461" y="1760864"/>
                  </a:lnTo>
                  <a:lnTo>
                    <a:pt x="3763893" y="1726595"/>
                  </a:lnTo>
                  <a:lnTo>
                    <a:pt x="3789324" y="1724930"/>
                  </a:lnTo>
                  <a:lnTo>
                    <a:pt x="3814756" y="1722313"/>
                  </a:lnTo>
                  <a:lnTo>
                    <a:pt x="3840188" y="1722313"/>
                  </a:lnTo>
                  <a:lnTo>
                    <a:pt x="3865619" y="1722313"/>
                  </a:lnTo>
                  <a:lnTo>
                    <a:pt x="3891051" y="1719765"/>
                  </a:lnTo>
                  <a:lnTo>
                    <a:pt x="3916483" y="1716150"/>
                  </a:lnTo>
                  <a:lnTo>
                    <a:pt x="3941915" y="1646193"/>
                  </a:lnTo>
                  <a:lnTo>
                    <a:pt x="3967346" y="1623770"/>
                  </a:lnTo>
                  <a:lnTo>
                    <a:pt x="3992778" y="1608788"/>
                  </a:lnTo>
                  <a:lnTo>
                    <a:pt x="4018210" y="1608788"/>
                  </a:lnTo>
                  <a:lnTo>
                    <a:pt x="4043641" y="1608788"/>
                  </a:lnTo>
                  <a:lnTo>
                    <a:pt x="4069073" y="1579670"/>
                  </a:lnTo>
                  <a:lnTo>
                    <a:pt x="4094505" y="1578144"/>
                  </a:lnTo>
                  <a:lnTo>
                    <a:pt x="4119936" y="1575435"/>
                  </a:lnTo>
                  <a:lnTo>
                    <a:pt x="4145368" y="1573791"/>
                  </a:lnTo>
                  <a:lnTo>
                    <a:pt x="4170800" y="1571659"/>
                  </a:lnTo>
                  <a:lnTo>
                    <a:pt x="4196232" y="1571659"/>
                  </a:lnTo>
                  <a:lnTo>
                    <a:pt x="4221663" y="1571659"/>
                  </a:lnTo>
                  <a:lnTo>
                    <a:pt x="4247095" y="1569170"/>
                  </a:lnTo>
                  <a:lnTo>
                    <a:pt x="4272527" y="1565157"/>
                  </a:lnTo>
                  <a:lnTo>
                    <a:pt x="4297958" y="1558444"/>
                  </a:lnTo>
                  <a:lnTo>
                    <a:pt x="4323390" y="1558444"/>
                  </a:lnTo>
                  <a:lnTo>
                    <a:pt x="4348822" y="1551567"/>
                  </a:lnTo>
                  <a:lnTo>
                    <a:pt x="4374254" y="1551567"/>
                  </a:lnTo>
                  <a:lnTo>
                    <a:pt x="4399685" y="1551567"/>
                  </a:lnTo>
                  <a:lnTo>
                    <a:pt x="4425117" y="1548590"/>
                  </a:lnTo>
                  <a:lnTo>
                    <a:pt x="4450549" y="1529757"/>
                  </a:lnTo>
                  <a:lnTo>
                    <a:pt x="4475980" y="1496958"/>
                  </a:lnTo>
                  <a:lnTo>
                    <a:pt x="4501412" y="1494679"/>
                  </a:lnTo>
                  <a:lnTo>
                    <a:pt x="4526844" y="1491137"/>
                  </a:lnTo>
                  <a:lnTo>
                    <a:pt x="4552276" y="1491137"/>
                  </a:lnTo>
                  <a:lnTo>
                    <a:pt x="4577707" y="1491137"/>
                  </a:lnTo>
                  <a:lnTo>
                    <a:pt x="4603139" y="1486911"/>
                  </a:lnTo>
                  <a:lnTo>
                    <a:pt x="4628571" y="1484620"/>
                  </a:lnTo>
                  <a:lnTo>
                    <a:pt x="4654002" y="1482150"/>
                  </a:lnTo>
                  <a:lnTo>
                    <a:pt x="4679434" y="1477670"/>
                  </a:lnTo>
                  <a:lnTo>
                    <a:pt x="4704866" y="1404396"/>
                  </a:lnTo>
                  <a:lnTo>
                    <a:pt x="4730298" y="1404396"/>
                  </a:lnTo>
                  <a:lnTo>
                    <a:pt x="4755729" y="1404396"/>
                  </a:lnTo>
                  <a:lnTo>
                    <a:pt x="4781161" y="1370160"/>
                  </a:lnTo>
                  <a:lnTo>
                    <a:pt x="4806593" y="1363619"/>
                  </a:lnTo>
                  <a:lnTo>
                    <a:pt x="4832024" y="1338452"/>
                  </a:lnTo>
                  <a:lnTo>
                    <a:pt x="4857456" y="1336800"/>
                  </a:lnTo>
                  <a:lnTo>
                    <a:pt x="4882888" y="1333610"/>
                  </a:lnTo>
                  <a:lnTo>
                    <a:pt x="4908319" y="1333610"/>
                  </a:lnTo>
                  <a:lnTo>
                    <a:pt x="4933751" y="1333610"/>
                  </a:lnTo>
                  <a:lnTo>
                    <a:pt x="4959183" y="1330757"/>
                  </a:lnTo>
                  <a:lnTo>
                    <a:pt x="4984615" y="1329258"/>
                  </a:lnTo>
                  <a:lnTo>
                    <a:pt x="5010046" y="1327581"/>
                  </a:lnTo>
                  <a:lnTo>
                    <a:pt x="5035478" y="1324742"/>
                  </a:lnTo>
                  <a:lnTo>
                    <a:pt x="5060910" y="1319254"/>
                  </a:lnTo>
                  <a:lnTo>
                    <a:pt x="5086341" y="1319254"/>
                  </a:lnTo>
                  <a:lnTo>
                    <a:pt x="5111773" y="1319254"/>
                  </a:lnTo>
                  <a:lnTo>
                    <a:pt x="5137205" y="1311875"/>
                  </a:lnTo>
                  <a:lnTo>
                    <a:pt x="5162637" y="1309657"/>
                  </a:lnTo>
                  <a:lnTo>
                    <a:pt x="5188068" y="1303700"/>
                  </a:lnTo>
                  <a:lnTo>
                    <a:pt x="5213500" y="1289490"/>
                  </a:lnTo>
                  <a:lnTo>
                    <a:pt x="5238932" y="1288252"/>
                  </a:lnTo>
                  <a:lnTo>
                    <a:pt x="5264363" y="1288252"/>
                  </a:lnTo>
                  <a:lnTo>
                    <a:pt x="5289795" y="1288252"/>
                  </a:lnTo>
                  <a:lnTo>
                    <a:pt x="5315227" y="1255954"/>
                  </a:lnTo>
                  <a:lnTo>
                    <a:pt x="5340659" y="1253847"/>
                  </a:lnTo>
                  <a:lnTo>
                    <a:pt x="5366090" y="1251245"/>
                  </a:lnTo>
                  <a:lnTo>
                    <a:pt x="5391522" y="1249377"/>
                  </a:lnTo>
                  <a:lnTo>
                    <a:pt x="5416954" y="1245369"/>
                  </a:lnTo>
                  <a:lnTo>
                    <a:pt x="5442385" y="1245369"/>
                  </a:lnTo>
                  <a:lnTo>
                    <a:pt x="5467817" y="1245369"/>
                  </a:lnTo>
                  <a:lnTo>
                    <a:pt x="5493249" y="1173124"/>
                  </a:lnTo>
                  <a:lnTo>
                    <a:pt x="5518681" y="1170129"/>
                  </a:lnTo>
                  <a:lnTo>
                    <a:pt x="5544112" y="1151982"/>
                  </a:lnTo>
                  <a:lnTo>
                    <a:pt x="5569544" y="1144566"/>
                  </a:lnTo>
                  <a:lnTo>
                    <a:pt x="5594976" y="1121809"/>
                  </a:lnTo>
                  <a:lnTo>
                    <a:pt x="5620407" y="1121809"/>
                  </a:lnTo>
                  <a:lnTo>
                    <a:pt x="5645839" y="1121809"/>
                  </a:lnTo>
                  <a:lnTo>
                    <a:pt x="5671271" y="1101391"/>
                  </a:lnTo>
                  <a:lnTo>
                    <a:pt x="5696702" y="1099589"/>
                  </a:lnTo>
                  <a:lnTo>
                    <a:pt x="5722134" y="1097905"/>
                  </a:lnTo>
                  <a:lnTo>
                    <a:pt x="5747566" y="1095448"/>
                  </a:lnTo>
                  <a:lnTo>
                    <a:pt x="5772998" y="1093507"/>
                  </a:lnTo>
                  <a:lnTo>
                    <a:pt x="5798429" y="1093507"/>
                  </a:lnTo>
                  <a:lnTo>
                    <a:pt x="5823861" y="1093507"/>
                  </a:lnTo>
                  <a:lnTo>
                    <a:pt x="5849293" y="1090173"/>
                  </a:lnTo>
                  <a:lnTo>
                    <a:pt x="5874724" y="1077102"/>
                  </a:lnTo>
                  <a:lnTo>
                    <a:pt x="5900156" y="1074523"/>
                  </a:lnTo>
                  <a:lnTo>
                    <a:pt x="5925588" y="1067409"/>
                  </a:lnTo>
                  <a:lnTo>
                    <a:pt x="5951020" y="1064392"/>
                  </a:lnTo>
                  <a:lnTo>
                    <a:pt x="5976451" y="1064392"/>
                  </a:lnTo>
                  <a:lnTo>
                    <a:pt x="6001883" y="1064392"/>
                  </a:lnTo>
                  <a:lnTo>
                    <a:pt x="6027315" y="1050987"/>
                  </a:lnTo>
                  <a:lnTo>
                    <a:pt x="6052746" y="1049229"/>
                  </a:lnTo>
                  <a:lnTo>
                    <a:pt x="6078178" y="1019728"/>
                  </a:lnTo>
                  <a:lnTo>
                    <a:pt x="6103610" y="1017975"/>
                  </a:lnTo>
                  <a:lnTo>
                    <a:pt x="6129042" y="1014687"/>
                  </a:lnTo>
                  <a:lnTo>
                    <a:pt x="6154473" y="1014687"/>
                  </a:lnTo>
                  <a:lnTo>
                    <a:pt x="6179905" y="1014687"/>
                  </a:lnTo>
                  <a:lnTo>
                    <a:pt x="6205337" y="1012227"/>
                  </a:lnTo>
                  <a:lnTo>
                    <a:pt x="6230768" y="1009541"/>
                  </a:lnTo>
                  <a:lnTo>
                    <a:pt x="6256200" y="1005013"/>
                  </a:lnTo>
                  <a:lnTo>
                    <a:pt x="6281632" y="931076"/>
                  </a:lnTo>
                  <a:lnTo>
                    <a:pt x="6307064" y="908403"/>
                  </a:lnTo>
                  <a:lnTo>
                    <a:pt x="6332495" y="908403"/>
                  </a:lnTo>
                  <a:lnTo>
                    <a:pt x="6357927" y="908403"/>
                  </a:lnTo>
                  <a:lnTo>
                    <a:pt x="6383359" y="884956"/>
                  </a:lnTo>
                  <a:lnTo>
                    <a:pt x="6408790" y="862835"/>
                  </a:lnTo>
                  <a:lnTo>
                    <a:pt x="6434222" y="861019"/>
                  </a:lnTo>
                  <a:lnTo>
                    <a:pt x="6459654" y="857814"/>
                  </a:lnTo>
                  <a:lnTo>
                    <a:pt x="6485085" y="854239"/>
                  </a:lnTo>
                  <a:lnTo>
                    <a:pt x="6510517" y="854239"/>
                  </a:lnTo>
                  <a:lnTo>
                    <a:pt x="6535949" y="854239"/>
                  </a:lnTo>
                  <a:lnTo>
                    <a:pt x="6561381" y="851766"/>
                  </a:lnTo>
                  <a:lnTo>
                    <a:pt x="6586812" y="850084"/>
                  </a:lnTo>
                  <a:lnTo>
                    <a:pt x="6612244" y="847039"/>
                  </a:lnTo>
                  <a:lnTo>
                    <a:pt x="6637676" y="844448"/>
                  </a:lnTo>
                  <a:lnTo>
                    <a:pt x="6663107" y="829560"/>
                  </a:lnTo>
                  <a:lnTo>
                    <a:pt x="6688539" y="829560"/>
                  </a:lnTo>
                  <a:lnTo>
                    <a:pt x="6713971" y="829560"/>
                  </a:lnTo>
                  <a:lnTo>
                    <a:pt x="6739403" y="826821"/>
                  </a:lnTo>
                  <a:lnTo>
                    <a:pt x="6764834" y="820012"/>
                  </a:lnTo>
                  <a:lnTo>
                    <a:pt x="6790266" y="806672"/>
                  </a:lnTo>
                  <a:lnTo>
                    <a:pt x="6815698" y="773060"/>
                  </a:lnTo>
                  <a:lnTo>
                    <a:pt x="6841129" y="770815"/>
                  </a:lnTo>
                  <a:lnTo>
                    <a:pt x="6866561" y="770815"/>
                  </a:lnTo>
                  <a:lnTo>
                    <a:pt x="6891993" y="770815"/>
                  </a:lnTo>
                  <a:lnTo>
                    <a:pt x="6917425" y="765037"/>
                  </a:lnTo>
                  <a:lnTo>
                    <a:pt x="6942856" y="763313"/>
                  </a:lnTo>
                  <a:lnTo>
                    <a:pt x="6968288" y="761036"/>
                  </a:lnTo>
                  <a:lnTo>
                    <a:pt x="6993720" y="758541"/>
                  </a:lnTo>
                  <a:lnTo>
                    <a:pt x="7019151" y="733589"/>
                  </a:lnTo>
                  <a:lnTo>
                    <a:pt x="7044583" y="733589"/>
                  </a:lnTo>
                  <a:lnTo>
                    <a:pt x="7070015" y="733589"/>
                  </a:lnTo>
                  <a:lnTo>
                    <a:pt x="7095447" y="678179"/>
                  </a:lnTo>
                  <a:lnTo>
                    <a:pt x="7120878" y="648163"/>
                  </a:lnTo>
                  <a:lnTo>
                    <a:pt x="7146310" y="624320"/>
                  </a:lnTo>
                  <a:lnTo>
                    <a:pt x="7171742" y="599345"/>
                  </a:lnTo>
                  <a:lnTo>
                    <a:pt x="7197173" y="596842"/>
                  </a:lnTo>
                  <a:lnTo>
                    <a:pt x="7222605" y="596842"/>
                  </a:lnTo>
                  <a:lnTo>
                    <a:pt x="7248037" y="596842"/>
                  </a:lnTo>
                  <a:lnTo>
                    <a:pt x="7273468" y="593935"/>
                  </a:lnTo>
                  <a:lnTo>
                    <a:pt x="7298900" y="591227"/>
                  </a:lnTo>
                  <a:lnTo>
                    <a:pt x="7324332" y="589207"/>
                  </a:lnTo>
                  <a:lnTo>
                    <a:pt x="7349764" y="587060"/>
                  </a:lnTo>
                  <a:lnTo>
                    <a:pt x="7375195" y="580499"/>
                  </a:lnTo>
                  <a:lnTo>
                    <a:pt x="7400627" y="580499"/>
                  </a:lnTo>
                  <a:lnTo>
                    <a:pt x="7426059" y="580499"/>
                  </a:lnTo>
                  <a:lnTo>
                    <a:pt x="7451490" y="571220"/>
                  </a:lnTo>
                  <a:lnTo>
                    <a:pt x="7476922" y="569163"/>
                  </a:lnTo>
                  <a:lnTo>
                    <a:pt x="7502354" y="562167"/>
                  </a:lnTo>
                  <a:lnTo>
                    <a:pt x="7527786" y="560694"/>
                  </a:lnTo>
                  <a:lnTo>
                    <a:pt x="7553217" y="547164"/>
                  </a:lnTo>
                  <a:lnTo>
                    <a:pt x="7578649" y="547164"/>
                  </a:lnTo>
                  <a:lnTo>
                    <a:pt x="7604081" y="547164"/>
                  </a:lnTo>
                  <a:lnTo>
                    <a:pt x="7629512" y="544880"/>
                  </a:lnTo>
                  <a:lnTo>
                    <a:pt x="7654944" y="507193"/>
                  </a:lnTo>
                  <a:lnTo>
                    <a:pt x="7680376" y="503252"/>
                  </a:lnTo>
                  <a:lnTo>
                    <a:pt x="7705808" y="500429"/>
                  </a:lnTo>
                  <a:lnTo>
                    <a:pt x="7731239" y="498727"/>
                  </a:lnTo>
                  <a:lnTo>
                    <a:pt x="7756671" y="498727"/>
                  </a:lnTo>
                  <a:lnTo>
                    <a:pt x="7782103" y="498727"/>
                  </a:lnTo>
                  <a:lnTo>
                    <a:pt x="7807534" y="493763"/>
                  </a:lnTo>
                  <a:lnTo>
                    <a:pt x="7832966" y="418729"/>
                  </a:lnTo>
                  <a:lnTo>
                    <a:pt x="7858398" y="413994"/>
                  </a:lnTo>
                  <a:lnTo>
                    <a:pt x="7883830" y="385111"/>
                  </a:lnTo>
                  <a:lnTo>
                    <a:pt x="7909261" y="366220"/>
                  </a:lnTo>
                  <a:lnTo>
                    <a:pt x="7934693" y="366220"/>
                  </a:lnTo>
                  <a:lnTo>
                    <a:pt x="7960125" y="366220"/>
                  </a:lnTo>
                  <a:lnTo>
                    <a:pt x="7985556" y="341286"/>
                  </a:lnTo>
                  <a:lnTo>
                    <a:pt x="8010988" y="337790"/>
                  </a:lnTo>
                  <a:lnTo>
                    <a:pt x="8036420" y="335806"/>
                  </a:lnTo>
                  <a:lnTo>
                    <a:pt x="8061851" y="333150"/>
                  </a:lnTo>
                  <a:lnTo>
                    <a:pt x="8087283" y="333150"/>
                  </a:lnTo>
                  <a:lnTo>
                    <a:pt x="8112715" y="333150"/>
                  </a:lnTo>
                  <a:lnTo>
                    <a:pt x="8138147" y="333150"/>
                  </a:lnTo>
                  <a:lnTo>
                    <a:pt x="8163578" y="329053"/>
                  </a:lnTo>
                  <a:lnTo>
                    <a:pt x="8189010" y="320959"/>
                  </a:lnTo>
                  <a:lnTo>
                    <a:pt x="8214442" y="313348"/>
                  </a:lnTo>
                  <a:lnTo>
                    <a:pt x="8239873" y="311013"/>
                  </a:lnTo>
                  <a:lnTo>
                    <a:pt x="8265305" y="303783"/>
                  </a:lnTo>
                  <a:lnTo>
                    <a:pt x="8290737" y="303783"/>
                  </a:lnTo>
                  <a:lnTo>
                    <a:pt x="8316169" y="303783"/>
                  </a:lnTo>
                  <a:lnTo>
                    <a:pt x="8341600" y="289332"/>
                  </a:lnTo>
                  <a:lnTo>
                    <a:pt x="8367032" y="286995"/>
                  </a:lnTo>
                  <a:lnTo>
                    <a:pt x="8392464" y="249532"/>
                  </a:lnTo>
                  <a:lnTo>
                    <a:pt x="8417895" y="246683"/>
                  </a:lnTo>
                  <a:lnTo>
                    <a:pt x="8443327" y="238303"/>
                  </a:lnTo>
                  <a:lnTo>
                    <a:pt x="8468759" y="238303"/>
                  </a:lnTo>
                  <a:lnTo>
                    <a:pt x="8494191" y="238303"/>
                  </a:lnTo>
                  <a:lnTo>
                    <a:pt x="8519622" y="236074"/>
                  </a:lnTo>
                  <a:lnTo>
                    <a:pt x="8545054" y="234110"/>
                  </a:lnTo>
                  <a:lnTo>
                    <a:pt x="8570486" y="229886"/>
                  </a:lnTo>
                  <a:lnTo>
                    <a:pt x="8595917" y="154942"/>
                  </a:lnTo>
                  <a:lnTo>
                    <a:pt x="8621349" y="131711"/>
                  </a:lnTo>
                  <a:lnTo>
                    <a:pt x="8646781" y="131711"/>
                  </a:lnTo>
                  <a:lnTo>
                    <a:pt x="8672213" y="131711"/>
                  </a:lnTo>
                  <a:lnTo>
                    <a:pt x="8697644" y="107214"/>
                  </a:lnTo>
                  <a:lnTo>
                    <a:pt x="8723076" y="85352"/>
                  </a:lnTo>
                  <a:lnTo>
                    <a:pt x="8748508" y="83331"/>
                  </a:lnTo>
                  <a:lnTo>
                    <a:pt x="8773939" y="80379"/>
                  </a:lnTo>
                  <a:lnTo>
                    <a:pt x="8799371" y="77839"/>
                  </a:lnTo>
                  <a:lnTo>
                    <a:pt x="8824803" y="77839"/>
                  </a:lnTo>
                  <a:lnTo>
                    <a:pt x="8850234" y="77839"/>
                  </a:lnTo>
                  <a:lnTo>
                    <a:pt x="8875666" y="74457"/>
                  </a:lnTo>
                  <a:lnTo>
                    <a:pt x="8901098" y="72656"/>
                  </a:lnTo>
                  <a:lnTo>
                    <a:pt x="8926530" y="69910"/>
                  </a:lnTo>
                  <a:lnTo>
                    <a:pt x="8951961" y="58584"/>
                  </a:lnTo>
                  <a:lnTo>
                    <a:pt x="8977393" y="32885"/>
                  </a:lnTo>
                  <a:lnTo>
                    <a:pt x="9002825" y="32885"/>
                  </a:lnTo>
                  <a:lnTo>
                    <a:pt x="9028256" y="32885"/>
                  </a:lnTo>
                  <a:lnTo>
                    <a:pt x="9053688" y="29670"/>
                  </a:lnTo>
                  <a:lnTo>
                    <a:pt x="9079120" y="24194"/>
                  </a:lnTo>
                  <a:lnTo>
                    <a:pt x="9104552" y="24194"/>
                  </a:lnTo>
                  <a:lnTo>
                    <a:pt x="9129983" y="4270"/>
                  </a:lnTo>
                  <a:lnTo>
                    <a:pt x="9155415" y="2284"/>
                  </a:lnTo>
                  <a:lnTo>
                    <a:pt x="9180847" y="2284"/>
                  </a:lnTo>
                  <a:lnTo>
                    <a:pt x="9206278" y="2284"/>
                  </a:lnTo>
                  <a:lnTo>
                    <a:pt x="9231710" y="117"/>
                  </a:lnTo>
                  <a:lnTo>
                    <a:pt x="9257142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780674" y="2492292"/>
              <a:ext cx="9028256" cy="2769109"/>
            </a:xfrm>
            <a:custGeom>
              <a:avLst/>
              <a:pathLst>
                <a:path w="9028256" h="2769109">
                  <a:moveTo>
                    <a:pt x="0" y="2769109"/>
                  </a:moveTo>
                  <a:lnTo>
                    <a:pt x="25431" y="2750890"/>
                  </a:lnTo>
                  <a:lnTo>
                    <a:pt x="50863" y="2735984"/>
                  </a:lnTo>
                  <a:lnTo>
                    <a:pt x="76295" y="2723788"/>
                  </a:lnTo>
                  <a:lnTo>
                    <a:pt x="101726" y="2713419"/>
                  </a:lnTo>
                  <a:lnTo>
                    <a:pt x="127158" y="2704490"/>
                  </a:lnTo>
                  <a:lnTo>
                    <a:pt x="152590" y="2696950"/>
                  </a:lnTo>
                  <a:lnTo>
                    <a:pt x="178021" y="2690472"/>
                  </a:lnTo>
                  <a:lnTo>
                    <a:pt x="203453" y="2684241"/>
                  </a:lnTo>
                  <a:lnTo>
                    <a:pt x="228885" y="2679144"/>
                  </a:lnTo>
                  <a:lnTo>
                    <a:pt x="254317" y="2674973"/>
                  </a:lnTo>
                  <a:lnTo>
                    <a:pt x="279748" y="2670620"/>
                  </a:lnTo>
                  <a:lnTo>
                    <a:pt x="305180" y="2666693"/>
                  </a:lnTo>
                  <a:lnTo>
                    <a:pt x="330612" y="2662537"/>
                  </a:lnTo>
                  <a:lnTo>
                    <a:pt x="356043" y="2657266"/>
                  </a:lnTo>
                  <a:lnTo>
                    <a:pt x="381475" y="2651908"/>
                  </a:lnTo>
                  <a:lnTo>
                    <a:pt x="406907" y="2647523"/>
                  </a:lnTo>
                  <a:lnTo>
                    <a:pt x="432339" y="2643936"/>
                  </a:lnTo>
                  <a:lnTo>
                    <a:pt x="457770" y="2640677"/>
                  </a:lnTo>
                  <a:lnTo>
                    <a:pt x="483202" y="2632300"/>
                  </a:lnTo>
                  <a:lnTo>
                    <a:pt x="508634" y="2625066"/>
                  </a:lnTo>
                  <a:lnTo>
                    <a:pt x="534065" y="2618707"/>
                  </a:lnTo>
                  <a:lnTo>
                    <a:pt x="559497" y="2613231"/>
                  </a:lnTo>
                  <a:lnTo>
                    <a:pt x="584929" y="2608751"/>
                  </a:lnTo>
                  <a:lnTo>
                    <a:pt x="610361" y="2605085"/>
                  </a:lnTo>
                  <a:lnTo>
                    <a:pt x="635792" y="2601429"/>
                  </a:lnTo>
                  <a:lnTo>
                    <a:pt x="661224" y="2586833"/>
                  </a:lnTo>
                  <a:lnTo>
                    <a:pt x="686656" y="2574525"/>
                  </a:lnTo>
                  <a:lnTo>
                    <a:pt x="712087" y="2559809"/>
                  </a:lnTo>
                  <a:lnTo>
                    <a:pt x="737519" y="2545166"/>
                  </a:lnTo>
                  <a:lnTo>
                    <a:pt x="762951" y="2533186"/>
                  </a:lnTo>
                  <a:lnTo>
                    <a:pt x="788383" y="2523384"/>
                  </a:lnTo>
                  <a:lnTo>
                    <a:pt x="813814" y="2510490"/>
                  </a:lnTo>
                  <a:lnTo>
                    <a:pt x="839246" y="2499557"/>
                  </a:lnTo>
                  <a:lnTo>
                    <a:pt x="864678" y="2490373"/>
                  </a:lnTo>
                  <a:lnTo>
                    <a:pt x="890109" y="2482593"/>
                  </a:lnTo>
                  <a:lnTo>
                    <a:pt x="915541" y="2475776"/>
                  </a:lnTo>
                  <a:lnTo>
                    <a:pt x="940973" y="2470199"/>
                  </a:lnTo>
                  <a:lnTo>
                    <a:pt x="966404" y="2465636"/>
                  </a:lnTo>
                  <a:lnTo>
                    <a:pt x="991836" y="2461499"/>
                  </a:lnTo>
                  <a:lnTo>
                    <a:pt x="1017268" y="2457827"/>
                  </a:lnTo>
                  <a:lnTo>
                    <a:pt x="1042700" y="2453475"/>
                  </a:lnTo>
                  <a:lnTo>
                    <a:pt x="1068131" y="2449546"/>
                  </a:lnTo>
                  <a:lnTo>
                    <a:pt x="1093563" y="2445700"/>
                  </a:lnTo>
                  <a:lnTo>
                    <a:pt x="1118995" y="2442554"/>
                  </a:lnTo>
                  <a:lnTo>
                    <a:pt x="1144426" y="2439979"/>
                  </a:lnTo>
                  <a:lnTo>
                    <a:pt x="1169858" y="2434857"/>
                  </a:lnTo>
                  <a:lnTo>
                    <a:pt x="1195290" y="2425349"/>
                  </a:lnTo>
                  <a:lnTo>
                    <a:pt x="1220722" y="2417255"/>
                  </a:lnTo>
                  <a:lnTo>
                    <a:pt x="1246153" y="2410191"/>
                  </a:lnTo>
                  <a:lnTo>
                    <a:pt x="1271585" y="2403185"/>
                  </a:lnTo>
                  <a:lnTo>
                    <a:pt x="1297017" y="2397452"/>
                  </a:lnTo>
                  <a:lnTo>
                    <a:pt x="1322448" y="2392762"/>
                  </a:lnTo>
                  <a:lnTo>
                    <a:pt x="1347880" y="2388925"/>
                  </a:lnTo>
                  <a:lnTo>
                    <a:pt x="1373312" y="2385785"/>
                  </a:lnTo>
                  <a:lnTo>
                    <a:pt x="1398744" y="2376706"/>
                  </a:lnTo>
                  <a:lnTo>
                    <a:pt x="1424175" y="2361155"/>
                  </a:lnTo>
                  <a:lnTo>
                    <a:pt x="1449607" y="2345647"/>
                  </a:lnTo>
                  <a:lnTo>
                    <a:pt x="1475039" y="2332958"/>
                  </a:lnTo>
                  <a:lnTo>
                    <a:pt x="1500470" y="2322577"/>
                  </a:lnTo>
                  <a:lnTo>
                    <a:pt x="1525902" y="2309003"/>
                  </a:lnTo>
                  <a:lnTo>
                    <a:pt x="1551334" y="2297452"/>
                  </a:lnTo>
                  <a:lnTo>
                    <a:pt x="1576766" y="2287672"/>
                  </a:lnTo>
                  <a:lnTo>
                    <a:pt x="1602197" y="2279406"/>
                  </a:lnTo>
                  <a:lnTo>
                    <a:pt x="1627629" y="2272175"/>
                  </a:lnTo>
                  <a:lnTo>
                    <a:pt x="1653061" y="2266258"/>
                  </a:lnTo>
                  <a:lnTo>
                    <a:pt x="1678492" y="2261416"/>
                  </a:lnTo>
                  <a:lnTo>
                    <a:pt x="1703924" y="2256956"/>
                  </a:lnTo>
                  <a:lnTo>
                    <a:pt x="1729356" y="2253008"/>
                  </a:lnTo>
                  <a:lnTo>
                    <a:pt x="1754787" y="2248451"/>
                  </a:lnTo>
                  <a:lnTo>
                    <a:pt x="1780219" y="2244340"/>
                  </a:lnTo>
                  <a:lnTo>
                    <a:pt x="1805651" y="2240123"/>
                  </a:lnTo>
                  <a:lnTo>
                    <a:pt x="1831083" y="2236674"/>
                  </a:lnTo>
                  <a:lnTo>
                    <a:pt x="1856514" y="2233851"/>
                  </a:lnTo>
                  <a:lnTo>
                    <a:pt x="1881946" y="2228872"/>
                  </a:lnTo>
                  <a:lnTo>
                    <a:pt x="1907378" y="2224351"/>
                  </a:lnTo>
                  <a:lnTo>
                    <a:pt x="1932809" y="2214244"/>
                  </a:lnTo>
                  <a:lnTo>
                    <a:pt x="1958241" y="2205640"/>
                  </a:lnTo>
                  <a:lnTo>
                    <a:pt x="1983673" y="2198124"/>
                  </a:lnTo>
                  <a:lnTo>
                    <a:pt x="2009105" y="2191974"/>
                  </a:lnTo>
                  <a:lnTo>
                    <a:pt x="2034536" y="2186943"/>
                  </a:lnTo>
                  <a:lnTo>
                    <a:pt x="2059968" y="2182435"/>
                  </a:lnTo>
                  <a:lnTo>
                    <a:pt x="2085400" y="2178361"/>
                  </a:lnTo>
                  <a:lnTo>
                    <a:pt x="2110831" y="2174642"/>
                  </a:lnTo>
                  <a:lnTo>
                    <a:pt x="2136263" y="2170730"/>
                  </a:lnTo>
                  <a:lnTo>
                    <a:pt x="2161695" y="2155650"/>
                  </a:lnTo>
                  <a:lnTo>
                    <a:pt x="2187127" y="2143312"/>
                  </a:lnTo>
                  <a:lnTo>
                    <a:pt x="2212558" y="2133217"/>
                  </a:lnTo>
                  <a:lnTo>
                    <a:pt x="2237990" y="2120784"/>
                  </a:lnTo>
                  <a:lnTo>
                    <a:pt x="2263422" y="2106773"/>
                  </a:lnTo>
                  <a:lnTo>
                    <a:pt x="2288853" y="2091628"/>
                  </a:lnTo>
                  <a:lnTo>
                    <a:pt x="2314285" y="2079004"/>
                  </a:lnTo>
                  <a:lnTo>
                    <a:pt x="2339717" y="2068161"/>
                  </a:lnTo>
                  <a:lnTo>
                    <a:pt x="2365149" y="2059289"/>
                  </a:lnTo>
                  <a:lnTo>
                    <a:pt x="2390580" y="2052030"/>
                  </a:lnTo>
                  <a:lnTo>
                    <a:pt x="2416012" y="2045626"/>
                  </a:lnTo>
                  <a:lnTo>
                    <a:pt x="2441444" y="2039936"/>
                  </a:lnTo>
                  <a:lnTo>
                    <a:pt x="2466875" y="2034956"/>
                  </a:lnTo>
                  <a:lnTo>
                    <a:pt x="2492307" y="2030070"/>
                  </a:lnTo>
                  <a:lnTo>
                    <a:pt x="2517739" y="2026072"/>
                  </a:lnTo>
                  <a:lnTo>
                    <a:pt x="2543170" y="2022801"/>
                  </a:lnTo>
                  <a:lnTo>
                    <a:pt x="2568602" y="2020125"/>
                  </a:lnTo>
                  <a:lnTo>
                    <a:pt x="2594034" y="2016695"/>
                  </a:lnTo>
                  <a:lnTo>
                    <a:pt x="2619466" y="2013521"/>
                  </a:lnTo>
                  <a:lnTo>
                    <a:pt x="2644897" y="2010308"/>
                  </a:lnTo>
                  <a:lnTo>
                    <a:pt x="2670329" y="2004963"/>
                  </a:lnTo>
                  <a:lnTo>
                    <a:pt x="2695761" y="1994795"/>
                  </a:lnTo>
                  <a:lnTo>
                    <a:pt x="2721192" y="1986476"/>
                  </a:lnTo>
                  <a:lnTo>
                    <a:pt x="2746624" y="1979669"/>
                  </a:lnTo>
                  <a:lnTo>
                    <a:pt x="2772056" y="1973694"/>
                  </a:lnTo>
                  <a:lnTo>
                    <a:pt x="2797488" y="1968270"/>
                  </a:lnTo>
                  <a:lnTo>
                    <a:pt x="2822919" y="1963832"/>
                  </a:lnTo>
                  <a:lnTo>
                    <a:pt x="2848351" y="1959830"/>
                  </a:lnTo>
                  <a:lnTo>
                    <a:pt x="2873783" y="1954960"/>
                  </a:lnTo>
                  <a:lnTo>
                    <a:pt x="2899214" y="1950975"/>
                  </a:lnTo>
                  <a:lnTo>
                    <a:pt x="2924646" y="1947715"/>
                  </a:lnTo>
                  <a:lnTo>
                    <a:pt x="2950078" y="1934319"/>
                  </a:lnTo>
                  <a:lnTo>
                    <a:pt x="2975510" y="1922788"/>
                  </a:lnTo>
                  <a:lnTo>
                    <a:pt x="3000941" y="1909113"/>
                  </a:lnTo>
                  <a:lnTo>
                    <a:pt x="3026373" y="1893950"/>
                  </a:lnTo>
                  <a:lnTo>
                    <a:pt x="3051805" y="1877498"/>
                  </a:lnTo>
                  <a:lnTo>
                    <a:pt x="3077236" y="1864038"/>
                  </a:lnTo>
                  <a:lnTo>
                    <a:pt x="3102668" y="1853024"/>
                  </a:lnTo>
                  <a:lnTo>
                    <a:pt x="3128100" y="1843550"/>
                  </a:lnTo>
                  <a:lnTo>
                    <a:pt x="3153532" y="1835504"/>
                  </a:lnTo>
                  <a:lnTo>
                    <a:pt x="3178963" y="1828529"/>
                  </a:lnTo>
                  <a:lnTo>
                    <a:pt x="3204395" y="1822543"/>
                  </a:lnTo>
                  <a:lnTo>
                    <a:pt x="3229827" y="1817008"/>
                  </a:lnTo>
                  <a:lnTo>
                    <a:pt x="3255258" y="1812480"/>
                  </a:lnTo>
                  <a:lnTo>
                    <a:pt x="3280690" y="1808775"/>
                  </a:lnTo>
                  <a:lnTo>
                    <a:pt x="3306122" y="1802212"/>
                  </a:lnTo>
                  <a:lnTo>
                    <a:pt x="3331553" y="1796502"/>
                  </a:lnTo>
                  <a:lnTo>
                    <a:pt x="3356985" y="1790692"/>
                  </a:lnTo>
                  <a:lnTo>
                    <a:pt x="3382417" y="1785562"/>
                  </a:lnTo>
                  <a:lnTo>
                    <a:pt x="3407849" y="1779462"/>
                  </a:lnTo>
                  <a:lnTo>
                    <a:pt x="3433280" y="1774470"/>
                  </a:lnTo>
                  <a:lnTo>
                    <a:pt x="3458712" y="1770386"/>
                  </a:lnTo>
                  <a:lnTo>
                    <a:pt x="3484144" y="1766236"/>
                  </a:lnTo>
                  <a:lnTo>
                    <a:pt x="3509575" y="1762602"/>
                  </a:lnTo>
                  <a:lnTo>
                    <a:pt x="3535007" y="1753398"/>
                  </a:lnTo>
                  <a:lnTo>
                    <a:pt x="3560439" y="1745564"/>
                  </a:lnTo>
                  <a:lnTo>
                    <a:pt x="3585871" y="1738679"/>
                  </a:lnTo>
                  <a:lnTo>
                    <a:pt x="3611302" y="1733046"/>
                  </a:lnTo>
                  <a:lnTo>
                    <a:pt x="3636734" y="1728437"/>
                  </a:lnTo>
                  <a:lnTo>
                    <a:pt x="3662166" y="1724203"/>
                  </a:lnTo>
                  <a:lnTo>
                    <a:pt x="3687597" y="1720081"/>
                  </a:lnTo>
                  <a:lnTo>
                    <a:pt x="3713029" y="1703990"/>
                  </a:lnTo>
                  <a:lnTo>
                    <a:pt x="3738461" y="1686747"/>
                  </a:lnTo>
                  <a:lnTo>
                    <a:pt x="3763893" y="1669915"/>
                  </a:lnTo>
                  <a:lnTo>
                    <a:pt x="3789324" y="1656143"/>
                  </a:lnTo>
                  <a:lnTo>
                    <a:pt x="3814756" y="1644876"/>
                  </a:lnTo>
                  <a:lnTo>
                    <a:pt x="3840188" y="1630363"/>
                  </a:lnTo>
                  <a:lnTo>
                    <a:pt x="3865619" y="1618211"/>
                  </a:lnTo>
                  <a:lnTo>
                    <a:pt x="3891051" y="1607776"/>
                  </a:lnTo>
                  <a:lnTo>
                    <a:pt x="3916483" y="1598940"/>
                  </a:lnTo>
                  <a:lnTo>
                    <a:pt x="3941915" y="1591322"/>
                  </a:lnTo>
                  <a:lnTo>
                    <a:pt x="3967346" y="1585089"/>
                  </a:lnTo>
                  <a:lnTo>
                    <a:pt x="3992778" y="1579990"/>
                  </a:lnTo>
                  <a:lnTo>
                    <a:pt x="4018210" y="1575365"/>
                  </a:lnTo>
                  <a:lnTo>
                    <a:pt x="4043641" y="1570852"/>
                  </a:lnTo>
                  <a:lnTo>
                    <a:pt x="4069073" y="1565938"/>
                  </a:lnTo>
                  <a:lnTo>
                    <a:pt x="4094505" y="1561918"/>
                  </a:lnTo>
                  <a:lnTo>
                    <a:pt x="4119936" y="1557379"/>
                  </a:lnTo>
                  <a:lnTo>
                    <a:pt x="4145368" y="1553664"/>
                  </a:lnTo>
                  <a:lnTo>
                    <a:pt x="4170800" y="1550626"/>
                  </a:lnTo>
                  <a:lnTo>
                    <a:pt x="4196232" y="1547598"/>
                  </a:lnTo>
                  <a:lnTo>
                    <a:pt x="4221663" y="1541697"/>
                  </a:lnTo>
                  <a:lnTo>
                    <a:pt x="4247095" y="1530905"/>
                  </a:lnTo>
                  <a:lnTo>
                    <a:pt x="4272527" y="1521661"/>
                  </a:lnTo>
                  <a:lnTo>
                    <a:pt x="4297958" y="1513454"/>
                  </a:lnTo>
                  <a:lnTo>
                    <a:pt x="4323390" y="1506739"/>
                  </a:lnTo>
                  <a:lnTo>
                    <a:pt x="4348822" y="1501244"/>
                  </a:lnTo>
                  <a:lnTo>
                    <a:pt x="4374254" y="1495981"/>
                  </a:lnTo>
                  <a:lnTo>
                    <a:pt x="4399685" y="1491258"/>
                  </a:lnTo>
                  <a:lnTo>
                    <a:pt x="4425117" y="1486944"/>
                  </a:lnTo>
                  <a:lnTo>
                    <a:pt x="4450549" y="1482601"/>
                  </a:lnTo>
                  <a:lnTo>
                    <a:pt x="4475980" y="1465724"/>
                  </a:lnTo>
                  <a:lnTo>
                    <a:pt x="4501412" y="1451916"/>
                  </a:lnTo>
                  <a:lnTo>
                    <a:pt x="4526844" y="1440619"/>
                  </a:lnTo>
                  <a:lnTo>
                    <a:pt x="4552276" y="1425151"/>
                  </a:lnTo>
                  <a:lnTo>
                    <a:pt x="4577707" y="1411306"/>
                  </a:lnTo>
                  <a:lnTo>
                    <a:pt x="4603139" y="1395402"/>
                  </a:lnTo>
                  <a:lnTo>
                    <a:pt x="4628571" y="1382090"/>
                  </a:lnTo>
                  <a:lnTo>
                    <a:pt x="4654002" y="1370618"/>
                  </a:lnTo>
                  <a:lnTo>
                    <a:pt x="4679434" y="1361232"/>
                  </a:lnTo>
                  <a:lnTo>
                    <a:pt x="4704866" y="1353552"/>
                  </a:lnTo>
                  <a:lnTo>
                    <a:pt x="4730298" y="1346750"/>
                  </a:lnTo>
                  <a:lnTo>
                    <a:pt x="4755729" y="1340912"/>
                  </a:lnTo>
                  <a:lnTo>
                    <a:pt x="4781161" y="1335831"/>
                  </a:lnTo>
                  <a:lnTo>
                    <a:pt x="4806593" y="1331157"/>
                  </a:lnTo>
                  <a:lnTo>
                    <a:pt x="4832024" y="1326335"/>
                  </a:lnTo>
                  <a:lnTo>
                    <a:pt x="4857456" y="1322390"/>
                  </a:lnTo>
                  <a:lnTo>
                    <a:pt x="4882888" y="1319163"/>
                  </a:lnTo>
                  <a:lnTo>
                    <a:pt x="4908319" y="1315180"/>
                  </a:lnTo>
                  <a:lnTo>
                    <a:pt x="4933751" y="1311519"/>
                  </a:lnTo>
                  <a:lnTo>
                    <a:pt x="4959183" y="1307440"/>
                  </a:lnTo>
                  <a:lnTo>
                    <a:pt x="4984615" y="1301519"/>
                  </a:lnTo>
                  <a:lnTo>
                    <a:pt x="5010046" y="1296449"/>
                  </a:lnTo>
                  <a:lnTo>
                    <a:pt x="5035478" y="1292301"/>
                  </a:lnTo>
                  <a:lnTo>
                    <a:pt x="5060910" y="1288907"/>
                  </a:lnTo>
                  <a:lnTo>
                    <a:pt x="5086341" y="1280258"/>
                  </a:lnTo>
                  <a:lnTo>
                    <a:pt x="5111773" y="1272799"/>
                  </a:lnTo>
                  <a:lnTo>
                    <a:pt x="5137205" y="1266222"/>
                  </a:lnTo>
                  <a:lnTo>
                    <a:pt x="5162637" y="1260502"/>
                  </a:lnTo>
                  <a:lnTo>
                    <a:pt x="5188068" y="1255093"/>
                  </a:lnTo>
                  <a:lnTo>
                    <a:pt x="5213500" y="1250668"/>
                  </a:lnTo>
                  <a:lnTo>
                    <a:pt x="5238932" y="1247047"/>
                  </a:lnTo>
                  <a:lnTo>
                    <a:pt x="5264363" y="1230949"/>
                  </a:lnTo>
                  <a:lnTo>
                    <a:pt x="5289795" y="1217233"/>
                  </a:lnTo>
                  <a:lnTo>
                    <a:pt x="5315227" y="1202712"/>
                  </a:lnTo>
                  <a:lnTo>
                    <a:pt x="5340659" y="1189482"/>
                  </a:lnTo>
                  <a:lnTo>
                    <a:pt x="5366090" y="1174521"/>
                  </a:lnTo>
                  <a:lnTo>
                    <a:pt x="5391522" y="1162279"/>
                  </a:lnTo>
                  <a:lnTo>
                    <a:pt x="5416954" y="1152264"/>
                  </a:lnTo>
                  <a:lnTo>
                    <a:pt x="5442385" y="1140357"/>
                  </a:lnTo>
                  <a:lnTo>
                    <a:pt x="5467817" y="1130287"/>
                  </a:lnTo>
                  <a:lnTo>
                    <a:pt x="5493249" y="1121742"/>
                  </a:lnTo>
                  <a:lnTo>
                    <a:pt x="5518681" y="1114304"/>
                  </a:lnTo>
                  <a:lnTo>
                    <a:pt x="5544112" y="1107865"/>
                  </a:lnTo>
                  <a:lnTo>
                    <a:pt x="5569544" y="1102597"/>
                  </a:lnTo>
                  <a:lnTo>
                    <a:pt x="5594976" y="1098287"/>
                  </a:lnTo>
                  <a:lnTo>
                    <a:pt x="5620407" y="1094154"/>
                  </a:lnTo>
                  <a:lnTo>
                    <a:pt x="5645839" y="1088396"/>
                  </a:lnTo>
                  <a:lnTo>
                    <a:pt x="5671271" y="1083216"/>
                  </a:lnTo>
                  <a:lnTo>
                    <a:pt x="5696702" y="1077685"/>
                  </a:lnTo>
                  <a:lnTo>
                    <a:pt x="5722134" y="1072611"/>
                  </a:lnTo>
                  <a:lnTo>
                    <a:pt x="5747566" y="1068459"/>
                  </a:lnTo>
                  <a:lnTo>
                    <a:pt x="5772998" y="1065062"/>
                  </a:lnTo>
                  <a:lnTo>
                    <a:pt x="5798429" y="1059845"/>
                  </a:lnTo>
                  <a:lnTo>
                    <a:pt x="5823861" y="1055258"/>
                  </a:lnTo>
                  <a:lnTo>
                    <a:pt x="5849293" y="1046140"/>
                  </a:lnTo>
                  <a:lnTo>
                    <a:pt x="5874724" y="1038362"/>
                  </a:lnTo>
                  <a:lnTo>
                    <a:pt x="5900156" y="1031400"/>
                  </a:lnTo>
                  <a:lnTo>
                    <a:pt x="5925588" y="1025704"/>
                  </a:lnTo>
                  <a:lnTo>
                    <a:pt x="5951020" y="1021043"/>
                  </a:lnTo>
                  <a:lnTo>
                    <a:pt x="5976451" y="1016783"/>
                  </a:lnTo>
                  <a:lnTo>
                    <a:pt x="6001883" y="1012809"/>
                  </a:lnTo>
                  <a:lnTo>
                    <a:pt x="6027315" y="1008734"/>
                  </a:lnTo>
                  <a:lnTo>
                    <a:pt x="6052746" y="991957"/>
                  </a:lnTo>
                  <a:lnTo>
                    <a:pt x="6078178" y="974108"/>
                  </a:lnTo>
                  <a:lnTo>
                    <a:pt x="6103610" y="959504"/>
                  </a:lnTo>
                  <a:lnTo>
                    <a:pt x="6129042" y="947556"/>
                  </a:lnTo>
                  <a:lnTo>
                    <a:pt x="6154473" y="933516"/>
                  </a:lnTo>
                  <a:lnTo>
                    <a:pt x="6179905" y="918008"/>
                  </a:lnTo>
                  <a:lnTo>
                    <a:pt x="6205337" y="904989"/>
                  </a:lnTo>
                  <a:lnTo>
                    <a:pt x="6230768" y="893754"/>
                  </a:lnTo>
                  <a:lnTo>
                    <a:pt x="6256200" y="883912"/>
                  </a:lnTo>
                  <a:lnTo>
                    <a:pt x="6281632" y="875859"/>
                  </a:lnTo>
                  <a:lnTo>
                    <a:pt x="6307064" y="869271"/>
                  </a:lnTo>
                  <a:lnTo>
                    <a:pt x="6332495" y="863431"/>
                  </a:lnTo>
                  <a:lnTo>
                    <a:pt x="6357927" y="858347"/>
                  </a:lnTo>
                  <a:lnTo>
                    <a:pt x="6383359" y="853633"/>
                  </a:lnTo>
                  <a:lnTo>
                    <a:pt x="6408790" y="849306"/>
                  </a:lnTo>
                  <a:lnTo>
                    <a:pt x="6434222" y="843058"/>
                  </a:lnTo>
                  <a:lnTo>
                    <a:pt x="6459654" y="837946"/>
                  </a:lnTo>
                  <a:lnTo>
                    <a:pt x="6485085" y="833764"/>
                  </a:lnTo>
                  <a:lnTo>
                    <a:pt x="6510517" y="829844"/>
                  </a:lnTo>
                  <a:lnTo>
                    <a:pt x="6535949" y="825399"/>
                  </a:lnTo>
                  <a:lnTo>
                    <a:pt x="6561381" y="819337"/>
                  </a:lnTo>
                  <a:lnTo>
                    <a:pt x="6586812" y="808265"/>
                  </a:lnTo>
                  <a:lnTo>
                    <a:pt x="6612244" y="798799"/>
                  </a:lnTo>
                  <a:lnTo>
                    <a:pt x="6637676" y="791053"/>
                  </a:lnTo>
                  <a:lnTo>
                    <a:pt x="6663107" y="784716"/>
                  </a:lnTo>
                  <a:lnTo>
                    <a:pt x="6688539" y="778481"/>
                  </a:lnTo>
                  <a:lnTo>
                    <a:pt x="6713971" y="773066"/>
                  </a:lnTo>
                  <a:lnTo>
                    <a:pt x="6739403" y="768221"/>
                  </a:lnTo>
                  <a:lnTo>
                    <a:pt x="6764834" y="763803"/>
                  </a:lnTo>
                  <a:lnTo>
                    <a:pt x="6790266" y="755652"/>
                  </a:lnTo>
                  <a:lnTo>
                    <a:pt x="6815698" y="748983"/>
                  </a:lnTo>
                  <a:lnTo>
                    <a:pt x="6841129" y="743527"/>
                  </a:lnTo>
                  <a:lnTo>
                    <a:pt x="6866561" y="728988"/>
                  </a:lnTo>
                  <a:lnTo>
                    <a:pt x="6891993" y="711635"/>
                  </a:lnTo>
                  <a:lnTo>
                    <a:pt x="6917425" y="693102"/>
                  </a:lnTo>
                  <a:lnTo>
                    <a:pt x="6942856" y="673398"/>
                  </a:lnTo>
                  <a:lnTo>
                    <a:pt x="6968288" y="656821"/>
                  </a:lnTo>
                  <a:lnTo>
                    <a:pt x="6993720" y="643259"/>
                  </a:lnTo>
                  <a:lnTo>
                    <a:pt x="7019151" y="632162"/>
                  </a:lnTo>
                  <a:lnTo>
                    <a:pt x="7044583" y="622554"/>
                  </a:lnTo>
                  <a:lnTo>
                    <a:pt x="7070015" y="614201"/>
                  </a:lnTo>
                  <a:lnTo>
                    <a:pt x="7095447" y="606999"/>
                  </a:lnTo>
                  <a:lnTo>
                    <a:pt x="7120878" y="600716"/>
                  </a:lnTo>
                  <a:lnTo>
                    <a:pt x="7146310" y="594383"/>
                  </a:lnTo>
                  <a:lnTo>
                    <a:pt x="7171742" y="589201"/>
                  </a:lnTo>
                  <a:lnTo>
                    <a:pt x="7197173" y="584962"/>
                  </a:lnTo>
                  <a:lnTo>
                    <a:pt x="7222605" y="579806"/>
                  </a:lnTo>
                  <a:lnTo>
                    <a:pt x="7248037" y="575213"/>
                  </a:lnTo>
                  <a:lnTo>
                    <a:pt x="7273468" y="570184"/>
                  </a:lnTo>
                  <a:lnTo>
                    <a:pt x="7298900" y="565801"/>
                  </a:lnTo>
                  <a:lnTo>
                    <a:pt x="7324332" y="559755"/>
                  </a:lnTo>
                  <a:lnTo>
                    <a:pt x="7349764" y="554808"/>
                  </a:lnTo>
                  <a:lnTo>
                    <a:pt x="7375195" y="550761"/>
                  </a:lnTo>
                  <a:lnTo>
                    <a:pt x="7400627" y="547034"/>
                  </a:lnTo>
                  <a:lnTo>
                    <a:pt x="7426059" y="537133"/>
                  </a:lnTo>
                  <a:lnTo>
                    <a:pt x="7451490" y="528315"/>
                  </a:lnTo>
                  <a:lnTo>
                    <a:pt x="7476922" y="520588"/>
                  </a:lnTo>
                  <a:lnTo>
                    <a:pt x="7502354" y="513955"/>
                  </a:lnTo>
                  <a:lnTo>
                    <a:pt x="7527786" y="508529"/>
                  </a:lnTo>
                  <a:lnTo>
                    <a:pt x="7553217" y="504089"/>
                  </a:lnTo>
                  <a:lnTo>
                    <a:pt x="7578649" y="499554"/>
                  </a:lnTo>
                  <a:lnTo>
                    <a:pt x="7604081" y="482201"/>
                  </a:lnTo>
                  <a:lnTo>
                    <a:pt x="7629512" y="467143"/>
                  </a:lnTo>
                  <a:lnTo>
                    <a:pt x="7654944" y="449570"/>
                  </a:lnTo>
                  <a:lnTo>
                    <a:pt x="7680376" y="431758"/>
                  </a:lnTo>
                  <a:lnTo>
                    <a:pt x="7705808" y="417185"/>
                  </a:lnTo>
                  <a:lnTo>
                    <a:pt x="7731239" y="405261"/>
                  </a:lnTo>
                  <a:lnTo>
                    <a:pt x="7756671" y="390972"/>
                  </a:lnTo>
                  <a:lnTo>
                    <a:pt x="7782103" y="378645"/>
                  </a:lnTo>
                  <a:lnTo>
                    <a:pt x="7807534" y="368198"/>
                  </a:lnTo>
                  <a:lnTo>
                    <a:pt x="7832966" y="359169"/>
                  </a:lnTo>
                  <a:lnTo>
                    <a:pt x="7858398" y="351780"/>
                  </a:lnTo>
                  <a:lnTo>
                    <a:pt x="7883830" y="345736"/>
                  </a:lnTo>
                  <a:lnTo>
                    <a:pt x="7909261" y="340790"/>
                  </a:lnTo>
                  <a:lnTo>
                    <a:pt x="7934693" y="335998"/>
                  </a:lnTo>
                  <a:lnTo>
                    <a:pt x="7960125" y="330607"/>
                  </a:lnTo>
                  <a:lnTo>
                    <a:pt x="7985556" y="324811"/>
                  </a:lnTo>
                  <a:lnTo>
                    <a:pt x="8010988" y="319645"/>
                  </a:lnTo>
                  <a:lnTo>
                    <a:pt x="8036420" y="314104"/>
                  </a:lnTo>
                  <a:lnTo>
                    <a:pt x="8061851" y="309570"/>
                  </a:lnTo>
                  <a:lnTo>
                    <a:pt x="8087283" y="305860"/>
                  </a:lnTo>
                  <a:lnTo>
                    <a:pt x="8112715" y="300197"/>
                  </a:lnTo>
                  <a:lnTo>
                    <a:pt x="8138147" y="295140"/>
                  </a:lnTo>
                  <a:lnTo>
                    <a:pt x="8163578" y="284190"/>
                  </a:lnTo>
                  <a:lnTo>
                    <a:pt x="8189010" y="274713"/>
                  </a:lnTo>
                  <a:lnTo>
                    <a:pt x="8214442" y="265436"/>
                  </a:lnTo>
                  <a:lnTo>
                    <a:pt x="8239873" y="257845"/>
                  </a:lnTo>
                  <a:lnTo>
                    <a:pt x="8265305" y="251634"/>
                  </a:lnTo>
                  <a:lnTo>
                    <a:pt x="8290737" y="246148"/>
                  </a:lnTo>
                  <a:lnTo>
                    <a:pt x="8316169" y="241302"/>
                  </a:lnTo>
                  <a:lnTo>
                    <a:pt x="8341600" y="236569"/>
                  </a:lnTo>
                  <a:lnTo>
                    <a:pt x="8367032" y="219070"/>
                  </a:lnTo>
                  <a:lnTo>
                    <a:pt x="8392464" y="200529"/>
                  </a:lnTo>
                  <a:lnTo>
                    <a:pt x="8417895" y="185359"/>
                  </a:lnTo>
                  <a:lnTo>
                    <a:pt x="8443327" y="172947"/>
                  </a:lnTo>
                  <a:lnTo>
                    <a:pt x="8468759" y="158338"/>
                  </a:lnTo>
                  <a:lnTo>
                    <a:pt x="8494191" y="142411"/>
                  </a:lnTo>
                  <a:lnTo>
                    <a:pt x="8519622" y="129012"/>
                  </a:lnTo>
                  <a:lnTo>
                    <a:pt x="8545054" y="117512"/>
                  </a:lnTo>
                  <a:lnTo>
                    <a:pt x="8570486" y="107641"/>
                  </a:lnTo>
                  <a:lnTo>
                    <a:pt x="8595917" y="99565"/>
                  </a:lnTo>
                  <a:lnTo>
                    <a:pt x="8621349" y="92957"/>
                  </a:lnTo>
                  <a:lnTo>
                    <a:pt x="8646781" y="86936"/>
                  </a:lnTo>
                  <a:lnTo>
                    <a:pt x="8672213" y="81682"/>
                  </a:lnTo>
                  <a:lnTo>
                    <a:pt x="8697644" y="76885"/>
                  </a:lnTo>
                  <a:lnTo>
                    <a:pt x="8723076" y="70900"/>
                  </a:lnTo>
                  <a:lnTo>
                    <a:pt x="8748508" y="61330"/>
                  </a:lnTo>
                  <a:lnTo>
                    <a:pt x="8773939" y="53501"/>
                  </a:lnTo>
                  <a:lnTo>
                    <a:pt x="8799371" y="47095"/>
                  </a:lnTo>
                  <a:lnTo>
                    <a:pt x="8824803" y="41270"/>
                  </a:lnTo>
                  <a:lnTo>
                    <a:pt x="8850234" y="35507"/>
                  </a:lnTo>
                  <a:lnTo>
                    <a:pt x="8875666" y="30793"/>
                  </a:lnTo>
                  <a:lnTo>
                    <a:pt x="8901098" y="23313"/>
                  </a:lnTo>
                  <a:lnTo>
                    <a:pt x="8926530" y="16832"/>
                  </a:lnTo>
                  <a:lnTo>
                    <a:pt x="8951961" y="11530"/>
                  </a:lnTo>
                  <a:lnTo>
                    <a:pt x="8977393" y="7191"/>
                  </a:lnTo>
                  <a:lnTo>
                    <a:pt x="9002825" y="3247"/>
                  </a:lnTo>
                  <a:lnTo>
                    <a:pt x="9028256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551789" y="2316686"/>
              <a:ext cx="9257142" cy="2996455"/>
            </a:xfrm>
            <a:custGeom>
              <a:avLst/>
              <a:pathLst>
                <a:path w="9257142" h="2996455">
                  <a:moveTo>
                    <a:pt x="0" y="2996455"/>
                  </a:moveTo>
                  <a:lnTo>
                    <a:pt x="25431" y="2994173"/>
                  </a:lnTo>
                  <a:lnTo>
                    <a:pt x="50863" y="2981768"/>
                  </a:lnTo>
                  <a:lnTo>
                    <a:pt x="76295" y="2981768"/>
                  </a:lnTo>
                  <a:lnTo>
                    <a:pt x="101726" y="2981768"/>
                  </a:lnTo>
                  <a:lnTo>
                    <a:pt x="127158" y="2912567"/>
                  </a:lnTo>
                  <a:lnTo>
                    <a:pt x="152590" y="2910509"/>
                  </a:lnTo>
                  <a:lnTo>
                    <a:pt x="178021" y="2887999"/>
                  </a:lnTo>
                  <a:lnTo>
                    <a:pt x="203453" y="2861965"/>
                  </a:lnTo>
                  <a:lnTo>
                    <a:pt x="228885" y="2834885"/>
                  </a:lnTo>
                  <a:lnTo>
                    <a:pt x="254317" y="2834885"/>
                  </a:lnTo>
                  <a:lnTo>
                    <a:pt x="279748" y="2834885"/>
                  </a:lnTo>
                  <a:lnTo>
                    <a:pt x="305180" y="2832389"/>
                  </a:lnTo>
                  <a:lnTo>
                    <a:pt x="330612" y="2830916"/>
                  </a:lnTo>
                  <a:lnTo>
                    <a:pt x="356043" y="2827888"/>
                  </a:lnTo>
                  <a:lnTo>
                    <a:pt x="381475" y="2826413"/>
                  </a:lnTo>
                  <a:lnTo>
                    <a:pt x="406907" y="2818249"/>
                  </a:lnTo>
                  <a:lnTo>
                    <a:pt x="432339" y="2818249"/>
                  </a:lnTo>
                  <a:lnTo>
                    <a:pt x="457770" y="2818249"/>
                  </a:lnTo>
                  <a:lnTo>
                    <a:pt x="483202" y="2808523"/>
                  </a:lnTo>
                  <a:lnTo>
                    <a:pt x="508634" y="2806514"/>
                  </a:lnTo>
                  <a:lnTo>
                    <a:pt x="534065" y="2803409"/>
                  </a:lnTo>
                  <a:lnTo>
                    <a:pt x="559497" y="2797372"/>
                  </a:lnTo>
                  <a:lnTo>
                    <a:pt x="584929" y="2786884"/>
                  </a:lnTo>
                  <a:lnTo>
                    <a:pt x="610361" y="2786884"/>
                  </a:lnTo>
                  <a:lnTo>
                    <a:pt x="635792" y="2786884"/>
                  </a:lnTo>
                  <a:lnTo>
                    <a:pt x="661224" y="2782959"/>
                  </a:lnTo>
                  <a:lnTo>
                    <a:pt x="686656" y="2781375"/>
                  </a:lnTo>
                  <a:lnTo>
                    <a:pt x="712087" y="2750220"/>
                  </a:lnTo>
                  <a:lnTo>
                    <a:pt x="737519" y="2747680"/>
                  </a:lnTo>
                  <a:lnTo>
                    <a:pt x="762951" y="2745042"/>
                  </a:lnTo>
                  <a:lnTo>
                    <a:pt x="788383" y="2745042"/>
                  </a:lnTo>
                  <a:lnTo>
                    <a:pt x="813814" y="2745042"/>
                  </a:lnTo>
                  <a:lnTo>
                    <a:pt x="839246" y="2743034"/>
                  </a:lnTo>
                  <a:lnTo>
                    <a:pt x="864678" y="2740149"/>
                  </a:lnTo>
                  <a:lnTo>
                    <a:pt x="890109" y="2653974"/>
                  </a:lnTo>
                  <a:lnTo>
                    <a:pt x="915541" y="2648803"/>
                  </a:lnTo>
                  <a:lnTo>
                    <a:pt x="940973" y="2633747"/>
                  </a:lnTo>
                  <a:lnTo>
                    <a:pt x="966404" y="2633747"/>
                  </a:lnTo>
                  <a:lnTo>
                    <a:pt x="991836" y="2633747"/>
                  </a:lnTo>
                  <a:lnTo>
                    <a:pt x="1017268" y="2606324"/>
                  </a:lnTo>
                  <a:lnTo>
                    <a:pt x="1042700" y="2604706"/>
                  </a:lnTo>
                  <a:lnTo>
                    <a:pt x="1068131" y="2601763"/>
                  </a:lnTo>
                  <a:lnTo>
                    <a:pt x="1093563" y="2600534"/>
                  </a:lnTo>
                  <a:lnTo>
                    <a:pt x="1118995" y="2597891"/>
                  </a:lnTo>
                  <a:lnTo>
                    <a:pt x="1144426" y="2597891"/>
                  </a:lnTo>
                  <a:lnTo>
                    <a:pt x="1169858" y="2597891"/>
                  </a:lnTo>
                  <a:lnTo>
                    <a:pt x="1195290" y="2595506"/>
                  </a:lnTo>
                  <a:lnTo>
                    <a:pt x="1220722" y="2592204"/>
                  </a:lnTo>
                  <a:lnTo>
                    <a:pt x="1246153" y="2589747"/>
                  </a:lnTo>
                  <a:lnTo>
                    <a:pt x="1271585" y="2577743"/>
                  </a:lnTo>
                  <a:lnTo>
                    <a:pt x="1297017" y="2569059"/>
                  </a:lnTo>
                  <a:lnTo>
                    <a:pt x="1322448" y="2569059"/>
                  </a:lnTo>
                  <a:lnTo>
                    <a:pt x="1347880" y="2569059"/>
                  </a:lnTo>
                  <a:lnTo>
                    <a:pt x="1373312" y="2569059"/>
                  </a:lnTo>
                  <a:lnTo>
                    <a:pt x="1398744" y="2569059"/>
                  </a:lnTo>
                  <a:lnTo>
                    <a:pt x="1424175" y="2546404"/>
                  </a:lnTo>
                  <a:lnTo>
                    <a:pt x="1449607" y="2521409"/>
                  </a:lnTo>
                  <a:lnTo>
                    <a:pt x="1475039" y="2518141"/>
                  </a:lnTo>
                  <a:lnTo>
                    <a:pt x="1500470" y="2518141"/>
                  </a:lnTo>
                  <a:lnTo>
                    <a:pt x="1525902" y="2515315"/>
                  </a:lnTo>
                  <a:lnTo>
                    <a:pt x="1551334" y="2513260"/>
                  </a:lnTo>
                  <a:lnTo>
                    <a:pt x="1576766" y="2510023"/>
                  </a:lnTo>
                  <a:lnTo>
                    <a:pt x="1602197" y="2443624"/>
                  </a:lnTo>
                  <a:lnTo>
                    <a:pt x="1627629" y="2419573"/>
                  </a:lnTo>
                  <a:lnTo>
                    <a:pt x="1653061" y="2419573"/>
                  </a:lnTo>
                  <a:lnTo>
                    <a:pt x="1678492" y="2419573"/>
                  </a:lnTo>
                  <a:lnTo>
                    <a:pt x="1703924" y="2396762"/>
                  </a:lnTo>
                  <a:lnTo>
                    <a:pt x="1729356" y="2373866"/>
                  </a:lnTo>
                  <a:lnTo>
                    <a:pt x="1754787" y="2372068"/>
                  </a:lnTo>
                  <a:lnTo>
                    <a:pt x="1780219" y="2369454"/>
                  </a:lnTo>
                  <a:lnTo>
                    <a:pt x="1805651" y="2366906"/>
                  </a:lnTo>
                  <a:lnTo>
                    <a:pt x="1831083" y="2366906"/>
                  </a:lnTo>
                  <a:lnTo>
                    <a:pt x="1856514" y="2366906"/>
                  </a:lnTo>
                  <a:lnTo>
                    <a:pt x="1881946" y="2364623"/>
                  </a:lnTo>
                  <a:lnTo>
                    <a:pt x="1907378" y="2362677"/>
                  </a:lnTo>
                  <a:lnTo>
                    <a:pt x="1932809" y="2359879"/>
                  </a:lnTo>
                  <a:lnTo>
                    <a:pt x="1958241" y="2358120"/>
                  </a:lnTo>
                  <a:lnTo>
                    <a:pt x="1983673" y="2347571"/>
                  </a:lnTo>
                  <a:lnTo>
                    <a:pt x="2009105" y="2347571"/>
                  </a:lnTo>
                  <a:lnTo>
                    <a:pt x="2034536" y="2347571"/>
                  </a:lnTo>
                  <a:lnTo>
                    <a:pt x="2059968" y="2345804"/>
                  </a:lnTo>
                  <a:lnTo>
                    <a:pt x="2085400" y="2341485"/>
                  </a:lnTo>
                  <a:lnTo>
                    <a:pt x="2110831" y="2330093"/>
                  </a:lnTo>
                  <a:lnTo>
                    <a:pt x="2136263" y="2318675"/>
                  </a:lnTo>
                  <a:lnTo>
                    <a:pt x="2161695" y="2298574"/>
                  </a:lnTo>
                  <a:lnTo>
                    <a:pt x="2187127" y="2298574"/>
                  </a:lnTo>
                  <a:lnTo>
                    <a:pt x="2212558" y="2298574"/>
                  </a:lnTo>
                  <a:lnTo>
                    <a:pt x="2237990" y="2295764"/>
                  </a:lnTo>
                  <a:lnTo>
                    <a:pt x="2263422" y="2293840"/>
                  </a:lnTo>
                  <a:lnTo>
                    <a:pt x="2288853" y="2292168"/>
                  </a:lnTo>
                  <a:lnTo>
                    <a:pt x="2314285" y="2291060"/>
                  </a:lnTo>
                  <a:lnTo>
                    <a:pt x="2339717" y="2282891"/>
                  </a:lnTo>
                  <a:lnTo>
                    <a:pt x="2365149" y="2282891"/>
                  </a:lnTo>
                  <a:lnTo>
                    <a:pt x="2390580" y="2282891"/>
                  </a:lnTo>
                  <a:lnTo>
                    <a:pt x="2416012" y="2228740"/>
                  </a:lnTo>
                  <a:lnTo>
                    <a:pt x="2441444" y="2227123"/>
                  </a:lnTo>
                  <a:lnTo>
                    <a:pt x="2466875" y="2208663"/>
                  </a:lnTo>
                  <a:lnTo>
                    <a:pt x="2492307" y="2188640"/>
                  </a:lnTo>
                  <a:lnTo>
                    <a:pt x="2517739" y="2188640"/>
                  </a:lnTo>
                  <a:lnTo>
                    <a:pt x="2543170" y="2188640"/>
                  </a:lnTo>
                  <a:lnTo>
                    <a:pt x="2568602" y="2188640"/>
                  </a:lnTo>
                  <a:lnTo>
                    <a:pt x="2594034" y="2172907"/>
                  </a:lnTo>
                  <a:lnTo>
                    <a:pt x="2619466" y="2171881"/>
                  </a:lnTo>
                  <a:lnTo>
                    <a:pt x="2644897" y="2169653"/>
                  </a:lnTo>
                  <a:lnTo>
                    <a:pt x="2670329" y="2168088"/>
                  </a:lnTo>
                  <a:lnTo>
                    <a:pt x="2695761" y="2164543"/>
                  </a:lnTo>
                  <a:lnTo>
                    <a:pt x="2721192" y="2164543"/>
                  </a:lnTo>
                  <a:lnTo>
                    <a:pt x="2746624" y="2164543"/>
                  </a:lnTo>
                  <a:lnTo>
                    <a:pt x="2772056" y="2151830"/>
                  </a:lnTo>
                  <a:lnTo>
                    <a:pt x="2797488" y="2151830"/>
                  </a:lnTo>
                  <a:lnTo>
                    <a:pt x="2822919" y="2150549"/>
                  </a:lnTo>
                  <a:lnTo>
                    <a:pt x="2848351" y="2148187"/>
                  </a:lnTo>
                  <a:lnTo>
                    <a:pt x="2873783" y="2127952"/>
                  </a:lnTo>
                  <a:lnTo>
                    <a:pt x="2899214" y="2127952"/>
                  </a:lnTo>
                  <a:lnTo>
                    <a:pt x="2924646" y="2127952"/>
                  </a:lnTo>
                  <a:lnTo>
                    <a:pt x="2950078" y="2124319"/>
                  </a:lnTo>
                  <a:lnTo>
                    <a:pt x="2975510" y="2109573"/>
                  </a:lnTo>
                  <a:lnTo>
                    <a:pt x="3000941" y="2107063"/>
                  </a:lnTo>
                  <a:lnTo>
                    <a:pt x="3026373" y="2104655"/>
                  </a:lnTo>
                  <a:lnTo>
                    <a:pt x="3051805" y="2104655"/>
                  </a:lnTo>
                  <a:lnTo>
                    <a:pt x="3077236" y="2104655"/>
                  </a:lnTo>
                  <a:lnTo>
                    <a:pt x="3102668" y="2104655"/>
                  </a:lnTo>
                  <a:lnTo>
                    <a:pt x="3128100" y="2102460"/>
                  </a:lnTo>
                  <a:lnTo>
                    <a:pt x="3153532" y="2045677"/>
                  </a:lnTo>
                  <a:lnTo>
                    <a:pt x="3178963" y="2041988"/>
                  </a:lnTo>
                  <a:lnTo>
                    <a:pt x="3204395" y="2036926"/>
                  </a:lnTo>
                  <a:lnTo>
                    <a:pt x="3229827" y="2011268"/>
                  </a:lnTo>
                  <a:lnTo>
                    <a:pt x="3255258" y="2011268"/>
                  </a:lnTo>
                  <a:lnTo>
                    <a:pt x="3280690" y="2011268"/>
                  </a:lnTo>
                  <a:lnTo>
                    <a:pt x="3306122" y="1989388"/>
                  </a:lnTo>
                  <a:lnTo>
                    <a:pt x="3331553" y="1987214"/>
                  </a:lnTo>
                  <a:lnTo>
                    <a:pt x="3356985" y="1986002"/>
                  </a:lnTo>
                  <a:lnTo>
                    <a:pt x="3382417" y="1984591"/>
                  </a:lnTo>
                  <a:lnTo>
                    <a:pt x="3407849" y="1981262"/>
                  </a:lnTo>
                  <a:lnTo>
                    <a:pt x="3433280" y="1981262"/>
                  </a:lnTo>
                  <a:lnTo>
                    <a:pt x="3458712" y="1981262"/>
                  </a:lnTo>
                  <a:lnTo>
                    <a:pt x="3484144" y="1978594"/>
                  </a:lnTo>
                  <a:lnTo>
                    <a:pt x="3509575" y="1976196"/>
                  </a:lnTo>
                  <a:lnTo>
                    <a:pt x="3535007" y="1961822"/>
                  </a:lnTo>
                  <a:lnTo>
                    <a:pt x="3560439" y="1960426"/>
                  </a:lnTo>
                  <a:lnTo>
                    <a:pt x="3585871" y="1957799"/>
                  </a:lnTo>
                  <a:lnTo>
                    <a:pt x="3611302" y="1957799"/>
                  </a:lnTo>
                  <a:lnTo>
                    <a:pt x="3636734" y="1957799"/>
                  </a:lnTo>
                  <a:lnTo>
                    <a:pt x="3662166" y="1945430"/>
                  </a:lnTo>
                  <a:lnTo>
                    <a:pt x="3687597" y="1944218"/>
                  </a:lnTo>
                  <a:lnTo>
                    <a:pt x="3713029" y="1929400"/>
                  </a:lnTo>
                  <a:lnTo>
                    <a:pt x="3738461" y="1927821"/>
                  </a:lnTo>
                  <a:lnTo>
                    <a:pt x="3763893" y="1915152"/>
                  </a:lnTo>
                  <a:lnTo>
                    <a:pt x="3789324" y="1915152"/>
                  </a:lnTo>
                  <a:lnTo>
                    <a:pt x="3814756" y="1915152"/>
                  </a:lnTo>
                  <a:lnTo>
                    <a:pt x="3840188" y="1912959"/>
                  </a:lnTo>
                  <a:lnTo>
                    <a:pt x="3865619" y="1910745"/>
                  </a:lnTo>
                  <a:lnTo>
                    <a:pt x="3891051" y="1906701"/>
                  </a:lnTo>
                  <a:lnTo>
                    <a:pt x="3916483" y="1891685"/>
                  </a:lnTo>
                  <a:lnTo>
                    <a:pt x="3941915" y="1821948"/>
                  </a:lnTo>
                  <a:lnTo>
                    <a:pt x="3967346" y="1821948"/>
                  </a:lnTo>
                  <a:lnTo>
                    <a:pt x="3992778" y="1821948"/>
                  </a:lnTo>
                  <a:lnTo>
                    <a:pt x="4018210" y="1815944"/>
                  </a:lnTo>
                  <a:lnTo>
                    <a:pt x="4043641" y="1795097"/>
                  </a:lnTo>
                  <a:lnTo>
                    <a:pt x="4069073" y="1774300"/>
                  </a:lnTo>
                  <a:lnTo>
                    <a:pt x="4094505" y="1774300"/>
                  </a:lnTo>
                  <a:lnTo>
                    <a:pt x="4119936" y="1771140"/>
                  </a:lnTo>
                  <a:lnTo>
                    <a:pt x="4145368" y="1771140"/>
                  </a:lnTo>
                  <a:lnTo>
                    <a:pt x="4170800" y="1771140"/>
                  </a:lnTo>
                  <a:lnTo>
                    <a:pt x="4196232" y="1767527"/>
                  </a:lnTo>
                  <a:lnTo>
                    <a:pt x="4221663" y="1756687"/>
                  </a:lnTo>
                  <a:lnTo>
                    <a:pt x="4247095" y="1754853"/>
                  </a:lnTo>
                  <a:lnTo>
                    <a:pt x="4272527" y="1751723"/>
                  </a:lnTo>
                  <a:lnTo>
                    <a:pt x="4297958" y="1745775"/>
                  </a:lnTo>
                  <a:lnTo>
                    <a:pt x="4323390" y="1745775"/>
                  </a:lnTo>
                  <a:lnTo>
                    <a:pt x="4348822" y="1745775"/>
                  </a:lnTo>
                  <a:lnTo>
                    <a:pt x="4374254" y="1734279"/>
                  </a:lnTo>
                  <a:lnTo>
                    <a:pt x="4399685" y="1732137"/>
                  </a:lnTo>
                  <a:lnTo>
                    <a:pt x="4425117" y="1729038"/>
                  </a:lnTo>
                  <a:lnTo>
                    <a:pt x="4450549" y="1716944"/>
                  </a:lnTo>
                  <a:lnTo>
                    <a:pt x="4475980" y="1691866"/>
                  </a:lnTo>
                  <a:lnTo>
                    <a:pt x="4501412" y="1691866"/>
                  </a:lnTo>
                  <a:lnTo>
                    <a:pt x="4526844" y="1691866"/>
                  </a:lnTo>
                  <a:lnTo>
                    <a:pt x="4552276" y="1689649"/>
                  </a:lnTo>
                  <a:lnTo>
                    <a:pt x="4577707" y="1686805"/>
                  </a:lnTo>
                  <a:lnTo>
                    <a:pt x="4603139" y="1684880"/>
                  </a:lnTo>
                  <a:lnTo>
                    <a:pt x="4628571" y="1682836"/>
                  </a:lnTo>
                  <a:lnTo>
                    <a:pt x="4654002" y="1671308"/>
                  </a:lnTo>
                  <a:lnTo>
                    <a:pt x="4679434" y="1671308"/>
                  </a:lnTo>
                  <a:lnTo>
                    <a:pt x="4704866" y="1671308"/>
                  </a:lnTo>
                  <a:lnTo>
                    <a:pt x="4730298" y="1606164"/>
                  </a:lnTo>
                  <a:lnTo>
                    <a:pt x="4755729" y="1603363"/>
                  </a:lnTo>
                  <a:lnTo>
                    <a:pt x="4781161" y="1577911"/>
                  </a:lnTo>
                  <a:lnTo>
                    <a:pt x="4806593" y="1561334"/>
                  </a:lnTo>
                  <a:lnTo>
                    <a:pt x="4832024" y="1540930"/>
                  </a:lnTo>
                  <a:lnTo>
                    <a:pt x="4857456" y="1540930"/>
                  </a:lnTo>
                  <a:lnTo>
                    <a:pt x="4882888" y="1540930"/>
                  </a:lnTo>
                  <a:lnTo>
                    <a:pt x="4908319" y="1538187"/>
                  </a:lnTo>
                  <a:lnTo>
                    <a:pt x="4933751" y="1536122"/>
                  </a:lnTo>
                  <a:lnTo>
                    <a:pt x="4959183" y="1532128"/>
                  </a:lnTo>
                  <a:lnTo>
                    <a:pt x="4984615" y="1530502"/>
                  </a:lnTo>
                  <a:lnTo>
                    <a:pt x="5010046" y="1526480"/>
                  </a:lnTo>
                  <a:lnTo>
                    <a:pt x="5035478" y="1526480"/>
                  </a:lnTo>
                  <a:lnTo>
                    <a:pt x="5060910" y="1526480"/>
                  </a:lnTo>
                  <a:lnTo>
                    <a:pt x="5086341" y="1510799"/>
                  </a:lnTo>
                  <a:lnTo>
                    <a:pt x="5111773" y="1508136"/>
                  </a:lnTo>
                  <a:lnTo>
                    <a:pt x="5137205" y="1497574"/>
                  </a:lnTo>
                  <a:lnTo>
                    <a:pt x="5162637" y="1495702"/>
                  </a:lnTo>
                  <a:lnTo>
                    <a:pt x="5188068" y="1484163"/>
                  </a:lnTo>
                  <a:lnTo>
                    <a:pt x="5213500" y="1484163"/>
                  </a:lnTo>
                  <a:lnTo>
                    <a:pt x="5238932" y="1484163"/>
                  </a:lnTo>
                  <a:lnTo>
                    <a:pt x="5264363" y="1480174"/>
                  </a:lnTo>
                  <a:lnTo>
                    <a:pt x="5289795" y="1477089"/>
                  </a:lnTo>
                  <a:lnTo>
                    <a:pt x="5315227" y="1450324"/>
                  </a:lnTo>
                  <a:lnTo>
                    <a:pt x="5340659" y="1448045"/>
                  </a:lnTo>
                  <a:lnTo>
                    <a:pt x="5366090" y="1444559"/>
                  </a:lnTo>
                  <a:lnTo>
                    <a:pt x="5391522" y="1444559"/>
                  </a:lnTo>
                  <a:lnTo>
                    <a:pt x="5416954" y="1444559"/>
                  </a:lnTo>
                  <a:lnTo>
                    <a:pt x="5442385" y="1440595"/>
                  </a:lnTo>
                  <a:lnTo>
                    <a:pt x="5467817" y="1435456"/>
                  </a:lnTo>
                  <a:lnTo>
                    <a:pt x="5493249" y="1351539"/>
                  </a:lnTo>
                  <a:lnTo>
                    <a:pt x="5518681" y="1337425"/>
                  </a:lnTo>
                  <a:lnTo>
                    <a:pt x="5544112" y="1307302"/>
                  </a:lnTo>
                  <a:lnTo>
                    <a:pt x="5569544" y="1307302"/>
                  </a:lnTo>
                  <a:lnTo>
                    <a:pt x="5594976" y="1307302"/>
                  </a:lnTo>
                  <a:lnTo>
                    <a:pt x="5620407" y="1270516"/>
                  </a:lnTo>
                  <a:lnTo>
                    <a:pt x="5645839" y="1267249"/>
                  </a:lnTo>
                  <a:lnTo>
                    <a:pt x="5671271" y="1262545"/>
                  </a:lnTo>
                  <a:lnTo>
                    <a:pt x="5696702" y="1259836"/>
                  </a:lnTo>
                  <a:lnTo>
                    <a:pt x="5722134" y="1253839"/>
                  </a:lnTo>
                  <a:lnTo>
                    <a:pt x="5747566" y="1253839"/>
                  </a:lnTo>
                  <a:lnTo>
                    <a:pt x="5772998" y="1253839"/>
                  </a:lnTo>
                  <a:lnTo>
                    <a:pt x="5798429" y="1250244"/>
                  </a:lnTo>
                  <a:lnTo>
                    <a:pt x="5823861" y="1245777"/>
                  </a:lnTo>
                  <a:lnTo>
                    <a:pt x="5849293" y="1242887"/>
                  </a:lnTo>
                  <a:lnTo>
                    <a:pt x="5874724" y="1224205"/>
                  </a:lnTo>
                  <a:lnTo>
                    <a:pt x="5900156" y="1220942"/>
                  </a:lnTo>
                  <a:lnTo>
                    <a:pt x="5925588" y="1220942"/>
                  </a:lnTo>
                  <a:lnTo>
                    <a:pt x="5951020" y="1220942"/>
                  </a:lnTo>
                  <a:lnTo>
                    <a:pt x="5976451" y="1210005"/>
                  </a:lnTo>
                  <a:lnTo>
                    <a:pt x="6001883" y="1196432"/>
                  </a:lnTo>
                  <a:lnTo>
                    <a:pt x="6027315" y="1194242"/>
                  </a:lnTo>
                  <a:lnTo>
                    <a:pt x="6052746" y="1172100"/>
                  </a:lnTo>
                  <a:lnTo>
                    <a:pt x="6078178" y="1159772"/>
                  </a:lnTo>
                  <a:lnTo>
                    <a:pt x="6103610" y="1159772"/>
                  </a:lnTo>
                  <a:lnTo>
                    <a:pt x="6129042" y="1159772"/>
                  </a:lnTo>
                  <a:lnTo>
                    <a:pt x="6154473" y="1155791"/>
                  </a:lnTo>
                  <a:lnTo>
                    <a:pt x="6179905" y="1153229"/>
                  </a:lnTo>
                  <a:lnTo>
                    <a:pt x="6205337" y="1149299"/>
                  </a:lnTo>
                  <a:lnTo>
                    <a:pt x="6230768" y="1142019"/>
                  </a:lnTo>
                  <a:lnTo>
                    <a:pt x="6256200" y="1101555"/>
                  </a:lnTo>
                  <a:lnTo>
                    <a:pt x="6281632" y="1101555"/>
                  </a:lnTo>
                  <a:lnTo>
                    <a:pt x="6307064" y="1101555"/>
                  </a:lnTo>
                  <a:lnTo>
                    <a:pt x="6332495" y="1101555"/>
                  </a:lnTo>
                  <a:lnTo>
                    <a:pt x="6357927" y="1035832"/>
                  </a:lnTo>
                  <a:lnTo>
                    <a:pt x="6383359" y="1008091"/>
                  </a:lnTo>
                  <a:lnTo>
                    <a:pt x="6408790" y="984014"/>
                  </a:lnTo>
                  <a:lnTo>
                    <a:pt x="6434222" y="980680"/>
                  </a:lnTo>
                  <a:lnTo>
                    <a:pt x="6459654" y="980680"/>
                  </a:lnTo>
                  <a:lnTo>
                    <a:pt x="6485085" y="980680"/>
                  </a:lnTo>
                  <a:lnTo>
                    <a:pt x="6510517" y="977027"/>
                  </a:lnTo>
                  <a:lnTo>
                    <a:pt x="6535949" y="972435"/>
                  </a:lnTo>
                  <a:lnTo>
                    <a:pt x="6561381" y="969840"/>
                  </a:lnTo>
                  <a:lnTo>
                    <a:pt x="6586812" y="967672"/>
                  </a:lnTo>
                  <a:lnTo>
                    <a:pt x="6612244" y="960284"/>
                  </a:lnTo>
                  <a:lnTo>
                    <a:pt x="6637676" y="960284"/>
                  </a:lnTo>
                  <a:lnTo>
                    <a:pt x="6663107" y="960284"/>
                  </a:lnTo>
                  <a:lnTo>
                    <a:pt x="6688539" y="944619"/>
                  </a:lnTo>
                  <a:lnTo>
                    <a:pt x="6713971" y="941594"/>
                  </a:lnTo>
                  <a:lnTo>
                    <a:pt x="6739403" y="930309"/>
                  </a:lnTo>
                  <a:lnTo>
                    <a:pt x="6764834" y="927371"/>
                  </a:lnTo>
                  <a:lnTo>
                    <a:pt x="6790266" y="903285"/>
                  </a:lnTo>
                  <a:lnTo>
                    <a:pt x="6815698" y="903285"/>
                  </a:lnTo>
                  <a:lnTo>
                    <a:pt x="6841129" y="903285"/>
                  </a:lnTo>
                  <a:lnTo>
                    <a:pt x="6866561" y="880177"/>
                  </a:lnTo>
                  <a:lnTo>
                    <a:pt x="6891993" y="877575"/>
                  </a:lnTo>
                  <a:lnTo>
                    <a:pt x="6917425" y="873189"/>
                  </a:lnTo>
                  <a:lnTo>
                    <a:pt x="6942856" y="870744"/>
                  </a:lnTo>
                  <a:lnTo>
                    <a:pt x="6968288" y="866402"/>
                  </a:lnTo>
                  <a:lnTo>
                    <a:pt x="6993720" y="866402"/>
                  </a:lnTo>
                  <a:lnTo>
                    <a:pt x="7019151" y="866402"/>
                  </a:lnTo>
                  <a:lnTo>
                    <a:pt x="7044583" y="780007"/>
                  </a:lnTo>
                  <a:lnTo>
                    <a:pt x="7070015" y="772442"/>
                  </a:lnTo>
                  <a:lnTo>
                    <a:pt x="7095447" y="768885"/>
                  </a:lnTo>
                  <a:lnTo>
                    <a:pt x="7120878" y="743917"/>
                  </a:lnTo>
                  <a:lnTo>
                    <a:pt x="7146310" y="712146"/>
                  </a:lnTo>
                  <a:lnTo>
                    <a:pt x="7171742" y="712146"/>
                  </a:lnTo>
                  <a:lnTo>
                    <a:pt x="7197173" y="712146"/>
                  </a:lnTo>
                  <a:lnTo>
                    <a:pt x="7222605" y="712146"/>
                  </a:lnTo>
                  <a:lnTo>
                    <a:pt x="7248037" y="689107"/>
                  </a:lnTo>
                  <a:lnTo>
                    <a:pt x="7273468" y="686541"/>
                  </a:lnTo>
                  <a:lnTo>
                    <a:pt x="7298900" y="682345"/>
                  </a:lnTo>
                  <a:lnTo>
                    <a:pt x="7324332" y="679237"/>
                  </a:lnTo>
                  <a:lnTo>
                    <a:pt x="7349764" y="679237"/>
                  </a:lnTo>
                  <a:lnTo>
                    <a:pt x="7375195" y="679237"/>
                  </a:lnTo>
                  <a:lnTo>
                    <a:pt x="7400627" y="675102"/>
                  </a:lnTo>
                  <a:lnTo>
                    <a:pt x="7426059" y="657931"/>
                  </a:lnTo>
                  <a:lnTo>
                    <a:pt x="7451490" y="654609"/>
                  </a:lnTo>
                  <a:lnTo>
                    <a:pt x="7476922" y="646426"/>
                  </a:lnTo>
                  <a:lnTo>
                    <a:pt x="7502354" y="643512"/>
                  </a:lnTo>
                  <a:lnTo>
                    <a:pt x="7527786" y="643512"/>
                  </a:lnTo>
                  <a:lnTo>
                    <a:pt x="7553217" y="643512"/>
                  </a:lnTo>
                  <a:lnTo>
                    <a:pt x="7578649" y="629018"/>
                  </a:lnTo>
                  <a:lnTo>
                    <a:pt x="7604081" y="626793"/>
                  </a:lnTo>
                  <a:lnTo>
                    <a:pt x="7629512" y="603257"/>
                  </a:lnTo>
                  <a:lnTo>
                    <a:pt x="7654944" y="589219"/>
                  </a:lnTo>
                  <a:lnTo>
                    <a:pt x="7680376" y="584985"/>
                  </a:lnTo>
                  <a:lnTo>
                    <a:pt x="7705808" y="584985"/>
                  </a:lnTo>
                  <a:lnTo>
                    <a:pt x="7731239" y="584985"/>
                  </a:lnTo>
                  <a:lnTo>
                    <a:pt x="7756671" y="584985"/>
                  </a:lnTo>
                  <a:lnTo>
                    <a:pt x="7782103" y="580779"/>
                  </a:lnTo>
                  <a:lnTo>
                    <a:pt x="7807534" y="573882"/>
                  </a:lnTo>
                  <a:lnTo>
                    <a:pt x="7832966" y="479885"/>
                  </a:lnTo>
                  <a:lnTo>
                    <a:pt x="7858398" y="454335"/>
                  </a:lnTo>
                  <a:lnTo>
                    <a:pt x="7883830" y="454335"/>
                  </a:lnTo>
                  <a:lnTo>
                    <a:pt x="7909261" y="454335"/>
                  </a:lnTo>
                  <a:lnTo>
                    <a:pt x="7934693" y="423152"/>
                  </a:lnTo>
                  <a:lnTo>
                    <a:pt x="7960125" y="397594"/>
                  </a:lnTo>
                  <a:lnTo>
                    <a:pt x="7985556" y="394347"/>
                  </a:lnTo>
                  <a:lnTo>
                    <a:pt x="8010988" y="390454"/>
                  </a:lnTo>
                  <a:lnTo>
                    <a:pt x="8036420" y="386244"/>
                  </a:lnTo>
                  <a:lnTo>
                    <a:pt x="8061851" y="386244"/>
                  </a:lnTo>
                  <a:lnTo>
                    <a:pt x="8087283" y="386244"/>
                  </a:lnTo>
                  <a:lnTo>
                    <a:pt x="8112715" y="382847"/>
                  </a:lnTo>
                  <a:lnTo>
                    <a:pt x="8138147" y="380667"/>
                  </a:lnTo>
                  <a:lnTo>
                    <a:pt x="8163578" y="364206"/>
                  </a:lnTo>
                  <a:lnTo>
                    <a:pt x="8189010" y="356999"/>
                  </a:lnTo>
                  <a:lnTo>
                    <a:pt x="8214442" y="343664"/>
                  </a:lnTo>
                  <a:lnTo>
                    <a:pt x="8239873" y="343664"/>
                  </a:lnTo>
                  <a:lnTo>
                    <a:pt x="8265305" y="343664"/>
                  </a:lnTo>
                  <a:lnTo>
                    <a:pt x="8290737" y="339592"/>
                  </a:lnTo>
                  <a:lnTo>
                    <a:pt x="8316169" y="330292"/>
                  </a:lnTo>
                  <a:lnTo>
                    <a:pt x="8341600" y="316514"/>
                  </a:lnTo>
                  <a:lnTo>
                    <a:pt x="8367032" y="293171"/>
                  </a:lnTo>
                  <a:lnTo>
                    <a:pt x="8392464" y="289584"/>
                  </a:lnTo>
                  <a:lnTo>
                    <a:pt x="8417895" y="289584"/>
                  </a:lnTo>
                  <a:lnTo>
                    <a:pt x="8443327" y="289584"/>
                  </a:lnTo>
                  <a:lnTo>
                    <a:pt x="8468759" y="279378"/>
                  </a:lnTo>
                  <a:lnTo>
                    <a:pt x="8494191" y="277590"/>
                  </a:lnTo>
                  <a:lnTo>
                    <a:pt x="8519622" y="274212"/>
                  </a:lnTo>
                  <a:lnTo>
                    <a:pt x="8545054" y="269378"/>
                  </a:lnTo>
                  <a:lnTo>
                    <a:pt x="8570486" y="230083"/>
                  </a:lnTo>
                  <a:lnTo>
                    <a:pt x="8595917" y="230083"/>
                  </a:lnTo>
                  <a:lnTo>
                    <a:pt x="8621349" y="230083"/>
                  </a:lnTo>
                  <a:lnTo>
                    <a:pt x="8646781" y="157678"/>
                  </a:lnTo>
                  <a:lnTo>
                    <a:pt x="8672213" y="150800"/>
                  </a:lnTo>
                  <a:lnTo>
                    <a:pt x="8697644" y="122562"/>
                  </a:lnTo>
                  <a:lnTo>
                    <a:pt x="8723076" y="97844"/>
                  </a:lnTo>
                  <a:lnTo>
                    <a:pt x="8748508" y="94019"/>
                  </a:lnTo>
                  <a:lnTo>
                    <a:pt x="8773939" y="94019"/>
                  </a:lnTo>
                  <a:lnTo>
                    <a:pt x="8799371" y="94019"/>
                  </a:lnTo>
                  <a:lnTo>
                    <a:pt x="8824803" y="89741"/>
                  </a:lnTo>
                  <a:lnTo>
                    <a:pt x="8850234" y="83980"/>
                  </a:lnTo>
                  <a:lnTo>
                    <a:pt x="8875666" y="81753"/>
                  </a:lnTo>
                  <a:lnTo>
                    <a:pt x="8901098" y="78999"/>
                  </a:lnTo>
                  <a:lnTo>
                    <a:pt x="8926530" y="64180"/>
                  </a:lnTo>
                  <a:lnTo>
                    <a:pt x="8951961" y="64180"/>
                  </a:lnTo>
                  <a:lnTo>
                    <a:pt x="8977393" y="64180"/>
                  </a:lnTo>
                  <a:lnTo>
                    <a:pt x="9002825" y="36209"/>
                  </a:lnTo>
                  <a:lnTo>
                    <a:pt x="9028256" y="33196"/>
                  </a:lnTo>
                  <a:lnTo>
                    <a:pt x="9053688" y="24544"/>
                  </a:lnTo>
                  <a:lnTo>
                    <a:pt x="9079120" y="23396"/>
                  </a:lnTo>
                  <a:lnTo>
                    <a:pt x="9104552" y="23396"/>
                  </a:lnTo>
                  <a:lnTo>
                    <a:pt x="9129983" y="23396"/>
                  </a:lnTo>
                  <a:lnTo>
                    <a:pt x="9155415" y="23396"/>
                  </a:lnTo>
                  <a:lnTo>
                    <a:pt x="9180847" y="5636"/>
                  </a:lnTo>
                  <a:lnTo>
                    <a:pt x="9206278" y="3377"/>
                  </a:lnTo>
                  <a:lnTo>
                    <a:pt x="9231710" y="156"/>
                  </a:lnTo>
                  <a:lnTo>
                    <a:pt x="9257142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780674" y="2336125"/>
              <a:ext cx="9028256" cy="2914947"/>
            </a:xfrm>
            <a:custGeom>
              <a:avLst/>
              <a:pathLst>
                <a:path w="9028256" h="2914947">
                  <a:moveTo>
                    <a:pt x="0" y="2914947"/>
                  </a:moveTo>
                  <a:lnTo>
                    <a:pt x="25431" y="2896856"/>
                  </a:lnTo>
                  <a:lnTo>
                    <a:pt x="50863" y="2882054"/>
                  </a:lnTo>
                  <a:lnTo>
                    <a:pt x="76295" y="2869490"/>
                  </a:lnTo>
                  <a:lnTo>
                    <a:pt x="101726" y="2858942"/>
                  </a:lnTo>
                  <a:lnTo>
                    <a:pt x="127158" y="2849761"/>
                  </a:lnTo>
                  <a:lnTo>
                    <a:pt x="152590" y="2841982"/>
                  </a:lnTo>
                  <a:lnTo>
                    <a:pt x="178021" y="2834132"/>
                  </a:lnTo>
                  <a:lnTo>
                    <a:pt x="203453" y="2827710"/>
                  </a:lnTo>
                  <a:lnTo>
                    <a:pt x="228885" y="2822455"/>
                  </a:lnTo>
                  <a:lnTo>
                    <a:pt x="254317" y="2816388"/>
                  </a:lnTo>
                  <a:lnTo>
                    <a:pt x="279748" y="2811058"/>
                  </a:lnTo>
                  <a:lnTo>
                    <a:pt x="305180" y="2806133"/>
                  </a:lnTo>
                  <a:lnTo>
                    <a:pt x="330612" y="2801006"/>
                  </a:lnTo>
                  <a:lnTo>
                    <a:pt x="356043" y="2794904"/>
                  </a:lnTo>
                  <a:lnTo>
                    <a:pt x="381475" y="2789911"/>
                  </a:lnTo>
                  <a:lnTo>
                    <a:pt x="406907" y="2785826"/>
                  </a:lnTo>
                  <a:lnTo>
                    <a:pt x="432339" y="2781771"/>
                  </a:lnTo>
                  <a:lnTo>
                    <a:pt x="457770" y="2778165"/>
                  </a:lnTo>
                  <a:lnTo>
                    <a:pt x="483202" y="2769549"/>
                  </a:lnTo>
                  <a:lnTo>
                    <a:pt x="508634" y="2762039"/>
                  </a:lnTo>
                  <a:lnTo>
                    <a:pt x="534065" y="2755414"/>
                  </a:lnTo>
                  <a:lnTo>
                    <a:pt x="559497" y="2749994"/>
                  </a:lnTo>
                  <a:lnTo>
                    <a:pt x="584929" y="2745559"/>
                  </a:lnTo>
                  <a:lnTo>
                    <a:pt x="610361" y="2741566"/>
                  </a:lnTo>
                  <a:lnTo>
                    <a:pt x="635792" y="2737774"/>
                  </a:lnTo>
                  <a:lnTo>
                    <a:pt x="661224" y="2719003"/>
                  </a:lnTo>
                  <a:lnTo>
                    <a:pt x="686656" y="2702705"/>
                  </a:lnTo>
                  <a:lnTo>
                    <a:pt x="712087" y="2686633"/>
                  </a:lnTo>
                  <a:lnTo>
                    <a:pt x="737519" y="2673483"/>
                  </a:lnTo>
                  <a:lnTo>
                    <a:pt x="762951" y="2662724"/>
                  </a:lnTo>
                  <a:lnTo>
                    <a:pt x="788383" y="2648935"/>
                  </a:lnTo>
                  <a:lnTo>
                    <a:pt x="813814" y="2637359"/>
                  </a:lnTo>
                  <a:lnTo>
                    <a:pt x="839246" y="2627353"/>
                  </a:lnTo>
                  <a:lnTo>
                    <a:pt x="864678" y="2618942"/>
                  </a:lnTo>
                  <a:lnTo>
                    <a:pt x="890109" y="2611580"/>
                  </a:lnTo>
                  <a:lnTo>
                    <a:pt x="915541" y="2605557"/>
                  </a:lnTo>
                  <a:lnTo>
                    <a:pt x="940973" y="2600629"/>
                  </a:lnTo>
                  <a:lnTo>
                    <a:pt x="966404" y="2596163"/>
                  </a:lnTo>
                  <a:lnTo>
                    <a:pt x="991836" y="2591909"/>
                  </a:lnTo>
                  <a:lnTo>
                    <a:pt x="1017268" y="2587981"/>
                  </a:lnTo>
                  <a:lnTo>
                    <a:pt x="1042700" y="2582585"/>
                  </a:lnTo>
                  <a:lnTo>
                    <a:pt x="1068131" y="2576592"/>
                  </a:lnTo>
                  <a:lnTo>
                    <a:pt x="1093563" y="2571688"/>
                  </a:lnTo>
                  <a:lnTo>
                    <a:pt x="1118995" y="2567675"/>
                  </a:lnTo>
                  <a:lnTo>
                    <a:pt x="1144426" y="2564393"/>
                  </a:lnTo>
                  <a:lnTo>
                    <a:pt x="1169858" y="2561707"/>
                  </a:lnTo>
                  <a:lnTo>
                    <a:pt x="1195290" y="2555390"/>
                  </a:lnTo>
                  <a:lnTo>
                    <a:pt x="1220722" y="2545677"/>
                  </a:lnTo>
                  <a:lnTo>
                    <a:pt x="1246153" y="2537136"/>
                  </a:lnTo>
                  <a:lnTo>
                    <a:pt x="1271585" y="2530148"/>
                  </a:lnTo>
                  <a:lnTo>
                    <a:pt x="1297017" y="2523917"/>
                  </a:lnTo>
                  <a:lnTo>
                    <a:pt x="1322448" y="2518445"/>
                  </a:lnTo>
                  <a:lnTo>
                    <a:pt x="1347880" y="2513379"/>
                  </a:lnTo>
                  <a:lnTo>
                    <a:pt x="1373312" y="2497162"/>
                  </a:lnTo>
                  <a:lnTo>
                    <a:pt x="1398744" y="2479521"/>
                  </a:lnTo>
                  <a:lnTo>
                    <a:pt x="1424175" y="2465087"/>
                  </a:lnTo>
                  <a:lnTo>
                    <a:pt x="1449607" y="2453277"/>
                  </a:lnTo>
                  <a:lnTo>
                    <a:pt x="1475039" y="2439467"/>
                  </a:lnTo>
                  <a:lnTo>
                    <a:pt x="1500470" y="2424006"/>
                  </a:lnTo>
                  <a:lnTo>
                    <a:pt x="1525902" y="2411028"/>
                  </a:lnTo>
                  <a:lnTo>
                    <a:pt x="1551334" y="2399935"/>
                  </a:lnTo>
                  <a:lnTo>
                    <a:pt x="1576766" y="2390395"/>
                  </a:lnTo>
                  <a:lnTo>
                    <a:pt x="1602197" y="2382590"/>
                  </a:lnTo>
                  <a:lnTo>
                    <a:pt x="1627629" y="2376204"/>
                  </a:lnTo>
                  <a:lnTo>
                    <a:pt x="1653061" y="2370564"/>
                  </a:lnTo>
                  <a:lnTo>
                    <a:pt x="1678492" y="2365596"/>
                  </a:lnTo>
                  <a:lnTo>
                    <a:pt x="1703924" y="2361022"/>
                  </a:lnTo>
                  <a:lnTo>
                    <a:pt x="1729356" y="2356960"/>
                  </a:lnTo>
                  <a:lnTo>
                    <a:pt x="1754787" y="2351719"/>
                  </a:lnTo>
                  <a:lnTo>
                    <a:pt x="1780219" y="2347430"/>
                  </a:lnTo>
                  <a:lnTo>
                    <a:pt x="1805651" y="2343921"/>
                  </a:lnTo>
                  <a:lnTo>
                    <a:pt x="1831083" y="2340729"/>
                  </a:lnTo>
                  <a:lnTo>
                    <a:pt x="1856514" y="2337332"/>
                  </a:lnTo>
                  <a:lnTo>
                    <a:pt x="1881946" y="2332482"/>
                  </a:lnTo>
                  <a:lnTo>
                    <a:pt x="1907378" y="2326437"/>
                  </a:lnTo>
                  <a:lnTo>
                    <a:pt x="1932809" y="2317837"/>
                  </a:lnTo>
                  <a:lnTo>
                    <a:pt x="1958241" y="2310800"/>
                  </a:lnTo>
                  <a:lnTo>
                    <a:pt x="1983673" y="2305043"/>
                  </a:lnTo>
                  <a:lnTo>
                    <a:pt x="2009105" y="2299821"/>
                  </a:lnTo>
                  <a:lnTo>
                    <a:pt x="2034536" y="2295199"/>
                  </a:lnTo>
                  <a:lnTo>
                    <a:pt x="2059968" y="2291114"/>
                  </a:lnTo>
                  <a:lnTo>
                    <a:pt x="2085400" y="2287570"/>
                  </a:lnTo>
                  <a:lnTo>
                    <a:pt x="2110831" y="2283185"/>
                  </a:lnTo>
                  <a:lnTo>
                    <a:pt x="2136263" y="2279597"/>
                  </a:lnTo>
                  <a:lnTo>
                    <a:pt x="2161695" y="2276662"/>
                  </a:lnTo>
                  <a:lnTo>
                    <a:pt x="2187127" y="2264414"/>
                  </a:lnTo>
                  <a:lnTo>
                    <a:pt x="2212558" y="2254100"/>
                  </a:lnTo>
                  <a:lnTo>
                    <a:pt x="2237990" y="2242304"/>
                  </a:lnTo>
                  <a:lnTo>
                    <a:pt x="2263422" y="2229012"/>
                  </a:lnTo>
                  <a:lnTo>
                    <a:pt x="2288853" y="2218138"/>
                  </a:lnTo>
                  <a:lnTo>
                    <a:pt x="2314285" y="2209240"/>
                  </a:lnTo>
                  <a:lnTo>
                    <a:pt x="2339717" y="2201960"/>
                  </a:lnTo>
                  <a:lnTo>
                    <a:pt x="2365149" y="2193143"/>
                  </a:lnTo>
                  <a:lnTo>
                    <a:pt x="2390580" y="2185743"/>
                  </a:lnTo>
                  <a:lnTo>
                    <a:pt x="2416012" y="2179283"/>
                  </a:lnTo>
                  <a:lnTo>
                    <a:pt x="2441444" y="2173714"/>
                  </a:lnTo>
                  <a:lnTo>
                    <a:pt x="2466875" y="2168512"/>
                  </a:lnTo>
                  <a:lnTo>
                    <a:pt x="2492307" y="2164256"/>
                  </a:lnTo>
                  <a:lnTo>
                    <a:pt x="2517739" y="2160774"/>
                  </a:lnTo>
                  <a:lnTo>
                    <a:pt x="2543170" y="2155613"/>
                  </a:lnTo>
                  <a:lnTo>
                    <a:pt x="2568602" y="2151391"/>
                  </a:lnTo>
                  <a:lnTo>
                    <a:pt x="2594034" y="2147704"/>
                  </a:lnTo>
                  <a:lnTo>
                    <a:pt x="2619466" y="2144257"/>
                  </a:lnTo>
                  <a:lnTo>
                    <a:pt x="2644897" y="2137758"/>
                  </a:lnTo>
                  <a:lnTo>
                    <a:pt x="2670329" y="2132441"/>
                  </a:lnTo>
                  <a:lnTo>
                    <a:pt x="2695761" y="2128090"/>
                  </a:lnTo>
                  <a:lnTo>
                    <a:pt x="2721192" y="2123870"/>
                  </a:lnTo>
                  <a:lnTo>
                    <a:pt x="2746624" y="2117737"/>
                  </a:lnTo>
                  <a:lnTo>
                    <a:pt x="2772056" y="2112262"/>
                  </a:lnTo>
                  <a:lnTo>
                    <a:pt x="2797488" y="2107344"/>
                  </a:lnTo>
                  <a:lnTo>
                    <a:pt x="2822919" y="2103321"/>
                  </a:lnTo>
                  <a:lnTo>
                    <a:pt x="2848351" y="2100029"/>
                  </a:lnTo>
                  <a:lnTo>
                    <a:pt x="2873783" y="2097336"/>
                  </a:lnTo>
                  <a:lnTo>
                    <a:pt x="2899214" y="2094733"/>
                  </a:lnTo>
                  <a:lnTo>
                    <a:pt x="2924646" y="2082280"/>
                  </a:lnTo>
                  <a:lnTo>
                    <a:pt x="2950078" y="2071419"/>
                  </a:lnTo>
                  <a:lnTo>
                    <a:pt x="2975510" y="2061614"/>
                  </a:lnTo>
                  <a:lnTo>
                    <a:pt x="3000941" y="2048925"/>
                  </a:lnTo>
                  <a:lnTo>
                    <a:pt x="3026373" y="2038544"/>
                  </a:lnTo>
                  <a:lnTo>
                    <a:pt x="3051805" y="2030050"/>
                  </a:lnTo>
                  <a:lnTo>
                    <a:pt x="3077236" y="2019123"/>
                  </a:lnTo>
                  <a:lnTo>
                    <a:pt x="3102668" y="2009787"/>
                  </a:lnTo>
                  <a:lnTo>
                    <a:pt x="3128100" y="2001928"/>
                  </a:lnTo>
                  <a:lnTo>
                    <a:pt x="3153532" y="1995241"/>
                  </a:lnTo>
                  <a:lnTo>
                    <a:pt x="3178963" y="1989165"/>
                  </a:lnTo>
                  <a:lnTo>
                    <a:pt x="3204395" y="1984194"/>
                  </a:lnTo>
                  <a:lnTo>
                    <a:pt x="3229827" y="1980126"/>
                  </a:lnTo>
                  <a:lnTo>
                    <a:pt x="3255258" y="1976313"/>
                  </a:lnTo>
                  <a:lnTo>
                    <a:pt x="3280690" y="1972758"/>
                  </a:lnTo>
                  <a:lnTo>
                    <a:pt x="3306122" y="1967235"/>
                  </a:lnTo>
                  <a:lnTo>
                    <a:pt x="3331553" y="1962463"/>
                  </a:lnTo>
                  <a:lnTo>
                    <a:pt x="3356985" y="1958080"/>
                  </a:lnTo>
                  <a:lnTo>
                    <a:pt x="3382417" y="1954495"/>
                  </a:lnTo>
                  <a:lnTo>
                    <a:pt x="3407849" y="1951561"/>
                  </a:lnTo>
                  <a:lnTo>
                    <a:pt x="3433280" y="1946912"/>
                  </a:lnTo>
                  <a:lnTo>
                    <a:pt x="3458712" y="1942888"/>
                  </a:lnTo>
                  <a:lnTo>
                    <a:pt x="3484144" y="1936901"/>
                  </a:lnTo>
                  <a:lnTo>
                    <a:pt x="3509575" y="1931716"/>
                  </a:lnTo>
                  <a:lnTo>
                    <a:pt x="3535007" y="1925170"/>
                  </a:lnTo>
                  <a:lnTo>
                    <a:pt x="3560439" y="1919814"/>
                  </a:lnTo>
                  <a:lnTo>
                    <a:pt x="3585871" y="1915432"/>
                  </a:lnTo>
                  <a:lnTo>
                    <a:pt x="3611302" y="1911448"/>
                  </a:lnTo>
                  <a:lnTo>
                    <a:pt x="3636734" y="1907786"/>
                  </a:lnTo>
                  <a:lnTo>
                    <a:pt x="3662166" y="1904054"/>
                  </a:lnTo>
                  <a:lnTo>
                    <a:pt x="3687597" y="1898271"/>
                  </a:lnTo>
                  <a:lnTo>
                    <a:pt x="3713029" y="1880860"/>
                  </a:lnTo>
                  <a:lnTo>
                    <a:pt x="3738461" y="1866614"/>
                  </a:lnTo>
                  <a:lnTo>
                    <a:pt x="3763893" y="1854959"/>
                  </a:lnTo>
                  <a:lnTo>
                    <a:pt x="3789324" y="1844331"/>
                  </a:lnTo>
                  <a:lnTo>
                    <a:pt x="3814756" y="1831845"/>
                  </a:lnTo>
                  <a:lnTo>
                    <a:pt x="3840188" y="1817848"/>
                  </a:lnTo>
                  <a:lnTo>
                    <a:pt x="3865619" y="1806396"/>
                  </a:lnTo>
                  <a:lnTo>
                    <a:pt x="3891051" y="1796451"/>
                  </a:lnTo>
                  <a:lnTo>
                    <a:pt x="3916483" y="1788315"/>
                  </a:lnTo>
                  <a:lnTo>
                    <a:pt x="3941915" y="1781658"/>
                  </a:lnTo>
                  <a:lnTo>
                    <a:pt x="3967346" y="1775554"/>
                  </a:lnTo>
                  <a:lnTo>
                    <a:pt x="3992778" y="1768589"/>
                  </a:lnTo>
                  <a:lnTo>
                    <a:pt x="4018210" y="1762557"/>
                  </a:lnTo>
                  <a:lnTo>
                    <a:pt x="4043641" y="1757053"/>
                  </a:lnTo>
                  <a:lnTo>
                    <a:pt x="4069073" y="1751468"/>
                  </a:lnTo>
                  <a:lnTo>
                    <a:pt x="4094505" y="1746899"/>
                  </a:lnTo>
                  <a:lnTo>
                    <a:pt x="4119936" y="1743160"/>
                  </a:lnTo>
                  <a:lnTo>
                    <a:pt x="4145368" y="1738011"/>
                  </a:lnTo>
                  <a:lnTo>
                    <a:pt x="4170800" y="1733409"/>
                  </a:lnTo>
                  <a:lnTo>
                    <a:pt x="4196232" y="1729080"/>
                  </a:lnTo>
                  <a:lnTo>
                    <a:pt x="4221663" y="1723339"/>
                  </a:lnTo>
                  <a:lnTo>
                    <a:pt x="4247095" y="1714082"/>
                  </a:lnTo>
                  <a:lnTo>
                    <a:pt x="4272527" y="1706509"/>
                  </a:lnTo>
                  <a:lnTo>
                    <a:pt x="4297958" y="1700312"/>
                  </a:lnTo>
                  <a:lnTo>
                    <a:pt x="4323390" y="1694839"/>
                  </a:lnTo>
                  <a:lnTo>
                    <a:pt x="4348822" y="1689844"/>
                  </a:lnTo>
                  <a:lnTo>
                    <a:pt x="4374254" y="1685407"/>
                  </a:lnTo>
                  <a:lnTo>
                    <a:pt x="4399685" y="1681405"/>
                  </a:lnTo>
                  <a:lnTo>
                    <a:pt x="4425117" y="1676035"/>
                  </a:lnTo>
                  <a:lnTo>
                    <a:pt x="4450549" y="1671641"/>
                  </a:lnTo>
                  <a:lnTo>
                    <a:pt x="4475980" y="1668046"/>
                  </a:lnTo>
                  <a:lnTo>
                    <a:pt x="4501412" y="1653260"/>
                  </a:lnTo>
                  <a:lnTo>
                    <a:pt x="4526844" y="1640654"/>
                  </a:lnTo>
                  <a:lnTo>
                    <a:pt x="4552276" y="1625712"/>
                  </a:lnTo>
                  <a:lnTo>
                    <a:pt x="4577707" y="1610472"/>
                  </a:lnTo>
                  <a:lnTo>
                    <a:pt x="4603139" y="1594294"/>
                  </a:lnTo>
                  <a:lnTo>
                    <a:pt x="4628571" y="1581057"/>
                  </a:lnTo>
                  <a:lnTo>
                    <a:pt x="4654002" y="1570227"/>
                  </a:lnTo>
                  <a:lnTo>
                    <a:pt x="4679434" y="1560867"/>
                  </a:lnTo>
                  <a:lnTo>
                    <a:pt x="4704866" y="1552834"/>
                  </a:lnTo>
                  <a:lnTo>
                    <a:pt x="4730298" y="1545535"/>
                  </a:lnTo>
                  <a:lnTo>
                    <a:pt x="4755729" y="1539267"/>
                  </a:lnTo>
                  <a:lnTo>
                    <a:pt x="4781161" y="1533408"/>
                  </a:lnTo>
                  <a:lnTo>
                    <a:pt x="4806593" y="1528614"/>
                  </a:lnTo>
                  <a:lnTo>
                    <a:pt x="4832024" y="1524691"/>
                  </a:lnTo>
                  <a:lnTo>
                    <a:pt x="4857456" y="1518631"/>
                  </a:lnTo>
                  <a:lnTo>
                    <a:pt x="4882888" y="1513189"/>
                  </a:lnTo>
                  <a:lnTo>
                    <a:pt x="4908319" y="1506815"/>
                  </a:lnTo>
                  <a:lnTo>
                    <a:pt x="4933751" y="1501260"/>
                  </a:lnTo>
                  <a:lnTo>
                    <a:pt x="4959183" y="1494617"/>
                  </a:lnTo>
                  <a:lnTo>
                    <a:pt x="4984615" y="1489182"/>
                  </a:lnTo>
                  <a:lnTo>
                    <a:pt x="5010046" y="1484735"/>
                  </a:lnTo>
                  <a:lnTo>
                    <a:pt x="5035478" y="1480372"/>
                  </a:lnTo>
                  <a:lnTo>
                    <a:pt x="5060910" y="1476240"/>
                  </a:lnTo>
                  <a:lnTo>
                    <a:pt x="5086341" y="1467994"/>
                  </a:lnTo>
                  <a:lnTo>
                    <a:pt x="5111773" y="1460833"/>
                  </a:lnTo>
                  <a:lnTo>
                    <a:pt x="5137205" y="1454339"/>
                  </a:lnTo>
                  <a:lnTo>
                    <a:pt x="5162637" y="1449027"/>
                  </a:lnTo>
                  <a:lnTo>
                    <a:pt x="5188068" y="1444680"/>
                  </a:lnTo>
                  <a:lnTo>
                    <a:pt x="5213500" y="1440403"/>
                  </a:lnTo>
                  <a:lnTo>
                    <a:pt x="5238932" y="1435969"/>
                  </a:lnTo>
                  <a:lnTo>
                    <a:pt x="5264363" y="1417084"/>
                  </a:lnTo>
                  <a:lnTo>
                    <a:pt x="5289795" y="1399066"/>
                  </a:lnTo>
                  <a:lnTo>
                    <a:pt x="5315227" y="1378847"/>
                  </a:lnTo>
                  <a:lnTo>
                    <a:pt x="5340659" y="1362305"/>
                  </a:lnTo>
                  <a:lnTo>
                    <a:pt x="5366090" y="1348770"/>
                  </a:lnTo>
                  <a:lnTo>
                    <a:pt x="5391522" y="1331008"/>
                  </a:lnTo>
                  <a:lnTo>
                    <a:pt x="5416954" y="1315881"/>
                  </a:lnTo>
                  <a:lnTo>
                    <a:pt x="5442385" y="1302649"/>
                  </a:lnTo>
                  <a:lnTo>
                    <a:pt x="5467817" y="1291331"/>
                  </a:lnTo>
                  <a:lnTo>
                    <a:pt x="5493249" y="1280980"/>
                  </a:lnTo>
                  <a:lnTo>
                    <a:pt x="5518681" y="1272511"/>
                  </a:lnTo>
                  <a:lnTo>
                    <a:pt x="5544112" y="1265581"/>
                  </a:lnTo>
                  <a:lnTo>
                    <a:pt x="5569544" y="1259258"/>
                  </a:lnTo>
                  <a:lnTo>
                    <a:pt x="5594976" y="1253273"/>
                  </a:lnTo>
                  <a:lnTo>
                    <a:pt x="5620407" y="1247850"/>
                  </a:lnTo>
                  <a:lnTo>
                    <a:pt x="5645839" y="1240017"/>
                  </a:lnTo>
                  <a:lnTo>
                    <a:pt x="5671271" y="1233014"/>
                  </a:lnTo>
                  <a:lnTo>
                    <a:pt x="5696702" y="1227285"/>
                  </a:lnTo>
                  <a:lnTo>
                    <a:pt x="5722134" y="1222597"/>
                  </a:lnTo>
                  <a:lnTo>
                    <a:pt x="5747566" y="1216773"/>
                  </a:lnTo>
                  <a:lnTo>
                    <a:pt x="5772998" y="1209541"/>
                  </a:lnTo>
                  <a:lnTo>
                    <a:pt x="5798429" y="1203225"/>
                  </a:lnTo>
                  <a:lnTo>
                    <a:pt x="5823861" y="1194031"/>
                  </a:lnTo>
                  <a:lnTo>
                    <a:pt x="5849293" y="1184268"/>
                  </a:lnTo>
                  <a:lnTo>
                    <a:pt x="5874724" y="1176280"/>
                  </a:lnTo>
                  <a:lnTo>
                    <a:pt x="5900156" y="1169744"/>
                  </a:lnTo>
                  <a:lnTo>
                    <a:pt x="5925588" y="1163673"/>
                  </a:lnTo>
                  <a:lnTo>
                    <a:pt x="5951020" y="1158240"/>
                  </a:lnTo>
                  <a:lnTo>
                    <a:pt x="5976451" y="1153080"/>
                  </a:lnTo>
                  <a:lnTo>
                    <a:pt x="6001883" y="1147534"/>
                  </a:lnTo>
                  <a:lnTo>
                    <a:pt x="6027315" y="1135640"/>
                  </a:lnTo>
                  <a:lnTo>
                    <a:pt x="6052746" y="1125908"/>
                  </a:lnTo>
                  <a:lnTo>
                    <a:pt x="6078178" y="1117946"/>
                  </a:lnTo>
                  <a:lnTo>
                    <a:pt x="6103610" y="1111431"/>
                  </a:lnTo>
                  <a:lnTo>
                    <a:pt x="6129042" y="1094152"/>
                  </a:lnTo>
                  <a:lnTo>
                    <a:pt x="6154473" y="1074970"/>
                  </a:lnTo>
                  <a:lnTo>
                    <a:pt x="6179905" y="1054898"/>
                  </a:lnTo>
                  <a:lnTo>
                    <a:pt x="6205337" y="1037870"/>
                  </a:lnTo>
                  <a:lnTo>
                    <a:pt x="6230768" y="1023937"/>
                  </a:lnTo>
                  <a:lnTo>
                    <a:pt x="6256200" y="1012538"/>
                  </a:lnTo>
                  <a:lnTo>
                    <a:pt x="6281632" y="1002547"/>
                  </a:lnTo>
                  <a:lnTo>
                    <a:pt x="6307064" y="993538"/>
                  </a:lnTo>
                  <a:lnTo>
                    <a:pt x="6332495" y="985695"/>
                  </a:lnTo>
                  <a:lnTo>
                    <a:pt x="6357927" y="978883"/>
                  </a:lnTo>
                  <a:lnTo>
                    <a:pt x="6383359" y="971967"/>
                  </a:lnTo>
                  <a:lnTo>
                    <a:pt x="6408790" y="966309"/>
                  </a:lnTo>
                  <a:lnTo>
                    <a:pt x="6434222" y="961679"/>
                  </a:lnTo>
                  <a:lnTo>
                    <a:pt x="6459654" y="955043"/>
                  </a:lnTo>
                  <a:lnTo>
                    <a:pt x="6485085" y="949063"/>
                  </a:lnTo>
                  <a:lnTo>
                    <a:pt x="6510517" y="942119"/>
                  </a:lnTo>
                  <a:lnTo>
                    <a:pt x="6535949" y="935903"/>
                  </a:lnTo>
                  <a:lnTo>
                    <a:pt x="6561381" y="926438"/>
                  </a:lnTo>
                  <a:lnTo>
                    <a:pt x="6586812" y="918694"/>
                  </a:lnTo>
                  <a:lnTo>
                    <a:pt x="6612244" y="912358"/>
                  </a:lnTo>
                  <a:lnTo>
                    <a:pt x="6637676" y="902973"/>
                  </a:lnTo>
                  <a:lnTo>
                    <a:pt x="6663107" y="894821"/>
                  </a:lnTo>
                  <a:lnTo>
                    <a:pt x="6688539" y="887353"/>
                  </a:lnTo>
                  <a:lnTo>
                    <a:pt x="6713971" y="880799"/>
                  </a:lnTo>
                  <a:lnTo>
                    <a:pt x="6739403" y="874647"/>
                  </a:lnTo>
                  <a:lnTo>
                    <a:pt x="6764834" y="869614"/>
                  </a:lnTo>
                  <a:lnTo>
                    <a:pt x="6790266" y="865495"/>
                  </a:lnTo>
                  <a:lnTo>
                    <a:pt x="6815698" y="846418"/>
                  </a:lnTo>
                  <a:lnTo>
                    <a:pt x="6841129" y="829433"/>
                  </a:lnTo>
                  <a:lnTo>
                    <a:pt x="6866561" y="814890"/>
                  </a:lnTo>
                  <a:lnTo>
                    <a:pt x="6891993" y="798452"/>
                  </a:lnTo>
                  <a:lnTo>
                    <a:pt x="6917425" y="779225"/>
                  </a:lnTo>
                  <a:lnTo>
                    <a:pt x="6942856" y="763495"/>
                  </a:lnTo>
                  <a:lnTo>
                    <a:pt x="6968288" y="750624"/>
                  </a:lnTo>
                  <a:lnTo>
                    <a:pt x="6993720" y="740094"/>
                  </a:lnTo>
                  <a:lnTo>
                    <a:pt x="7019151" y="727289"/>
                  </a:lnTo>
                  <a:lnTo>
                    <a:pt x="7044583" y="716346"/>
                  </a:lnTo>
                  <a:lnTo>
                    <a:pt x="7070015" y="706630"/>
                  </a:lnTo>
                  <a:lnTo>
                    <a:pt x="7095447" y="698115"/>
                  </a:lnTo>
                  <a:lnTo>
                    <a:pt x="7120878" y="691148"/>
                  </a:lnTo>
                  <a:lnTo>
                    <a:pt x="7146310" y="685448"/>
                  </a:lnTo>
                  <a:lnTo>
                    <a:pt x="7171742" y="680033"/>
                  </a:lnTo>
                  <a:lnTo>
                    <a:pt x="7197173" y="672480"/>
                  </a:lnTo>
                  <a:lnTo>
                    <a:pt x="7222605" y="665696"/>
                  </a:lnTo>
                  <a:lnTo>
                    <a:pt x="7248037" y="658658"/>
                  </a:lnTo>
                  <a:lnTo>
                    <a:pt x="7273468" y="652370"/>
                  </a:lnTo>
                  <a:lnTo>
                    <a:pt x="7298900" y="647225"/>
                  </a:lnTo>
                  <a:lnTo>
                    <a:pt x="7324332" y="643015"/>
                  </a:lnTo>
                  <a:lnTo>
                    <a:pt x="7349764" y="636936"/>
                  </a:lnTo>
                  <a:lnTo>
                    <a:pt x="7375195" y="631557"/>
                  </a:lnTo>
                  <a:lnTo>
                    <a:pt x="7400627" y="622878"/>
                  </a:lnTo>
                  <a:lnTo>
                    <a:pt x="7426059" y="613224"/>
                  </a:lnTo>
                  <a:lnTo>
                    <a:pt x="7451490" y="604555"/>
                  </a:lnTo>
                  <a:lnTo>
                    <a:pt x="7476922" y="597462"/>
                  </a:lnTo>
                  <a:lnTo>
                    <a:pt x="7502354" y="591660"/>
                  </a:lnTo>
                  <a:lnTo>
                    <a:pt x="7527786" y="586912"/>
                  </a:lnTo>
                  <a:lnTo>
                    <a:pt x="7553217" y="582262"/>
                  </a:lnTo>
                  <a:lnTo>
                    <a:pt x="7578649" y="577204"/>
                  </a:lnTo>
                  <a:lnTo>
                    <a:pt x="7604081" y="555975"/>
                  </a:lnTo>
                  <a:lnTo>
                    <a:pt x="7629512" y="533961"/>
                  </a:lnTo>
                  <a:lnTo>
                    <a:pt x="7654944" y="515949"/>
                  </a:lnTo>
                  <a:lnTo>
                    <a:pt x="7680376" y="501212"/>
                  </a:lnTo>
                  <a:lnTo>
                    <a:pt x="7705808" y="483485"/>
                  </a:lnTo>
                  <a:lnTo>
                    <a:pt x="7731239" y="464334"/>
                  </a:lnTo>
                  <a:lnTo>
                    <a:pt x="7756671" y="448075"/>
                  </a:lnTo>
                  <a:lnTo>
                    <a:pt x="7782103" y="434064"/>
                  </a:lnTo>
                  <a:lnTo>
                    <a:pt x="7807534" y="421835"/>
                  </a:lnTo>
                  <a:lnTo>
                    <a:pt x="7832966" y="411830"/>
                  </a:lnTo>
                  <a:lnTo>
                    <a:pt x="7858398" y="403643"/>
                  </a:lnTo>
                  <a:lnTo>
                    <a:pt x="7883830" y="396328"/>
                  </a:lnTo>
                  <a:lnTo>
                    <a:pt x="7909261" y="389946"/>
                  </a:lnTo>
                  <a:lnTo>
                    <a:pt x="7934693" y="381732"/>
                  </a:lnTo>
                  <a:lnTo>
                    <a:pt x="7960125" y="373700"/>
                  </a:lnTo>
                  <a:lnTo>
                    <a:pt x="7985556" y="364705"/>
                  </a:lnTo>
                  <a:lnTo>
                    <a:pt x="8010988" y="357345"/>
                  </a:lnTo>
                  <a:lnTo>
                    <a:pt x="8036420" y="351323"/>
                  </a:lnTo>
                  <a:lnTo>
                    <a:pt x="8061851" y="345656"/>
                  </a:lnTo>
                  <a:lnTo>
                    <a:pt x="8087283" y="339328"/>
                  </a:lnTo>
                  <a:lnTo>
                    <a:pt x="8112715" y="331646"/>
                  </a:lnTo>
                  <a:lnTo>
                    <a:pt x="8138147" y="321116"/>
                  </a:lnTo>
                  <a:lnTo>
                    <a:pt x="8163578" y="311849"/>
                  </a:lnTo>
                  <a:lnTo>
                    <a:pt x="8189010" y="304266"/>
                  </a:lnTo>
                  <a:lnTo>
                    <a:pt x="8214442" y="298062"/>
                  </a:lnTo>
                  <a:lnTo>
                    <a:pt x="8239873" y="291131"/>
                  </a:lnTo>
                  <a:lnTo>
                    <a:pt x="8265305" y="285134"/>
                  </a:lnTo>
                  <a:lnTo>
                    <a:pt x="8290737" y="279614"/>
                  </a:lnTo>
                  <a:lnTo>
                    <a:pt x="8316169" y="274219"/>
                  </a:lnTo>
                  <a:lnTo>
                    <a:pt x="8341600" y="262660"/>
                  </a:lnTo>
                  <a:lnTo>
                    <a:pt x="8367032" y="253202"/>
                  </a:lnTo>
                  <a:lnTo>
                    <a:pt x="8392464" y="245465"/>
                  </a:lnTo>
                  <a:lnTo>
                    <a:pt x="8417895" y="225969"/>
                  </a:lnTo>
                  <a:lnTo>
                    <a:pt x="8443327" y="208768"/>
                  </a:lnTo>
                  <a:lnTo>
                    <a:pt x="8468759" y="189559"/>
                  </a:lnTo>
                  <a:lnTo>
                    <a:pt x="8494191" y="169349"/>
                  </a:lnTo>
                  <a:lnTo>
                    <a:pt x="8519622" y="152119"/>
                  </a:lnTo>
                  <a:lnTo>
                    <a:pt x="8545054" y="138021"/>
                  </a:lnTo>
                  <a:lnTo>
                    <a:pt x="8570486" y="126486"/>
                  </a:lnTo>
                  <a:lnTo>
                    <a:pt x="8595917" y="116271"/>
                  </a:lnTo>
                  <a:lnTo>
                    <a:pt x="8621349" y="106865"/>
                  </a:lnTo>
                  <a:lnTo>
                    <a:pt x="8646781" y="98765"/>
                  </a:lnTo>
                  <a:lnTo>
                    <a:pt x="8672213" y="91637"/>
                  </a:lnTo>
                  <a:lnTo>
                    <a:pt x="8697644" y="83110"/>
                  </a:lnTo>
                  <a:lnTo>
                    <a:pt x="8723076" y="76134"/>
                  </a:lnTo>
                  <a:lnTo>
                    <a:pt x="8748508" y="70426"/>
                  </a:lnTo>
                  <a:lnTo>
                    <a:pt x="8773939" y="60671"/>
                  </a:lnTo>
                  <a:lnTo>
                    <a:pt x="8799371" y="52141"/>
                  </a:lnTo>
                  <a:lnTo>
                    <a:pt x="8824803" y="43589"/>
                  </a:lnTo>
                  <a:lnTo>
                    <a:pt x="8850234" y="36383"/>
                  </a:lnTo>
                  <a:lnTo>
                    <a:pt x="8875666" y="30487"/>
                  </a:lnTo>
                  <a:lnTo>
                    <a:pt x="8901098" y="25664"/>
                  </a:lnTo>
                  <a:lnTo>
                    <a:pt x="8926530" y="21717"/>
                  </a:lnTo>
                  <a:lnTo>
                    <a:pt x="8951961" y="15259"/>
                  </a:lnTo>
                  <a:lnTo>
                    <a:pt x="8977393" y="9564"/>
                  </a:lnTo>
                  <a:lnTo>
                    <a:pt x="9002825" y="4319"/>
                  </a:lnTo>
                  <a:lnTo>
                    <a:pt x="9028256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551789" y="1429794"/>
              <a:ext cx="9257142" cy="3883347"/>
            </a:xfrm>
            <a:custGeom>
              <a:avLst/>
              <a:pathLst>
                <a:path w="9257142" h="3883347">
                  <a:moveTo>
                    <a:pt x="0" y="3883347"/>
                  </a:moveTo>
                  <a:lnTo>
                    <a:pt x="25431" y="3883347"/>
                  </a:lnTo>
                  <a:lnTo>
                    <a:pt x="50863" y="3883347"/>
                  </a:lnTo>
                  <a:lnTo>
                    <a:pt x="76295" y="3879724"/>
                  </a:lnTo>
                  <a:lnTo>
                    <a:pt x="101726" y="3836636"/>
                  </a:lnTo>
                  <a:lnTo>
                    <a:pt x="127158" y="3831389"/>
                  </a:lnTo>
                  <a:lnTo>
                    <a:pt x="152590" y="3774543"/>
                  </a:lnTo>
                  <a:lnTo>
                    <a:pt x="178021" y="3731387"/>
                  </a:lnTo>
                  <a:lnTo>
                    <a:pt x="203453" y="3731387"/>
                  </a:lnTo>
                  <a:lnTo>
                    <a:pt x="228885" y="3731387"/>
                  </a:lnTo>
                  <a:lnTo>
                    <a:pt x="254317" y="3693523"/>
                  </a:lnTo>
                  <a:lnTo>
                    <a:pt x="279748" y="3688917"/>
                  </a:lnTo>
                  <a:lnTo>
                    <a:pt x="305180" y="3686724"/>
                  </a:lnTo>
                  <a:lnTo>
                    <a:pt x="330612" y="3685066"/>
                  </a:lnTo>
                  <a:lnTo>
                    <a:pt x="356043" y="3681360"/>
                  </a:lnTo>
                  <a:lnTo>
                    <a:pt x="381475" y="3681360"/>
                  </a:lnTo>
                  <a:lnTo>
                    <a:pt x="406907" y="3681360"/>
                  </a:lnTo>
                  <a:lnTo>
                    <a:pt x="432339" y="3677563"/>
                  </a:lnTo>
                  <a:lnTo>
                    <a:pt x="457770" y="3666517"/>
                  </a:lnTo>
                  <a:lnTo>
                    <a:pt x="483202" y="3653859"/>
                  </a:lnTo>
                  <a:lnTo>
                    <a:pt x="508634" y="3650227"/>
                  </a:lnTo>
                  <a:lnTo>
                    <a:pt x="534065" y="3634047"/>
                  </a:lnTo>
                  <a:lnTo>
                    <a:pt x="559497" y="3634047"/>
                  </a:lnTo>
                  <a:lnTo>
                    <a:pt x="584929" y="3634047"/>
                  </a:lnTo>
                  <a:lnTo>
                    <a:pt x="610361" y="3627113"/>
                  </a:lnTo>
                  <a:lnTo>
                    <a:pt x="635792" y="3624110"/>
                  </a:lnTo>
                  <a:lnTo>
                    <a:pt x="661224" y="3606980"/>
                  </a:lnTo>
                  <a:lnTo>
                    <a:pt x="686656" y="3593074"/>
                  </a:lnTo>
                  <a:lnTo>
                    <a:pt x="712087" y="3589531"/>
                  </a:lnTo>
                  <a:lnTo>
                    <a:pt x="737519" y="3589531"/>
                  </a:lnTo>
                  <a:lnTo>
                    <a:pt x="762951" y="3589531"/>
                  </a:lnTo>
                  <a:lnTo>
                    <a:pt x="788383" y="3586798"/>
                  </a:lnTo>
                  <a:lnTo>
                    <a:pt x="813814" y="3583858"/>
                  </a:lnTo>
                  <a:lnTo>
                    <a:pt x="839246" y="3580648"/>
                  </a:lnTo>
                  <a:lnTo>
                    <a:pt x="864678" y="3574515"/>
                  </a:lnTo>
                  <a:lnTo>
                    <a:pt x="890109" y="3472847"/>
                  </a:lnTo>
                  <a:lnTo>
                    <a:pt x="915541" y="3472847"/>
                  </a:lnTo>
                  <a:lnTo>
                    <a:pt x="940973" y="3472847"/>
                  </a:lnTo>
                  <a:lnTo>
                    <a:pt x="966404" y="3464681"/>
                  </a:lnTo>
                  <a:lnTo>
                    <a:pt x="991836" y="3436897"/>
                  </a:lnTo>
                  <a:lnTo>
                    <a:pt x="1017268" y="3410584"/>
                  </a:lnTo>
                  <a:lnTo>
                    <a:pt x="1042700" y="3407994"/>
                  </a:lnTo>
                  <a:lnTo>
                    <a:pt x="1068131" y="3402210"/>
                  </a:lnTo>
                  <a:lnTo>
                    <a:pt x="1093563" y="3402210"/>
                  </a:lnTo>
                  <a:lnTo>
                    <a:pt x="1118995" y="3402210"/>
                  </a:lnTo>
                  <a:lnTo>
                    <a:pt x="1144426" y="3402210"/>
                  </a:lnTo>
                  <a:lnTo>
                    <a:pt x="1169858" y="3402210"/>
                  </a:lnTo>
                  <a:lnTo>
                    <a:pt x="1195290" y="3398215"/>
                  </a:lnTo>
                  <a:lnTo>
                    <a:pt x="1220722" y="3394602"/>
                  </a:lnTo>
                  <a:lnTo>
                    <a:pt x="1246153" y="3386834"/>
                  </a:lnTo>
                  <a:lnTo>
                    <a:pt x="1271585" y="3386834"/>
                  </a:lnTo>
                  <a:lnTo>
                    <a:pt x="1297017" y="3386834"/>
                  </a:lnTo>
                  <a:lnTo>
                    <a:pt x="1322448" y="3370000"/>
                  </a:lnTo>
                  <a:lnTo>
                    <a:pt x="1347880" y="3367050"/>
                  </a:lnTo>
                  <a:lnTo>
                    <a:pt x="1373312" y="3346443"/>
                  </a:lnTo>
                  <a:lnTo>
                    <a:pt x="1398744" y="3320718"/>
                  </a:lnTo>
                  <a:lnTo>
                    <a:pt x="1424175" y="3311561"/>
                  </a:lnTo>
                  <a:lnTo>
                    <a:pt x="1449607" y="3311561"/>
                  </a:lnTo>
                  <a:lnTo>
                    <a:pt x="1475039" y="3311561"/>
                  </a:lnTo>
                  <a:lnTo>
                    <a:pt x="1500470" y="3308433"/>
                  </a:lnTo>
                  <a:lnTo>
                    <a:pt x="1525902" y="3302707"/>
                  </a:lnTo>
                  <a:lnTo>
                    <a:pt x="1551334" y="3298956"/>
                  </a:lnTo>
                  <a:lnTo>
                    <a:pt x="1576766" y="3292732"/>
                  </a:lnTo>
                  <a:lnTo>
                    <a:pt x="1602197" y="3197434"/>
                  </a:lnTo>
                  <a:lnTo>
                    <a:pt x="1627629" y="3197434"/>
                  </a:lnTo>
                  <a:lnTo>
                    <a:pt x="1653061" y="3197434"/>
                  </a:lnTo>
                  <a:lnTo>
                    <a:pt x="1678492" y="3190315"/>
                  </a:lnTo>
                  <a:lnTo>
                    <a:pt x="1703924" y="3166140"/>
                  </a:lnTo>
                  <a:lnTo>
                    <a:pt x="1729356" y="3141203"/>
                  </a:lnTo>
                  <a:lnTo>
                    <a:pt x="1754787" y="3139398"/>
                  </a:lnTo>
                  <a:lnTo>
                    <a:pt x="1780219" y="3135776"/>
                  </a:lnTo>
                  <a:lnTo>
                    <a:pt x="1805651" y="3135776"/>
                  </a:lnTo>
                  <a:lnTo>
                    <a:pt x="1831083" y="3135776"/>
                  </a:lnTo>
                  <a:lnTo>
                    <a:pt x="1856514" y="3131777"/>
                  </a:lnTo>
                  <a:lnTo>
                    <a:pt x="1881946" y="3129737"/>
                  </a:lnTo>
                  <a:lnTo>
                    <a:pt x="1907378" y="3126710"/>
                  </a:lnTo>
                  <a:lnTo>
                    <a:pt x="1932809" y="3121441"/>
                  </a:lnTo>
                  <a:lnTo>
                    <a:pt x="1958241" y="3114511"/>
                  </a:lnTo>
                  <a:lnTo>
                    <a:pt x="1983673" y="3114511"/>
                  </a:lnTo>
                  <a:lnTo>
                    <a:pt x="2009105" y="3114511"/>
                  </a:lnTo>
                  <a:lnTo>
                    <a:pt x="2034536" y="3099611"/>
                  </a:lnTo>
                  <a:lnTo>
                    <a:pt x="2059968" y="3097330"/>
                  </a:lnTo>
                  <a:lnTo>
                    <a:pt x="2085400" y="3089304"/>
                  </a:lnTo>
                  <a:lnTo>
                    <a:pt x="2110831" y="3075433"/>
                  </a:lnTo>
                  <a:lnTo>
                    <a:pt x="2136263" y="3053411"/>
                  </a:lnTo>
                  <a:lnTo>
                    <a:pt x="2161695" y="3053411"/>
                  </a:lnTo>
                  <a:lnTo>
                    <a:pt x="2187127" y="3053411"/>
                  </a:lnTo>
                  <a:lnTo>
                    <a:pt x="2212558" y="3036199"/>
                  </a:lnTo>
                  <a:lnTo>
                    <a:pt x="2237990" y="3025518"/>
                  </a:lnTo>
                  <a:lnTo>
                    <a:pt x="2263422" y="3018899"/>
                  </a:lnTo>
                  <a:lnTo>
                    <a:pt x="2288853" y="3016980"/>
                  </a:lnTo>
                  <a:lnTo>
                    <a:pt x="2314285" y="3016980"/>
                  </a:lnTo>
                  <a:lnTo>
                    <a:pt x="2339717" y="3016980"/>
                  </a:lnTo>
                  <a:lnTo>
                    <a:pt x="2365149" y="3016980"/>
                  </a:lnTo>
                  <a:lnTo>
                    <a:pt x="2390580" y="2933990"/>
                  </a:lnTo>
                  <a:lnTo>
                    <a:pt x="2416012" y="2930780"/>
                  </a:lnTo>
                  <a:lnTo>
                    <a:pt x="2441444" y="2928063"/>
                  </a:lnTo>
                  <a:lnTo>
                    <a:pt x="2466875" y="2904011"/>
                  </a:lnTo>
                  <a:lnTo>
                    <a:pt x="2492307" y="2874479"/>
                  </a:lnTo>
                  <a:lnTo>
                    <a:pt x="2517739" y="2874479"/>
                  </a:lnTo>
                  <a:lnTo>
                    <a:pt x="2543170" y="2874479"/>
                  </a:lnTo>
                  <a:lnTo>
                    <a:pt x="2568602" y="2844787"/>
                  </a:lnTo>
                  <a:lnTo>
                    <a:pt x="2594034" y="2834805"/>
                  </a:lnTo>
                  <a:lnTo>
                    <a:pt x="2619466" y="2832946"/>
                  </a:lnTo>
                  <a:lnTo>
                    <a:pt x="2644897" y="2828639"/>
                  </a:lnTo>
                  <a:lnTo>
                    <a:pt x="2670329" y="2826866"/>
                  </a:lnTo>
                  <a:lnTo>
                    <a:pt x="2695761" y="2826866"/>
                  </a:lnTo>
                  <a:lnTo>
                    <a:pt x="2721192" y="2826866"/>
                  </a:lnTo>
                  <a:lnTo>
                    <a:pt x="2746624" y="2823110"/>
                  </a:lnTo>
                  <a:lnTo>
                    <a:pt x="2772056" y="2801316"/>
                  </a:lnTo>
                  <a:lnTo>
                    <a:pt x="2797488" y="2801316"/>
                  </a:lnTo>
                  <a:lnTo>
                    <a:pt x="2822919" y="2798306"/>
                  </a:lnTo>
                  <a:lnTo>
                    <a:pt x="2848351" y="2793487"/>
                  </a:lnTo>
                  <a:lnTo>
                    <a:pt x="2873783" y="2793487"/>
                  </a:lnTo>
                  <a:lnTo>
                    <a:pt x="2899214" y="2793487"/>
                  </a:lnTo>
                  <a:lnTo>
                    <a:pt x="2924646" y="2770569"/>
                  </a:lnTo>
                  <a:lnTo>
                    <a:pt x="2950078" y="2768492"/>
                  </a:lnTo>
                  <a:lnTo>
                    <a:pt x="2975510" y="2743255"/>
                  </a:lnTo>
                  <a:lnTo>
                    <a:pt x="3000941" y="2736415"/>
                  </a:lnTo>
                  <a:lnTo>
                    <a:pt x="3026373" y="2723842"/>
                  </a:lnTo>
                  <a:lnTo>
                    <a:pt x="3051805" y="2723842"/>
                  </a:lnTo>
                  <a:lnTo>
                    <a:pt x="3077236" y="2723842"/>
                  </a:lnTo>
                  <a:lnTo>
                    <a:pt x="3102668" y="2719417"/>
                  </a:lnTo>
                  <a:lnTo>
                    <a:pt x="3128100" y="2715404"/>
                  </a:lnTo>
                  <a:lnTo>
                    <a:pt x="3153532" y="2625148"/>
                  </a:lnTo>
                  <a:lnTo>
                    <a:pt x="3178963" y="2603389"/>
                  </a:lnTo>
                  <a:lnTo>
                    <a:pt x="3204395" y="2584600"/>
                  </a:lnTo>
                  <a:lnTo>
                    <a:pt x="3229827" y="2584600"/>
                  </a:lnTo>
                  <a:lnTo>
                    <a:pt x="3255258" y="2584600"/>
                  </a:lnTo>
                  <a:lnTo>
                    <a:pt x="3280690" y="2546814"/>
                  </a:lnTo>
                  <a:lnTo>
                    <a:pt x="3306122" y="2545113"/>
                  </a:lnTo>
                  <a:lnTo>
                    <a:pt x="3331553" y="2538530"/>
                  </a:lnTo>
                  <a:lnTo>
                    <a:pt x="3356985" y="2536510"/>
                  </a:lnTo>
                  <a:lnTo>
                    <a:pt x="3382417" y="2533483"/>
                  </a:lnTo>
                  <a:lnTo>
                    <a:pt x="3407849" y="2533483"/>
                  </a:lnTo>
                  <a:lnTo>
                    <a:pt x="3433280" y="2533483"/>
                  </a:lnTo>
                  <a:lnTo>
                    <a:pt x="3458712" y="2530495"/>
                  </a:lnTo>
                  <a:lnTo>
                    <a:pt x="3484144" y="2526952"/>
                  </a:lnTo>
                  <a:lnTo>
                    <a:pt x="3509575" y="2519681"/>
                  </a:lnTo>
                  <a:lnTo>
                    <a:pt x="3535007" y="2505799"/>
                  </a:lnTo>
                  <a:lnTo>
                    <a:pt x="3560439" y="2503395"/>
                  </a:lnTo>
                  <a:lnTo>
                    <a:pt x="3585871" y="2503395"/>
                  </a:lnTo>
                  <a:lnTo>
                    <a:pt x="3611302" y="2503395"/>
                  </a:lnTo>
                  <a:lnTo>
                    <a:pt x="3636734" y="2499565"/>
                  </a:lnTo>
                  <a:lnTo>
                    <a:pt x="3662166" y="2485947"/>
                  </a:lnTo>
                  <a:lnTo>
                    <a:pt x="3687597" y="2483908"/>
                  </a:lnTo>
                  <a:lnTo>
                    <a:pt x="3713029" y="2458755"/>
                  </a:lnTo>
                  <a:lnTo>
                    <a:pt x="3738461" y="2444029"/>
                  </a:lnTo>
                  <a:lnTo>
                    <a:pt x="3763893" y="2444029"/>
                  </a:lnTo>
                  <a:lnTo>
                    <a:pt x="3789324" y="2444029"/>
                  </a:lnTo>
                  <a:lnTo>
                    <a:pt x="3814756" y="2432820"/>
                  </a:lnTo>
                  <a:lnTo>
                    <a:pt x="3840188" y="2426875"/>
                  </a:lnTo>
                  <a:lnTo>
                    <a:pt x="3865619" y="2420312"/>
                  </a:lnTo>
                  <a:lnTo>
                    <a:pt x="3891051" y="2420312"/>
                  </a:lnTo>
                  <a:lnTo>
                    <a:pt x="3916483" y="2398924"/>
                  </a:lnTo>
                  <a:lnTo>
                    <a:pt x="3941915" y="2398924"/>
                  </a:lnTo>
                  <a:lnTo>
                    <a:pt x="3967346" y="2398924"/>
                  </a:lnTo>
                  <a:lnTo>
                    <a:pt x="3992778" y="2307060"/>
                  </a:lnTo>
                  <a:lnTo>
                    <a:pt x="4018210" y="2297103"/>
                  </a:lnTo>
                  <a:lnTo>
                    <a:pt x="4043641" y="2270189"/>
                  </a:lnTo>
                  <a:lnTo>
                    <a:pt x="4069073" y="2236493"/>
                  </a:lnTo>
                  <a:lnTo>
                    <a:pt x="4094505" y="2233547"/>
                  </a:lnTo>
                  <a:lnTo>
                    <a:pt x="4119936" y="2233547"/>
                  </a:lnTo>
                  <a:lnTo>
                    <a:pt x="4145368" y="2233547"/>
                  </a:lnTo>
                  <a:lnTo>
                    <a:pt x="4170800" y="2229923"/>
                  </a:lnTo>
                  <a:lnTo>
                    <a:pt x="4196232" y="2226810"/>
                  </a:lnTo>
                  <a:lnTo>
                    <a:pt x="4221663" y="2224950"/>
                  </a:lnTo>
                  <a:lnTo>
                    <a:pt x="4247095" y="2221811"/>
                  </a:lnTo>
                  <a:lnTo>
                    <a:pt x="4272527" y="2214241"/>
                  </a:lnTo>
                  <a:lnTo>
                    <a:pt x="4297958" y="2214241"/>
                  </a:lnTo>
                  <a:lnTo>
                    <a:pt x="4323390" y="2214241"/>
                  </a:lnTo>
                  <a:lnTo>
                    <a:pt x="4348822" y="2202254"/>
                  </a:lnTo>
                  <a:lnTo>
                    <a:pt x="4374254" y="2199539"/>
                  </a:lnTo>
                  <a:lnTo>
                    <a:pt x="4399685" y="2196042"/>
                  </a:lnTo>
                  <a:lnTo>
                    <a:pt x="4425117" y="2193029"/>
                  </a:lnTo>
                  <a:lnTo>
                    <a:pt x="4450549" y="2178383"/>
                  </a:lnTo>
                  <a:lnTo>
                    <a:pt x="4475980" y="2178383"/>
                  </a:lnTo>
                  <a:lnTo>
                    <a:pt x="4501412" y="2178383"/>
                  </a:lnTo>
                  <a:lnTo>
                    <a:pt x="4526844" y="2144878"/>
                  </a:lnTo>
                  <a:lnTo>
                    <a:pt x="4552276" y="2142255"/>
                  </a:lnTo>
                  <a:lnTo>
                    <a:pt x="4577707" y="2134575"/>
                  </a:lnTo>
                  <a:lnTo>
                    <a:pt x="4603139" y="2132392"/>
                  </a:lnTo>
                  <a:lnTo>
                    <a:pt x="4628571" y="2127337"/>
                  </a:lnTo>
                  <a:lnTo>
                    <a:pt x="4654002" y="2127337"/>
                  </a:lnTo>
                  <a:lnTo>
                    <a:pt x="4679434" y="2127337"/>
                  </a:lnTo>
                  <a:lnTo>
                    <a:pt x="4704866" y="2029812"/>
                  </a:lnTo>
                  <a:lnTo>
                    <a:pt x="4730298" y="2025139"/>
                  </a:lnTo>
                  <a:lnTo>
                    <a:pt x="4755729" y="2021803"/>
                  </a:lnTo>
                  <a:lnTo>
                    <a:pt x="4781161" y="1974336"/>
                  </a:lnTo>
                  <a:lnTo>
                    <a:pt x="4806593" y="1964020"/>
                  </a:lnTo>
                  <a:lnTo>
                    <a:pt x="4832024" y="1964020"/>
                  </a:lnTo>
                  <a:lnTo>
                    <a:pt x="4857456" y="1964020"/>
                  </a:lnTo>
                  <a:lnTo>
                    <a:pt x="4882888" y="1923390"/>
                  </a:lnTo>
                  <a:lnTo>
                    <a:pt x="4908319" y="1921098"/>
                  </a:lnTo>
                  <a:lnTo>
                    <a:pt x="4933751" y="1917027"/>
                  </a:lnTo>
                  <a:lnTo>
                    <a:pt x="4959183" y="1913172"/>
                  </a:lnTo>
                  <a:lnTo>
                    <a:pt x="4984615" y="1909932"/>
                  </a:lnTo>
                  <a:lnTo>
                    <a:pt x="5010046" y="1909932"/>
                  </a:lnTo>
                  <a:lnTo>
                    <a:pt x="5035478" y="1909932"/>
                  </a:lnTo>
                  <a:lnTo>
                    <a:pt x="5060910" y="1903924"/>
                  </a:lnTo>
                  <a:lnTo>
                    <a:pt x="5086341" y="1886426"/>
                  </a:lnTo>
                  <a:lnTo>
                    <a:pt x="5111773" y="1882429"/>
                  </a:lnTo>
                  <a:lnTo>
                    <a:pt x="5137205" y="1872147"/>
                  </a:lnTo>
                  <a:lnTo>
                    <a:pt x="5162637" y="1868384"/>
                  </a:lnTo>
                  <a:lnTo>
                    <a:pt x="5188068" y="1868384"/>
                  </a:lnTo>
                  <a:lnTo>
                    <a:pt x="5213500" y="1868384"/>
                  </a:lnTo>
                  <a:lnTo>
                    <a:pt x="5238932" y="1852642"/>
                  </a:lnTo>
                  <a:lnTo>
                    <a:pt x="5264363" y="1849802"/>
                  </a:lnTo>
                  <a:lnTo>
                    <a:pt x="5289795" y="1818147"/>
                  </a:lnTo>
                  <a:lnTo>
                    <a:pt x="5315227" y="1804625"/>
                  </a:lnTo>
                  <a:lnTo>
                    <a:pt x="5340659" y="1799580"/>
                  </a:lnTo>
                  <a:lnTo>
                    <a:pt x="5366090" y="1799580"/>
                  </a:lnTo>
                  <a:lnTo>
                    <a:pt x="5391522" y="1799580"/>
                  </a:lnTo>
                  <a:lnTo>
                    <a:pt x="5416954" y="1794438"/>
                  </a:lnTo>
                  <a:lnTo>
                    <a:pt x="5442385" y="1789430"/>
                  </a:lnTo>
                  <a:lnTo>
                    <a:pt x="5467817" y="1772512"/>
                  </a:lnTo>
                  <a:lnTo>
                    <a:pt x="5493249" y="1668260"/>
                  </a:lnTo>
                  <a:lnTo>
                    <a:pt x="5518681" y="1640629"/>
                  </a:lnTo>
                  <a:lnTo>
                    <a:pt x="5544112" y="1640629"/>
                  </a:lnTo>
                  <a:lnTo>
                    <a:pt x="5569544" y="1640629"/>
                  </a:lnTo>
                  <a:lnTo>
                    <a:pt x="5594976" y="1612035"/>
                  </a:lnTo>
                  <a:lnTo>
                    <a:pt x="5620407" y="1563764"/>
                  </a:lnTo>
                  <a:lnTo>
                    <a:pt x="5645839" y="1561162"/>
                  </a:lnTo>
                  <a:lnTo>
                    <a:pt x="5671271" y="1555806"/>
                  </a:lnTo>
                  <a:lnTo>
                    <a:pt x="5696702" y="1552838"/>
                  </a:lnTo>
                  <a:lnTo>
                    <a:pt x="5722134" y="1552838"/>
                  </a:lnTo>
                  <a:lnTo>
                    <a:pt x="5747566" y="1552838"/>
                  </a:lnTo>
                  <a:lnTo>
                    <a:pt x="5772998" y="1549231"/>
                  </a:lnTo>
                  <a:lnTo>
                    <a:pt x="5798429" y="1545994"/>
                  </a:lnTo>
                  <a:lnTo>
                    <a:pt x="5823861" y="1541963"/>
                  </a:lnTo>
                  <a:lnTo>
                    <a:pt x="5849293" y="1538179"/>
                  </a:lnTo>
                  <a:lnTo>
                    <a:pt x="5874724" y="1521961"/>
                  </a:lnTo>
                  <a:lnTo>
                    <a:pt x="5900156" y="1521961"/>
                  </a:lnTo>
                  <a:lnTo>
                    <a:pt x="5925588" y="1521961"/>
                  </a:lnTo>
                  <a:lnTo>
                    <a:pt x="5951020" y="1518105"/>
                  </a:lnTo>
                  <a:lnTo>
                    <a:pt x="5976451" y="1507476"/>
                  </a:lnTo>
                  <a:lnTo>
                    <a:pt x="6001883" y="1492469"/>
                  </a:lnTo>
                  <a:lnTo>
                    <a:pt x="6027315" y="1489888"/>
                  </a:lnTo>
                  <a:lnTo>
                    <a:pt x="6052746" y="1443957"/>
                  </a:lnTo>
                  <a:lnTo>
                    <a:pt x="6078178" y="1443957"/>
                  </a:lnTo>
                  <a:lnTo>
                    <a:pt x="6103610" y="1443957"/>
                  </a:lnTo>
                  <a:lnTo>
                    <a:pt x="6129042" y="1440291"/>
                  </a:lnTo>
                  <a:lnTo>
                    <a:pt x="6154473" y="1436672"/>
                  </a:lnTo>
                  <a:lnTo>
                    <a:pt x="6179905" y="1434196"/>
                  </a:lnTo>
                  <a:lnTo>
                    <a:pt x="6205337" y="1429198"/>
                  </a:lnTo>
                  <a:lnTo>
                    <a:pt x="6230768" y="1398868"/>
                  </a:lnTo>
                  <a:lnTo>
                    <a:pt x="6256200" y="1398868"/>
                  </a:lnTo>
                  <a:lnTo>
                    <a:pt x="6281632" y="1398868"/>
                  </a:lnTo>
                  <a:lnTo>
                    <a:pt x="6307064" y="1321553"/>
                  </a:lnTo>
                  <a:lnTo>
                    <a:pt x="6332495" y="1321553"/>
                  </a:lnTo>
                  <a:lnTo>
                    <a:pt x="6357927" y="1289542"/>
                  </a:lnTo>
                  <a:lnTo>
                    <a:pt x="6383359" y="1258207"/>
                  </a:lnTo>
                  <a:lnTo>
                    <a:pt x="6408790" y="1216632"/>
                  </a:lnTo>
                  <a:lnTo>
                    <a:pt x="6434222" y="1216632"/>
                  </a:lnTo>
                  <a:lnTo>
                    <a:pt x="6459654" y="1216632"/>
                  </a:lnTo>
                  <a:lnTo>
                    <a:pt x="6485085" y="1211519"/>
                  </a:lnTo>
                  <a:lnTo>
                    <a:pt x="6510517" y="1208881"/>
                  </a:lnTo>
                  <a:lnTo>
                    <a:pt x="6535949" y="1204963"/>
                  </a:lnTo>
                  <a:lnTo>
                    <a:pt x="6561381" y="1202286"/>
                  </a:lnTo>
                  <a:lnTo>
                    <a:pt x="6586812" y="1197703"/>
                  </a:lnTo>
                  <a:lnTo>
                    <a:pt x="6612244" y="1197703"/>
                  </a:lnTo>
                  <a:lnTo>
                    <a:pt x="6637676" y="1197703"/>
                  </a:lnTo>
                  <a:lnTo>
                    <a:pt x="6663107" y="1179008"/>
                  </a:lnTo>
                  <a:lnTo>
                    <a:pt x="6688539" y="1176149"/>
                  </a:lnTo>
                  <a:lnTo>
                    <a:pt x="6713971" y="1163476"/>
                  </a:lnTo>
                  <a:lnTo>
                    <a:pt x="6739403" y="1161272"/>
                  </a:lnTo>
                  <a:lnTo>
                    <a:pt x="6764834" y="1158381"/>
                  </a:lnTo>
                  <a:lnTo>
                    <a:pt x="6790266" y="1158381"/>
                  </a:lnTo>
                  <a:lnTo>
                    <a:pt x="6815698" y="1158381"/>
                  </a:lnTo>
                  <a:lnTo>
                    <a:pt x="6841129" y="1143039"/>
                  </a:lnTo>
                  <a:lnTo>
                    <a:pt x="6866561" y="1099412"/>
                  </a:lnTo>
                  <a:lnTo>
                    <a:pt x="6891993" y="1096344"/>
                  </a:lnTo>
                  <a:lnTo>
                    <a:pt x="6917425" y="1091600"/>
                  </a:lnTo>
                  <a:lnTo>
                    <a:pt x="6942856" y="1088779"/>
                  </a:lnTo>
                  <a:lnTo>
                    <a:pt x="6968288" y="1088779"/>
                  </a:lnTo>
                  <a:lnTo>
                    <a:pt x="6993720" y="1088779"/>
                  </a:lnTo>
                  <a:lnTo>
                    <a:pt x="7019151" y="1081674"/>
                  </a:lnTo>
                  <a:lnTo>
                    <a:pt x="7044583" y="974565"/>
                  </a:lnTo>
                  <a:lnTo>
                    <a:pt x="7070015" y="969832"/>
                  </a:lnTo>
                  <a:lnTo>
                    <a:pt x="7095447" y="955994"/>
                  </a:lnTo>
                  <a:lnTo>
                    <a:pt x="7120878" y="905053"/>
                  </a:lnTo>
                  <a:lnTo>
                    <a:pt x="7146310" y="905053"/>
                  </a:lnTo>
                  <a:lnTo>
                    <a:pt x="7171742" y="905053"/>
                  </a:lnTo>
                  <a:lnTo>
                    <a:pt x="7197173" y="857291"/>
                  </a:lnTo>
                  <a:lnTo>
                    <a:pt x="7222605" y="857291"/>
                  </a:lnTo>
                  <a:lnTo>
                    <a:pt x="7248037" y="852647"/>
                  </a:lnTo>
                  <a:lnTo>
                    <a:pt x="7273468" y="849101"/>
                  </a:lnTo>
                  <a:lnTo>
                    <a:pt x="7298900" y="844658"/>
                  </a:lnTo>
                  <a:lnTo>
                    <a:pt x="7324332" y="844658"/>
                  </a:lnTo>
                  <a:lnTo>
                    <a:pt x="7349764" y="844658"/>
                  </a:lnTo>
                  <a:lnTo>
                    <a:pt x="7375195" y="839936"/>
                  </a:lnTo>
                  <a:lnTo>
                    <a:pt x="7400627" y="837255"/>
                  </a:lnTo>
                  <a:lnTo>
                    <a:pt x="7426059" y="819947"/>
                  </a:lnTo>
                  <a:lnTo>
                    <a:pt x="7451490" y="817854"/>
                  </a:lnTo>
                  <a:lnTo>
                    <a:pt x="7476922" y="807050"/>
                  </a:lnTo>
                  <a:lnTo>
                    <a:pt x="7502354" y="807050"/>
                  </a:lnTo>
                  <a:lnTo>
                    <a:pt x="7527786" y="807050"/>
                  </a:lnTo>
                  <a:lnTo>
                    <a:pt x="7553217" y="797094"/>
                  </a:lnTo>
                  <a:lnTo>
                    <a:pt x="7578649" y="788782"/>
                  </a:lnTo>
                  <a:lnTo>
                    <a:pt x="7604081" y="750023"/>
                  </a:lnTo>
                  <a:lnTo>
                    <a:pt x="7629512" y="732281"/>
                  </a:lnTo>
                  <a:lnTo>
                    <a:pt x="7654944" y="727481"/>
                  </a:lnTo>
                  <a:lnTo>
                    <a:pt x="7680376" y="727481"/>
                  </a:lnTo>
                  <a:lnTo>
                    <a:pt x="7705808" y="727481"/>
                  </a:lnTo>
                  <a:lnTo>
                    <a:pt x="7731239" y="725077"/>
                  </a:lnTo>
                  <a:lnTo>
                    <a:pt x="7756671" y="725077"/>
                  </a:lnTo>
                  <a:lnTo>
                    <a:pt x="7782103" y="719615"/>
                  </a:lnTo>
                  <a:lnTo>
                    <a:pt x="7807534" y="708717"/>
                  </a:lnTo>
                  <a:lnTo>
                    <a:pt x="7832966" y="580564"/>
                  </a:lnTo>
                  <a:lnTo>
                    <a:pt x="7858398" y="580564"/>
                  </a:lnTo>
                  <a:lnTo>
                    <a:pt x="7883830" y="580564"/>
                  </a:lnTo>
                  <a:lnTo>
                    <a:pt x="7909261" y="567840"/>
                  </a:lnTo>
                  <a:lnTo>
                    <a:pt x="7934693" y="538471"/>
                  </a:lnTo>
                  <a:lnTo>
                    <a:pt x="7960125" y="494395"/>
                  </a:lnTo>
                  <a:lnTo>
                    <a:pt x="7985556" y="492002"/>
                  </a:lnTo>
                  <a:lnTo>
                    <a:pt x="8010988" y="485123"/>
                  </a:lnTo>
                  <a:lnTo>
                    <a:pt x="8036420" y="485123"/>
                  </a:lnTo>
                  <a:lnTo>
                    <a:pt x="8061851" y="485123"/>
                  </a:lnTo>
                  <a:lnTo>
                    <a:pt x="8087283" y="485123"/>
                  </a:lnTo>
                  <a:lnTo>
                    <a:pt x="8112715" y="481200"/>
                  </a:lnTo>
                  <a:lnTo>
                    <a:pt x="8138147" y="478099"/>
                  </a:lnTo>
                  <a:lnTo>
                    <a:pt x="8163578" y="472953"/>
                  </a:lnTo>
                  <a:lnTo>
                    <a:pt x="8189010" y="464197"/>
                  </a:lnTo>
                  <a:lnTo>
                    <a:pt x="8214442" y="464197"/>
                  </a:lnTo>
                  <a:lnTo>
                    <a:pt x="8239873" y="464197"/>
                  </a:lnTo>
                  <a:lnTo>
                    <a:pt x="8265305" y="450231"/>
                  </a:lnTo>
                  <a:lnTo>
                    <a:pt x="8290737" y="446527"/>
                  </a:lnTo>
                  <a:lnTo>
                    <a:pt x="8316169" y="433682"/>
                  </a:lnTo>
                  <a:lnTo>
                    <a:pt x="8341600" y="419244"/>
                  </a:lnTo>
                  <a:lnTo>
                    <a:pt x="8367032" y="369798"/>
                  </a:lnTo>
                  <a:lnTo>
                    <a:pt x="8392464" y="369798"/>
                  </a:lnTo>
                  <a:lnTo>
                    <a:pt x="8417895" y="369798"/>
                  </a:lnTo>
                  <a:lnTo>
                    <a:pt x="8443327" y="364511"/>
                  </a:lnTo>
                  <a:lnTo>
                    <a:pt x="8468759" y="354062"/>
                  </a:lnTo>
                  <a:lnTo>
                    <a:pt x="8494191" y="351874"/>
                  </a:lnTo>
                  <a:lnTo>
                    <a:pt x="8519622" y="346974"/>
                  </a:lnTo>
                  <a:lnTo>
                    <a:pt x="8545054" y="326365"/>
                  </a:lnTo>
                  <a:lnTo>
                    <a:pt x="8570486" y="326365"/>
                  </a:lnTo>
                  <a:lnTo>
                    <a:pt x="8595917" y="326365"/>
                  </a:lnTo>
                  <a:lnTo>
                    <a:pt x="8621349" y="212874"/>
                  </a:lnTo>
                  <a:lnTo>
                    <a:pt x="8646781" y="208593"/>
                  </a:lnTo>
                  <a:lnTo>
                    <a:pt x="8672213" y="199219"/>
                  </a:lnTo>
                  <a:lnTo>
                    <a:pt x="8697644" y="169551"/>
                  </a:lnTo>
                  <a:lnTo>
                    <a:pt x="8723076" y="128565"/>
                  </a:lnTo>
                  <a:lnTo>
                    <a:pt x="8748508" y="128565"/>
                  </a:lnTo>
                  <a:lnTo>
                    <a:pt x="8773939" y="128565"/>
                  </a:lnTo>
                  <a:lnTo>
                    <a:pt x="8799371" y="124124"/>
                  </a:lnTo>
                  <a:lnTo>
                    <a:pt x="8824803" y="120510"/>
                  </a:lnTo>
                  <a:lnTo>
                    <a:pt x="8850234" y="114732"/>
                  </a:lnTo>
                  <a:lnTo>
                    <a:pt x="8875666" y="110964"/>
                  </a:lnTo>
                  <a:lnTo>
                    <a:pt x="8901098" y="106028"/>
                  </a:lnTo>
                  <a:lnTo>
                    <a:pt x="8926530" y="106028"/>
                  </a:lnTo>
                  <a:lnTo>
                    <a:pt x="8951961" y="106028"/>
                  </a:lnTo>
                  <a:lnTo>
                    <a:pt x="8977393" y="78866"/>
                  </a:lnTo>
                  <a:lnTo>
                    <a:pt x="9002825" y="61839"/>
                  </a:lnTo>
                  <a:lnTo>
                    <a:pt x="9028256" y="51582"/>
                  </a:lnTo>
                  <a:lnTo>
                    <a:pt x="9053688" y="48467"/>
                  </a:lnTo>
                  <a:lnTo>
                    <a:pt x="9079120" y="47573"/>
                  </a:lnTo>
                  <a:lnTo>
                    <a:pt x="9104552" y="47573"/>
                  </a:lnTo>
                  <a:lnTo>
                    <a:pt x="9129983" y="47573"/>
                  </a:lnTo>
                  <a:lnTo>
                    <a:pt x="9155415" y="41884"/>
                  </a:lnTo>
                  <a:lnTo>
                    <a:pt x="9180847" y="6802"/>
                  </a:lnTo>
                  <a:lnTo>
                    <a:pt x="9206278" y="4089"/>
                  </a:lnTo>
                  <a:lnTo>
                    <a:pt x="9231710" y="165"/>
                  </a:lnTo>
                  <a:lnTo>
                    <a:pt x="9257142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780674" y="1460692"/>
              <a:ext cx="9028256" cy="3785751"/>
            </a:xfrm>
            <a:custGeom>
              <a:avLst/>
              <a:pathLst>
                <a:path w="9028256" h="3785751">
                  <a:moveTo>
                    <a:pt x="0" y="3785751"/>
                  </a:moveTo>
                  <a:lnTo>
                    <a:pt x="25431" y="3763364"/>
                  </a:lnTo>
                  <a:lnTo>
                    <a:pt x="50863" y="3744210"/>
                  </a:lnTo>
                  <a:lnTo>
                    <a:pt x="76295" y="3728140"/>
                  </a:lnTo>
                  <a:lnTo>
                    <a:pt x="101726" y="3714691"/>
                  </a:lnTo>
                  <a:lnTo>
                    <a:pt x="127158" y="3703013"/>
                  </a:lnTo>
                  <a:lnTo>
                    <a:pt x="152590" y="3693458"/>
                  </a:lnTo>
                  <a:lnTo>
                    <a:pt x="178021" y="3685640"/>
                  </a:lnTo>
                  <a:lnTo>
                    <a:pt x="203453" y="3678554"/>
                  </a:lnTo>
                  <a:lnTo>
                    <a:pt x="228885" y="3670747"/>
                  </a:lnTo>
                  <a:lnTo>
                    <a:pt x="254317" y="3662059"/>
                  </a:lnTo>
                  <a:lnTo>
                    <a:pt x="279748" y="3654290"/>
                  </a:lnTo>
                  <a:lnTo>
                    <a:pt x="305180" y="3644991"/>
                  </a:lnTo>
                  <a:lnTo>
                    <a:pt x="330612" y="3637383"/>
                  </a:lnTo>
                  <a:lnTo>
                    <a:pt x="356043" y="3631159"/>
                  </a:lnTo>
                  <a:lnTo>
                    <a:pt x="381475" y="3624805"/>
                  </a:lnTo>
                  <a:lnTo>
                    <a:pt x="406907" y="3619061"/>
                  </a:lnTo>
                  <a:lnTo>
                    <a:pt x="432339" y="3611246"/>
                  </a:lnTo>
                  <a:lnTo>
                    <a:pt x="457770" y="3602324"/>
                  </a:lnTo>
                  <a:lnTo>
                    <a:pt x="483202" y="3594380"/>
                  </a:lnTo>
                  <a:lnTo>
                    <a:pt x="508634" y="3587881"/>
                  </a:lnTo>
                  <a:lnTo>
                    <a:pt x="534065" y="3582563"/>
                  </a:lnTo>
                  <a:lnTo>
                    <a:pt x="559497" y="3577715"/>
                  </a:lnTo>
                  <a:lnTo>
                    <a:pt x="584929" y="3573214"/>
                  </a:lnTo>
                  <a:lnTo>
                    <a:pt x="610361" y="3568948"/>
                  </a:lnTo>
                  <a:lnTo>
                    <a:pt x="635792" y="3564342"/>
                  </a:lnTo>
                  <a:lnTo>
                    <a:pt x="661224" y="3542088"/>
                  </a:lnTo>
                  <a:lnTo>
                    <a:pt x="686656" y="3523881"/>
                  </a:lnTo>
                  <a:lnTo>
                    <a:pt x="712087" y="3508984"/>
                  </a:lnTo>
                  <a:lnTo>
                    <a:pt x="737519" y="3495311"/>
                  </a:lnTo>
                  <a:lnTo>
                    <a:pt x="762951" y="3479073"/>
                  </a:lnTo>
                  <a:lnTo>
                    <a:pt x="788383" y="3461002"/>
                  </a:lnTo>
                  <a:lnTo>
                    <a:pt x="813814" y="3445746"/>
                  </a:lnTo>
                  <a:lnTo>
                    <a:pt x="839246" y="3432213"/>
                  </a:lnTo>
                  <a:lnTo>
                    <a:pt x="864678" y="3421140"/>
                  </a:lnTo>
                  <a:lnTo>
                    <a:pt x="890109" y="3412080"/>
                  </a:lnTo>
                  <a:lnTo>
                    <a:pt x="915541" y="3404667"/>
                  </a:lnTo>
                  <a:lnTo>
                    <a:pt x="940973" y="3398602"/>
                  </a:lnTo>
                  <a:lnTo>
                    <a:pt x="966404" y="3392914"/>
                  </a:lnTo>
                  <a:lnTo>
                    <a:pt x="991836" y="3387603"/>
                  </a:lnTo>
                  <a:lnTo>
                    <a:pt x="1017268" y="3381845"/>
                  </a:lnTo>
                  <a:lnTo>
                    <a:pt x="1042700" y="3377134"/>
                  </a:lnTo>
                  <a:lnTo>
                    <a:pt x="1068131" y="3373280"/>
                  </a:lnTo>
                  <a:lnTo>
                    <a:pt x="1093563" y="3367066"/>
                  </a:lnTo>
                  <a:lnTo>
                    <a:pt x="1118995" y="3361445"/>
                  </a:lnTo>
                  <a:lnTo>
                    <a:pt x="1144426" y="3353099"/>
                  </a:lnTo>
                  <a:lnTo>
                    <a:pt x="1169858" y="3341594"/>
                  </a:lnTo>
                  <a:lnTo>
                    <a:pt x="1195290" y="3330515"/>
                  </a:lnTo>
                  <a:lnTo>
                    <a:pt x="1220722" y="3321451"/>
                  </a:lnTo>
                  <a:lnTo>
                    <a:pt x="1246153" y="3314035"/>
                  </a:lnTo>
                  <a:lnTo>
                    <a:pt x="1271585" y="3307398"/>
                  </a:lnTo>
                  <a:lnTo>
                    <a:pt x="1297017" y="3300927"/>
                  </a:lnTo>
                  <a:lnTo>
                    <a:pt x="1322448" y="3294951"/>
                  </a:lnTo>
                  <a:lnTo>
                    <a:pt x="1347880" y="3288929"/>
                  </a:lnTo>
                  <a:lnTo>
                    <a:pt x="1373312" y="3266676"/>
                  </a:lnTo>
                  <a:lnTo>
                    <a:pt x="1398744" y="3248469"/>
                  </a:lnTo>
                  <a:lnTo>
                    <a:pt x="1424175" y="3233572"/>
                  </a:lnTo>
                  <a:lnTo>
                    <a:pt x="1449607" y="3220089"/>
                  </a:lnTo>
                  <a:lnTo>
                    <a:pt x="1475039" y="3204662"/>
                  </a:lnTo>
                  <a:lnTo>
                    <a:pt x="1500470" y="3187506"/>
                  </a:lnTo>
                  <a:lnTo>
                    <a:pt x="1525902" y="3173141"/>
                  </a:lnTo>
                  <a:lnTo>
                    <a:pt x="1551334" y="3160729"/>
                  </a:lnTo>
                  <a:lnTo>
                    <a:pt x="1576766" y="3150574"/>
                  </a:lnTo>
                  <a:lnTo>
                    <a:pt x="1602197" y="3142266"/>
                  </a:lnTo>
                  <a:lnTo>
                    <a:pt x="1627629" y="3134741"/>
                  </a:lnTo>
                  <a:lnTo>
                    <a:pt x="1653061" y="3128213"/>
                  </a:lnTo>
                  <a:lnTo>
                    <a:pt x="1678492" y="3122322"/>
                  </a:lnTo>
                  <a:lnTo>
                    <a:pt x="1703924" y="3116544"/>
                  </a:lnTo>
                  <a:lnTo>
                    <a:pt x="1729356" y="3110556"/>
                  </a:lnTo>
                  <a:lnTo>
                    <a:pt x="1754787" y="3105657"/>
                  </a:lnTo>
                  <a:lnTo>
                    <a:pt x="1780219" y="3101649"/>
                  </a:lnTo>
                  <a:lnTo>
                    <a:pt x="1805651" y="3095660"/>
                  </a:lnTo>
                  <a:lnTo>
                    <a:pt x="1831083" y="3090346"/>
                  </a:lnTo>
                  <a:lnTo>
                    <a:pt x="1856514" y="3084539"/>
                  </a:lnTo>
                  <a:lnTo>
                    <a:pt x="1881946" y="3077265"/>
                  </a:lnTo>
                  <a:lnTo>
                    <a:pt x="1907378" y="3067310"/>
                  </a:lnTo>
                  <a:lnTo>
                    <a:pt x="1932809" y="3059165"/>
                  </a:lnTo>
                  <a:lnTo>
                    <a:pt x="1958241" y="3052501"/>
                  </a:lnTo>
                  <a:lnTo>
                    <a:pt x="1983673" y="3043919"/>
                  </a:lnTo>
                  <a:lnTo>
                    <a:pt x="2009105" y="3034955"/>
                  </a:lnTo>
                  <a:lnTo>
                    <a:pt x="2034536" y="3026418"/>
                  </a:lnTo>
                  <a:lnTo>
                    <a:pt x="2059968" y="3019084"/>
                  </a:lnTo>
                  <a:lnTo>
                    <a:pt x="2085400" y="3013084"/>
                  </a:lnTo>
                  <a:lnTo>
                    <a:pt x="2110831" y="3008174"/>
                  </a:lnTo>
                  <a:lnTo>
                    <a:pt x="2136263" y="3004157"/>
                  </a:lnTo>
                  <a:lnTo>
                    <a:pt x="2161695" y="2985782"/>
                  </a:lnTo>
                  <a:lnTo>
                    <a:pt x="2187127" y="2970163"/>
                  </a:lnTo>
                  <a:lnTo>
                    <a:pt x="2212558" y="2956891"/>
                  </a:lnTo>
                  <a:lnTo>
                    <a:pt x="2237990" y="2941658"/>
                  </a:lnTo>
                  <a:lnTo>
                    <a:pt x="2263422" y="2923826"/>
                  </a:lnTo>
                  <a:lnTo>
                    <a:pt x="2288853" y="2909236"/>
                  </a:lnTo>
                  <a:lnTo>
                    <a:pt x="2314285" y="2897298"/>
                  </a:lnTo>
                  <a:lnTo>
                    <a:pt x="2339717" y="2882133"/>
                  </a:lnTo>
                  <a:lnTo>
                    <a:pt x="2365149" y="2867910"/>
                  </a:lnTo>
                  <a:lnTo>
                    <a:pt x="2390580" y="2855935"/>
                  </a:lnTo>
                  <a:lnTo>
                    <a:pt x="2416012" y="2845354"/>
                  </a:lnTo>
                  <a:lnTo>
                    <a:pt x="2441444" y="2836374"/>
                  </a:lnTo>
                  <a:lnTo>
                    <a:pt x="2466875" y="2829028"/>
                  </a:lnTo>
                  <a:lnTo>
                    <a:pt x="2492307" y="2823017"/>
                  </a:lnTo>
                  <a:lnTo>
                    <a:pt x="2517739" y="2817416"/>
                  </a:lnTo>
                  <a:lnTo>
                    <a:pt x="2543170" y="2808870"/>
                  </a:lnTo>
                  <a:lnTo>
                    <a:pt x="2568602" y="2801879"/>
                  </a:lnTo>
                  <a:lnTo>
                    <a:pt x="2594034" y="2795611"/>
                  </a:lnTo>
                  <a:lnTo>
                    <a:pt x="2619466" y="2789607"/>
                  </a:lnTo>
                  <a:lnTo>
                    <a:pt x="2644897" y="2784695"/>
                  </a:lnTo>
                  <a:lnTo>
                    <a:pt x="2670329" y="2780675"/>
                  </a:lnTo>
                  <a:lnTo>
                    <a:pt x="2695761" y="2773220"/>
                  </a:lnTo>
                  <a:lnTo>
                    <a:pt x="2721192" y="2766742"/>
                  </a:lnTo>
                  <a:lnTo>
                    <a:pt x="2746624" y="2756854"/>
                  </a:lnTo>
                  <a:lnTo>
                    <a:pt x="2772056" y="2747520"/>
                  </a:lnTo>
                  <a:lnTo>
                    <a:pt x="2797488" y="2737597"/>
                  </a:lnTo>
                  <a:lnTo>
                    <a:pt x="2822919" y="2729478"/>
                  </a:lnTo>
                  <a:lnTo>
                    <a:pt x="2848351" y="2722835"/>
                  </a:lnTo>
                  <a:lnTo>
                    <a:pt x="2873783" y="2716596"/>
                  </a:lnTo>
                  <a:lnTo>
                    <a:pt x="2899214" y="2710761"/>
                  </a:lnTo>
                  <a:lnTo>
                    <a:pt x="2924646" y="2689577"/>
                  </a:lnTo>
                  <a:lnTo>
                    <a:pt x="2950078" y="2668289"/>
                  </a:lnTo>
                  <a:lnTo>
                    <a:pt x="2975510" y="2647454"/>
                  </a:lnTo>
                  <a:lnTo>
                    <a:pt x="3000941" y="2630408"/>
                  </a:lnTo>
                  <a:lnTo>
                    <a:pt x="3026373" y="2616462"/>
                  </a:lnTo>
                  <a:lnTo>
                    <a:pt x="3051805" y="2598181"/>
                  </a:lnTo>
                  <a:lnTo>
                    <a:pt x="3077236" y="2582914"/>
                  </a:lnTo>
                  <a:lnTo>
                    <a:pt x="3102668" y="2569226"/>
                  </a:lnTo>
                  <a:lnTo>
                    <a:pt x="3128100" y="2557660"/>
                  </a:lnTo>
                  <a:lnTo>
                    <a:pt x="3153532" y="2547646"/>
                  </a:lnTo>
                  <a:lnTo>
                    <a:pt x="3178963" y="2539453"/>
                  </a:lnTo>
                  <a:lnTo>
                    <a:pt x="3204395" y="2532750"/>
                  </a:lnTo>
                  <a:lnTo>
                    <a:pt x="3229827" y="2526722"/>
                  </a:lnTo>
                  <a:lnTo>
                    <a:pt x="3255258" y="2521146"/>
                  </a:lnTo>
                  <a:lnTo>
                    <a:pt x="3280690" y="2515262"/>
                  </a:lnTo>
                  <a:lnTo>
                    <a:pt x="3306122" y="2507923"/>
                  </a:lnTo>
                  <a:lnTo>
                    <a:pt x="3331553" y="2501482"/>
                  </a:lnTo>
                  <a:lnTo>
                    <a:pt x="3356985" y="2496212"/>
                  </a:lnTo>
                  <a:lnTo>
                    <a:pt x="3382417" y="2491900"/>
                  </a:lnTo>
                  <a:lnTo>
                    <a:pt x="3407849" y="2487676"/>
                  </a:lnTo>
                  <a:lnTo>
                    <a:pt x="3433280" y="2481743"/>
                  </a:lnTo>
                  <a:lnTo>
                    <a:pt x="3458712" y="2476519"/>
                  </a:lnTo>
                  <a:lnTo>
                    <a:pt x="3484144" y="2467671"/>
                  </a:lnTo>
                  <a:lnTo>
                    <a:pt x="3509575" y="2457755"/>
                  </a:lnTo>
                  <a:lnTo>
                    <a:pt x="3535007" y="2449641"/>
                  </a:lnTo>
                  <a:lnTo>
                    <a:pt x="3560439" y="2443003"/>
                  </a:lnTo>
                  <a:lnTo>
                    <a:pt x="3585871" y="2435533"/>
                  </a:lnTo>
                  <a:lnTo>
                    <a:pt x="3611302" y="2428341"/>
                  </a:lnTo>
                  <a:lnTo>
                    <a:pt x="3636734" y="2421263"/>
                  </a:lnTo>
                  <a:lnTo>
                    <a:pt x="3662166" y="2415472"/>
                  </a:lnTo>
                  <a:lnTo>
                    <a:pt x="3687597" y="2406846"/>
                  </a:lnTo>
                  <a:lnTo>
                    <a:pt x="3713029" y="2399787"/>
                  </a:lnTo>
                  <a:lnTo>
                    <a:pt x="3738461" y="2394012"/>
                  </a:lnTo>
                  <a:lnTo>
                    <a:pt x="3763893" y="2372585"/>
                  </a:lnTo>
                  <a:lnTo>
                    <a:pt x="3789324" y="2353243"/>
                  </a:lnTo>
                  <a:lnTo>
                    <a:pt x="3814756" y="2332524"/>
                  </a:lnTo>
                  <a:lnTo>
                    <a:pt x="3840188" y="2309446"/>
                  </a:lnTo>
                  <a:lnTo>
                    <a:pt x="3865619" y="2290028"/>
                  </a:lnTo>
                  <a:lnTo>
                    <a:pt x="3891051" y="2274141"/>
                  </a:lnTo>
                  <a:lnTo>
                    <a:pt x="3916483" y="2261142"/>
                  </a:lnTo>
                  <a:lnTo>
                    <a:pt x="3941915" y="2249848"/>
                  </a:lnTo>
                  <a:lnTo>
                    <a:pt x="3967346" y="2240042"/>
                  </a:lnTo>
                  <a:lnTo>
                    <a:pt x="3992778" y="2231680"/>
                  </a:lnTo>
                  <a:lnTo>
                    <a:pt x="4018210" y="2224267"/>
                  </a:lnTo>
                  <a:lnTo>
                    <a:pt x="4043641" y="2216826"/>
                  </a:lnTo>
                  <a:lnTo>
                    <a:pt x="4069073" y="2210738"/>
                  </a:lnTo>
                  <a:lnTo>
                    <a:pt x="4094505" y="2205757"/>
                  </a:lnTo>
                  <a:lnTo>
                    <a:pt x="4119936" y="2199502"/>
                  </a:lnTo>
                  <a:lnTo>
                    <a:pt x="4145368" y="2193891"/>
                  </a:lnTo>
                  <a:lnTo>
                    <a:pt x="4170800" y="2188664"/>
                  </a:lnTo>
                  <a:lnTo>
                    <a:pt x="4196232" y="2183840"/>
                  </a:lnTo>
                  <a:lnTo>
                    <a:pt x="4221663" y="2177230"/>
                  </a:lnTo>
                  <a:lnTo>
                    <a:pt x="4247095" y="2171822"/>
                  </a:lnTo>
                  <a:lnTo>
                    <a:pt x="4272527" y="2167397"/>
                  </a:lnTo>
                  <a:lnTo>
                    <a:pt x="4297958" y="2157684"/>
                  </a:lnTo>
                  <a:lnTo>
                    <a:pt x="4323390" y="2149261"/>
                  </a:lnTo>
                  <a:lnTo>
                    <a:pt x="4348822" y="2140973"/>
                  </a:lnTo>
                  <a:lnTo>
                    <a:pt x="4374254" y="2133795"/>
                  </a:lnTo>
                  <a:lnTo>
                    <a:pt x="4399685" y="2127003"/>
                  </a:lnTo>
                  <a:lnTo>
                    <a:pt x="4425117" y="2121445"/>
                  </a:lnTo>
                  <a:lnTo>
                    <a:pt x="4450549" y="2116899"/>
                  </a:lnTo>
                  <a:lnTo>
                    <a:pt x="4475980" y="2095447"/>
                  </a:lnTo>
                  <a:lnTo>
                    <a:pt x="4501412" y="2077045"/>
                  </a:lnTo>
                  <a:lnTo>
                    <a:pt x="4526844" y="2061383"/>
                  </a:lnTo>
                  <a:lnTo>
                    <a:pt x="4552276" y="2039939"/>
                  </a:lnTo>
                  <a:lnTo>
                    <a:pt x="4577707" y="2020517"/>
                  </a:lnTo>
                  <a:lnTo>
                    <a:pt x="4603139" y="2004627"/>
                  </a:lnTo>
                  <a:lnTo>
                    <a:pt x="4628571" y="1991626"/>
                  </a:lnTo>
                  <a:lnTo>
                    <a:pt x="4654002" y="1973601"/>
                  </a:lnTo>
                  <a:lnTo>
                    <a:pt x="4679434" y="1958437"/>
                  </a:lnTo>
                  <a:lnTo>
                    <a:pt x="4704866" y="1945290"/>
                  </a:lnTo>
                  <a:lnTo>
                    <a:pt x="4730298" y="1933833"/>
                  </a:lnTo>
                  <a:lnTo>
                    <a:pt x="4755729" y="1923869"/>
                  </a:lnTo>
                  <a:lnTo>
                    <a:pt x="4781161" y="1915717"/>
                  </a:lnTo>
                  <a:lnTo>
                    <a:pt x="4806593" y="1909047"/>
                  </a:lnTo>
                  <a:lnTo>
                    <a:pt x="4832024" y="1902498"/>
                  </a:lnTo>
                  <a:lnTo>
                    <a:pt x="4857456" y="1893958"/>
                  </a:lnTo>
                  <a:lnTo>
                    <a:pt x="4882888" y="1886244"/>
                  </a:lnTo>
                  <a:lnTo>
                    <a:pt x="4908319" y="1878063"/>
                  </a:lnTo>
                  <a:lnTo>
                    <a:pt x="4933751" y="1870685"/>
                  </a:lnTo>
                  <a:lnTo>
                    <a:pt x="4959183" y="1864648"/>
                  </a:lnTo>
                  <a:lnTo>
                    <a:pt x="4984615" y="1859710"/>
                  </a:lnTo>
                  <a:lnTo>
                    <a:pt x="5010046" y="1852807"/>
                  </a:lnTo>
                  <a:lnTo>
                    <a:pt x="5035478" y="1846642"/>
                  </a:lnTo>
                  <a:lnTo>
                    <a:pt x="5060910" y="1835843"/>
                  </a:lnTo>
                  <a:lnTo>
                    <a:pt x="5086341" y="1824549"/>
                  </a:lnTo>
                  <a:lnTo>
                    <a:pt x="5111773" y="1814391"/>
                  </a:lnTo>
                  <a:lnTo>
                    <a:pt x="5137205" y="1806080"/>
                  </a:lnTo>
                  <a:lnTo>
                    <a:pt x="5162637" y="1799280"/>
                  </a:lnTo>
                  <a:lnTo>
                    <a:pt x="5188068" y="1792782"/>
                  </a:lnTo>
                  <a:lnTo>
                    <a:pt x="5213500" y="1786555"/>
                  </a:lnTo>
                  <a:lnTo>
                    <a:pt x="5238932" y="1778383"/>
                  </a:lnTo>
                  <a:lnTo>
                    <a:pt x="5264363" y="1752743"/>
                  </a:lnTo>
                  <a:lnTo>
                    <a:pt x="5289795" y="1726741"/>
                  </a:lnTo>
                  <a:lnTo>
                    <a:pt x="5315227" y="1705466"/>
                  </a:lnTo>
                  <a:lnTo>
                    <a:pt x="5340659" y="1688060"/>
                  </a:lnTo>
                  <a:lnTo>
                    <a:pt x="5366090" y="1668619"/>
                  </a:lnTo>
                  <a:lnTo>
                    <a:pt x="5391522" y="1643937"/>
                  </a:lnTo>
                  <a:lnTo>
                    <a:pt x="5416954" y="1623269"/>
                  </a:lnTo>
                  <a:lnTo>
                    <a:pt x="5442385" y="1605385"/>
                  </a:lnTo>
                  <a:lnTo>
                    <a:pt x="5467817" y="1590213"/>
                  </a:lnTo>
                  <a:lnTo>
                    <a:pt x="5493249" y="1577800"/>
                  </a:lnTo>
                  <a:lnTo>
                    <a:pt x="5518681" y="1567643"/>
                  </a:lnTo>
                  <a:lnTo>
                    <a:pt x="5544112" y="1558677"/>
                  </a:lnTo>
                  <a:lnTo>
                    <a:pt x="5569544" y="1550753"/>
                  </a:lnTo>
                  <a:lnTo>
                    <a:pt x="5594976" y="1543537"/>
                  </a:lnTo>
                  <a:lnTo>
                    <a:pt x="5620407" y="1536945"/>
                  </a:lnTo>
                  <a:lnTo>
                    <a:pt x="5645839" y="1528602"/>
                  </a:lnTo>
                  <a:lnTo>
                    <a:pt x="5671271" y="1521777"/>
                  </a:lnTo>
                  <a:lnTo>
                    <a:pt x="5696702" y="1516192"/>
                  </a:lnTo>
                  <a:lnTo>
                    <a:pt x="5722134" y="1510922"/>
                  </a:lnTo>
                  <a:lnTo>
                    <a:pt x="5747566" y="1504678"/>
                  </a:lnTo>
                  <a:lnTo>
                    <a:pt x="5772998" y="1496840"/>
                  </a:lnTo>
                  <a:lnTo>
                    <a:pt x="5798429" y="1489958"/>
                  </a:lnTo>
                  <a:lnTo>
                    <a:pt x="5823861" y="1475976"/>
                  </a:lnTo>
                  <a:lnTo>
                    <a:pt x="5849293" y="1464537"/>
                  </a:lnTo>
                  <a:lnTo>
                    <a:pt x="5874724" y="1455177"/>
                  </a:lnTo>
                  <a:lnTo>
                    <a:pt x="5900156" y="1446852"/>
                  </a:lnTo>
                  <a:lnTo>
                    <a:pt x="5925588" y="1439383"/>
                  </a:lnTo>
                  <a:lnTo>
                    <a:pt x="5951020" y="1432822"/>
                  </a:lnTo>
                  <a:lnTo>
                    <a:pt x="5976451" y="1426545"/>
                  </a:lnTo>
                  <a:lnTo>
                    <a:pt x="6001883" y="1415895"/>
                  </a:lnTo>
                  <a:lnTo>
                    <a:pt x="6027315" y="1407182"/>
                  </a:lnTo>
                  <a:lnTo>
                    <a:pt x="6052746" y="1400052"/>
                  </a:lnTo>
                  <a:lnTo>
                    <a:pt x="6078178" y="1380162"/>
                  </a:lnTo>
                  <a:lnTo>
                    <a:pt x="6103610" y="1363888"/>
                  </a:lnTo>
                  <a:lnTo>
                    <a:pt x="6129042" y="1344752"/>
                  </a:lnTo>
                  <a:lnTo>
                    <a:pt x="6154473" y="1323399"/>
                  </a:lnTo>
                  <a:lnTo>
                    <a:pt x="6179905" y="1298369"/>
                  </a:lnTo>
                  <a:lnTo>
                    <a:pt x="6205337" y="1277890"/>
                  </a:lnTo>
                  <a:lnTo>
                    <a:pt x="6230768" y="1261134"/>
                  </a:lnTo>
                  <a:lnTo>
                    <a:pt x="6256200" y="1246495"/>
                  </a:lnTo>
                  <a:lnTo>
                    <a:pt x="6281632" y="1234038"/>
                  </a:lnTo>
                  <a:lnTo>
                    <a:pt x="6307064" y="1223134"/>
                  </a:lnTo>
                  <a:lnTo>
                    <a:pt x="6332495" y="1213725"/>
                  </a:lnTo>
                  <a:lnTo>
                    <a:pt x="6357927" y="1205194"/>
                  </a:lnTo>
                  <a:lnTo>
                    <a:pt x="6383359" y="1198214"/>
                  </a:lnTo>
                  <a:lnTo>
                    <a:pt x="6408790" y="1192503"/>
                  </a:lnTo>
                  <a:lnTo>
                    <a:pt x="6434222" y="1184432"/>
                  </a:lnTo>
                  <a:lnTo>
                    <a:pt x="6459654" y="1177308"/>
                  </a:lnTo>
                  <a:lnTo>
                    <a:pt x="6485085" y="1169175"/>
                  </a:lnTo>
                  <a:lnTo>
                    <a:pt x="6510517" y="1162120"/>
                  </a:lnTo>
                  <a:lnTo>
                    <a:pt x="6535949" y="1155822"/>
                  </a:lnTo>
                  <a:lnTo>
                    <a:pt x="6561381" y="1150669"/>
                  </a:lnTo>
                  <a:lnTo>
                    <a:pt x="6586812" y="1146453"/>
                  </a:lnTo>
                  <a:lnTo>
                    <a:pt x="6612244" y="1140215"/>
                  </a:lnTo>
                  <a:lnTo>
                    <a:pt x="6637676" y="1127178"/>
                  </a:lnTo>
                  <a:lnTo>
                    <a:pt x="6663107" y="1115954"/>
                  </a:lnTo>
                  <a:lnTo>
                    <a:pt x="6688539" y="1105908"/>
                  </a:lnTo>
                  <a:lnTo>
                    <a:pt x="6713971" y="1097176"/>
                  </a:lnTo>
                  <a:lnTo>
                    <a:pt x="6739403" y="1090031"/>
                  </a:lnTo>
                  <a:lnTo>
                    <a:pt x="6764834" y="1084185"/>
                  </a:lnTo>
                  <a:lnTo>
                    <a:pt x="6790266" y="1078111"/>
                  </a:lnTo>
                  <a:lnTo>
                    <a:pt x="6815698" y="1053666"/>
                  </a:lnTo>
                  <a:lnTo>
                    <a:pt x="6841129" y="1032806"/>
                  </a:lnTo>
                  <a:lnTo>
                    <a:pt x="6866561" y="1013222"/>
                  </a:lnTo>
                  <a:lnTo>
                    <a:pt x="6891993" y="987937"/>
                  </a:lnTo>
                  <a:lnTo>
                    <a:pt x="6917425" y="967249"/>
                  </a:lnTo>
                  <a:lnTo>
                    <a:pt x="6942856" y="950323"/>
                  </a:lnTo>
                  <a:lnTo>
                    <a:pt x="6968288" y="927790"/>
                  </a:lnTo>
                  <a:lnTo>
                    <a:pt x="6993720" y="909354"/>
                  </a:lnTo>
                  <a:lnTo>
                    <a:pt x="7019151" y="893426"/>
                  </a:lnTo>
                  <a:lnTo>
                    <a:pt x="7044583" y="879749"/>
                  </a:lnTo>
                  <a:lnTo>
                    <a:pt x="7070015" y="867751"/>
                  </a:lnTo>
                  <a:lnTo>
                    <a:pt x="7095447" y="857934"/>
                  </a:lnTo>
                  <a:lnTo>
                    <a:pt x="7120878" y="849902"/>
                  </a:lnTo>
                  <a:lnTo>
                    <a:pt x="7146310" y="842472"/>
                  </a:lnTo>
                  <a:lnTo>
                    <a:pt x="7171742" y="835906"/>
                  </a:lnTo>
                  <a:lnTo>
                    <a:pt x="7197173" y="827386"/>
                  </a:lnTo>
                  <a:lnTo>
                    <a:pt x="7222605" y="820035"/>
                  </a:lnTo>
                  <a:lnTo>
                    <a:pt x="7248037" y="812056"/>
                  </a:lnTo>
                  <a:lnTo>
                    <a:pt x="7273468" y="805528"/>
                  </a:lnTo>
                  <a:lnTo>
                    <a:pt x="7298900" y="800187"/>
                  </a:lnTo>
                  <a:lnTo>
                    <a:pt x="7324332" y="794006"/>
                  </a:lnTo>
                  <a:lnTo>
                    <a:pt x="7349764" y="787438"/>
                  </a:lnTo>
                  <a:lnTo>
                    <a:pt x="7375195" y="775018"/>
                  </a:lnTo>
                  <a:lnTo>
                    <a:pt x="7400627" y="761629"/>
                  </a:lnTo>
                  <a:lnTo>
                    <a:pt x="7426059" y="749803"/>
                  </a:lnTo>
                  <a:lnTo>
                    <a:pt x="7451490" y="740126"/>
                  </a:lnTo>
                  <a:lnTo>
                    <a:pt x="7476922" y="732209"/>
                  </a:lnTo>
                  <a:lnTo>
                    <a:pt x="7502354" y="725294"/>
                  </a:lnTo>
                  <a:lnTo>
                    <a:pt x="7527786" y="719637"/>
                  </a:lnTo>
                  <a:lnTo>
                    <a:pt x="7553217" y="714015"/>
                  </a:lnTo>
                  <a:lnTo>
                    <a:pt x="7578649" y="707434"/>
                  </a:lnTo>
                  <a:lnTo>
                    <a:pt x="7604081" y="678748"/>
                  </a:lnTo>
                  <a:lnTo>
                    <a:pt x="7629512" y="655279"/>
                  </a:lnTo>
                  <a:lnTo>
                    <a:pt x="7654944" y="636076"/>
                  </a:lnTo>
                  <a:lnTo>
                    <a:pt x="7680376" y="618052"/>
                  </a:lnTo>
                  <a:lnTo>
                    <a:pt x="7705808" y="597964"/>
                  </a:lnTo>
                  <a:lnTo>
                    <a:pt x="7731239" y="573516"/>
                  </a:lnTo>
                  <a:lnTo>
                    <a:pt x="7756671" y="553077"/>
                  </a:lnTo>
                  <a:lnTo>
                    <a:pt x="7782103" y="535104"/>
                  </a:lnTo>
                  <a:lnTo>
                    <a:pt x="7807534" y="520398"/>
                  </a:lnTo>
                  <a:lnTo>
                    <a:pt x="7832966" y="508367"/>
                  </a:lnTo>
                  <a:lnTo>
                    <a:pt x="7858398" y="498523"/>
                  </a:lnTo>
                  <a:lnTo>
                    <a:pt x="7883830" y="489755"/>
                  </a:lnTo>
                  <a:lnTo>
                    <a:pt x="7909261" y="482018"/>
                  </a:lnTo>
                  <a:lnTo>
                    <a:pt x="7934693" y="474752"/>
                  </a:lnTo>
                  <a:lnTo>
                    <a:pt x="7960125" y="467215"/>
                  </a:lnTo>
                  <a:lnTo>
                    <a:pt x="7985556" y="461048"/>
                  </a:lnTo>
                  <a:lnTo>
                    <a:pt x="8010988" y="456003"/>
                  </a:lnTo>
                  <a:lnTo>
                    <a:pt x="8036420" y="449335"/>
                  </a:lnTo>
                  <a:lnTo>
                    <a:pt x="8061851" y="443207"/>
                  </a:lnTo>
                  <a:lnTo>
                    <a:pt x="8087283" y="435857"/>
                  </a:lnTo>
                  <a:lnTo>
                    <a:pt x="8112715" y="427219"/>
                  </a:lnTo>
                  <a:lnTo>
                    <a:pt x="8138147" y="411160"/>
                  </a:lnTo>
                  <a:lnTo>
                    <a:pt x="8163578" y="398022"/>
                  </a:lnTo>
                  <a:lnTo>
                    <a:pt x="8189010" y="387272"/>
                  </a:lnTo>
                  <a:lnTo>
                    <a:pt x="8214442" y="377516"/>
                  </a:lnTo>
                  <a:lnTo>
                    <a:pt x="8239873" y="367634"/>
                  </a:lnTo>
                  <a:lnTo>
                    <a:pt x="8265305" y="359150"/>
                  </a:lnTo>
                  <a:lnTo>
                    <a:pt x="8290737" y="351318"/>
                  </a:lnTo>
                  <a:lnTo>
                    <a:pt x="8316169" y="341163"/>
                  </a:lnTo>
                  <a:lnTo>
                    <a:pt x="8341600" y="332855"/>
                  </a:lnTo>
                  <a:lnTo>
                    <a:pt x="8367032" y="326057"/>
                  </a:lnTo>
                  <a:lnTo>
                    <a:pt x="8392464" y="299860"/>
                  </a:lnTo>
                  <a:lnTo>
                    <a:pt x="8417895" y="277648"/>
                  </a:lnTo>
                  <a:lnTo>
                    <a:pt x="8443327" y="257770"/>
                  </a:lnTo>
                  <a:lnTo>
                    <a:pt x="8468759" y="236113"/>
                  </a:lnTo>
                  <a:lnTo>
                    <a:pt x="8494191" y="210941"/>
                  </a:lnTo>
                  <a:lnTo>
                    <a:pt x="8519622" y="190345"/>
                  </a:lnTo>
                  <a:lnTo>
                    <a:pt x="8545054" y="173494"/>
                  </a:lnTo>
                  <a:lnTo>
                    <a:pt x="8570486" y="158900"/>
                  </a:lnTo>
                  <a:lnTo>
                    <a:pt x="8595917" y="146302"/>
                  </a:lnTo>
                  <a:lnTo>
                    <a:pt x="8621349" y="134944"/>
                  </a:lnTo>
                  <a:lnTo>
                    <a:pt x="8646781" y="124966"/>
                  </a:lnTo>
                  <a:lnTo>
                    <a:pt x="8672213" y="115905"/>
                  </a:lnTo>
                  <a:lnTo>
                    <a:pt x="8697644" y="108491"/>
                  </a:lnTo>
                  <a:lnTo>
                    <a:pt x="8723076" y="102425"/>
                  </a:lnTo>
                  <a:lnTo>
                    <a:pt x="8748508" y="92524"/>
                  </a:lnTo>
                  <a:lnTo>
                    <a:pt x="8773939" y="81327"/>
                  </a:lnTo>
                  <a:lnTo>
                    <a:pt x="8799371" y="70301"/>
                  </a:lnTo>
                  <a:lnTo>
                    <a:pt x="8824803" y="60713"/>
                  </a:lnTo>
                  <a:lnTo>
                    <a:pt x="8850234" y="52706"/>
                  </a:lnTo>
                  <a:lnTo>
                    <a:pt x="8875666" y="46155"/>
                  </a:lnTo>
                  <a:lnTo>
                    <a:pt x="8901098" y="40795"/>
                  </a:lnTo>
                  <a:lnTo>
                    <a:pt x="8926530" y="35375"/>
                  </a:lnTo>
                  <a:lnTo>
                    <a:pt x="8951961" y="24562"/>
                  </a:lnTo>
                  <a:lnTo>
                    <a:pt x="8977393" y="15221"/>
                  </a:lnTo>
                  <a:lnTo>
                    <a:pt x="9002825" y="6866"/>
                  </a:lnTo>
                  <a:lnTo>
                    <a:pt x="9028256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551789" y="1680250"/>
              <a:ext cx="8138147" cy="3632891"/>
            </a:xfrm>
            <a:custGeom>
              <a:avLst/>
              <a:pathLst>
                <a:path w="8138147" h="3632891">
                  <a:moveTo>
                    <a:pt x="0" y="3632891"/>
                  </a:moveTo>
                  <a:lnTo>
                    <a:pt x="25431" y="3632891"/>
                  </a:lnTo>
                  <a:lnTo>
                    <a:pt x="50863" y="3630658"/>
                  </a:lnTo>
                  <a:lnTo>
                    <a:pt x="76295" y="3625836"/>
                  </a:lnTo>
                  <a:lnTo>
                    <a:pt x="101726" y="3561900"/>
                  </a:lnTo>
                  <a:lnTo>
                    <a:pt x="127158" y="3553213"/>
                  </a:lnTo>
                  <a:lnTo>
                    <a:pt x="152590" y="3470119"/>
                  </a:lnTo>
                  <a:lnTo>
                    <a:pt x="178021" y="3470119"/>
                  </a:lnTo>
                  <a:lnTo>
                    <a:pt x="203453" y="3470119"/>
                  </a:lnTo>
                  <a:lnTo>
                    <a:pt x="228885" y="3421631"/>
                  </a:lnTo>
                  <a:lnTo>
                    <a:pt x="254317" y="3419667"/>
                  </a:lnTo>
                  <a:lnTo>
                    <a:pt x="279748" y="3415769"/>
                  </a:lnTo>
                  <a:lnTo>
                    <a:pt x="305180" y="3413290"/>
                  </a:lnTo>
                  <a:lnTo>
                    <a:pt x="330612" y="3408662"/>
                  </a:lnTo>
                  <a:lnTo>
                    <a:pt x="356043" y="3408662"/>
                  </a:lnTo>
                  <a:lnTo>
                    <a:pt x="381475" y="3408662"/>
                  </a:lnTo>
                  <a:lnTo>
                    <a:pt x="406907" y="3406124"/>
                  </a:lnTo>
                  <a:lnTo>
                    <a:pt x="432339" y="3402365"/>
                  </a:lnTo>
                  <a:lnTo>
                    <a:pt x="457770" y="3396100"/>
                  </a:lnTo>
                  <a:lnTo>
                    <a:pt x="483202" y="3381531"/>
                  </a:lnTo>
                  <a:lnTo>
                    <a:pt x="508634" y="3377489"/>
                  </a:lnTo>
                  <a:lnTo>
                    <a:pt x="534065" y="3377489"/>
                  </a:lnTo>
                  <a:lnTo>
                    <a:pt x="559497" y="3377489"/>
                  </a:lnTo>
                  <a:lnTo>
                    <a:pt x="584929" y="3361161"/>
                  </a:lnTo>
                  <a:lnTo>
                    <a:pt x="610361" y="3352919"/>
                  </a:lnTo>
                  <a:lnTo>
                    <a:pt x="635792" y="3350881"/>
                  </a:lnTo>
                  <a:lnTo>
                    <a:pt x="661224" y="3314822"/>
                  </a:lnTo>
                  <a:lnTo>
                    <a:pt x="686656" y="3298889"/>
                  </a:lnTo>
                  <a:lnTo>
                    <a:pt x="712087" y="3298889"/>
                  </a:lnTo>
                  <a:lnTo>
                    <a:pt x="737519" y="3298889"/>
                  </a:lnTo>
                  <a:lnTo>
                    <a:pt x="762951" y="3294985"/>
                  </a:lnTo>
                  <a:lnTo>
                    <a:pt x="788383" y="3293296"/>
                  </a:lnTo>
                  <a:lnTo>
                    <a:pt x="813814" y="3290533"/>
                  </a:lnTo>
                  <a:lnTo>
                    <a:pt x="839246" y="3285295"/>
                  </a:lnTo>
                  <a:lnTo>
                    <a:pt x="864678" y="3262840"/>
                  </a:lnTo>
                  <a:lnTo>
                    <a:pt x="890109" y="3262840"/>
                  </a:lnTo>
                  <a:lnTo>
                    <a:pt x="915541" y="3262840"/>
                  </a:lnTo>
                  <a:lnTo>
                    <a:pt x="940973" y="3159931"/>
                  </a:lnTo>
                  <a:lnTo>
                    <a:pt x="966404" y="3148829"/>
                  </a:lnTo>
                  <a:lnTo>
                    <a:pt x="991836" y="3126165"/>
                  </a:lnTo>
                  <a:lnTo>
                    <a:pt x="1017268" y="3091031"/>
                  </a:lnTo>
                  <a:lnTo>
                    <a:pt x="1042700" y="3087694"/>
                  </a:lnTo>
                  <a:lnTo>
                    <a:pt x="1068131" y="3087694"/>
                  </a:lnTo>
                  <a:lnTo>
                    <a:pt x="1093563" y="3087694"/>
                  </a:lnTo>
                  <a:lnTo>
                    <a:pt x="1118995" y="3084538"/>
                  </a:lnTo>
                  <a:lnTo>
                    <a:pt x="1144426" y="3081378"/>
                  </a:lnTo>
                  <a:lnTo>
                    <a:pt x="1169858" y="3079138"/>
                  </a:lnTo>
                  <a:lnTo>
                    <a:pt x="1195290" y="3076316"/>
                  </a:lnTo>
                  <a:lnTo>
                    <a:pt x="1220722" y="3069097"/>
                  </a:lnTo>
                  <a:lnTo>
                    <a:pt x="1246153" y="3069097"/>
                  </a:lnTo>
                  <a:lnTo>
                    <a:pt x="1271585" y="3069097"/>
                  </a:lnTo>
                  <a:lnTo>
                    <a:pt x="1297017" y="3055664"/>
                  </a:lnTo>
                  <a:lnTo>
                    <a:pt x="1322448" y="3052336"/>
                  </a:lnTo>
                  <a:lnTo>
                    <a:pt x="1347880" y="3043350"/>
                  </a:lnTo>
                  <a:lnTo>
                    <a:pt x="1373312" y="3007701"/>
                  </a:lnTo>
                  <a:lnTo>
                    <a:pt x="1398744" y="2979426"/>
                  </a:lnTo>
                  <a:lnTo>
                    <a:pt x="1424175" y="2979426"/>
                  </a:lnTo>
                  <a:lnTo>
                    <a:pt x="1449607" y="2979426"/>
                  </a:lnTo>
                  <a:lnTo>
                    <a:pt x="1475039" y="2979426"/>
                  </a:lnTo>
                  <a:lnTo>
                    <a:pt x="1500470" y="2979426"/>
                  </a:lnTo>
                  <a:lnTo>
                    <a:pt x="1525902" y="2975848"/>
                  </a:lnTo>
                  <a:lnTo>
                    <a:pt x="1551334" y="2972108"/>
                  </a:lnTo>
                  <a:lnTo>
                    <a:pt x="1576766" y="2951758"/>
                  </a:lnTo>
                  <a:lnTo>
                    <a:pt x="1602197" y="2951758"/>
                  </a:lnTo>
                  <a:lnTo>
                    <a:pt x="1627629" y="2951758"/>
                  </a:lnTo>
                  <a:lnTo>
                    <a:pt x="1653061" y="2844085"/>
                  </a:lnTo>
                  <a:lnTo>
                    <a:pt x="1678492" y="2832262"/>
                  </a:lnTo>
                  <a:lnTo>
                    <a:pt x="1703924" y="2809502"/>
                  </a:lnTo>
                  <a:lnTo>
                    <a:pt x="1729356" y="2769349"/>
                  </a:lnTo>
                  <a:lnTo>
                    <a:pt x="1754787" y="2766207"/>
                  </a:lnTo>
                  <a:lnTo>
                    <a:pt x="1780219" y="2766207"/>
                  </a:lnTo>
                  <a:lnTo>
                    <a:pt x="1805651" y="2766207"/>
                  </a:lnTo>
                  <a:lnTo>
                    <a:pt x="1831083" y="2763007"/>
                  </a:lnTo>
                  <a:lnTo>
                    <a:pt x="1856514" y="2760202"/>
                  </a:lnTo>
                  <a:lnTo>
                    <a:pt x="1881946" y="2756896"/>
                  </a:lnTo>
                  <a:lnTo>
                    <a:pt x="1907378" y="2754430"/>
                  </a:lnTo>
                  <a:lnTo>
                    <a:pt x="1932809" y="2746579"/>
                  </a:lnTo>
                  <a:lnTo>
                    <a:pt x="1958241" y="2746579"/>
                  </a:lnTo>
                  <a:lnTo>
                    <a:pt x="1983673" y="2746579"/>
                  </a:lnTo>
                  <a:lnTo>
                    <a:pt x="2009105" y="2732779"/>
                  </a:lnTo>
                  <a:lnTo>
                    <a:pt x="2034536" y="2729973"/>
                  </a:lnTo>
                  <a:lnTo>
                    <a:pt x="2059968" y="2721052"/>
                  </a:lnTo>
                  <a:lnTo>
                    <a:pt x="2085400" y="2717846"/>
                  </a:lnTo>
                  <a:lnTo>
                    <a:pt x="2110831" y="2704232"/>
                  </a:lnTo>
                  <a:lnTo>
                    <a:pt x="2136263" y="2704232"/>
                  </a:lnTo>
                  <a:lnTo>
                    <a:pt x="2161695" y="2704232"/>
                  </a:lnTo>
                  <a:lnTo>
                    <a:pt x="2187127" y="2687502"/>
                  </a:lnTo>
                  <a:lnTo>
                    <a:pt x="2212558" y="2647716"/>
                  </a:lnTo>
                  <a:lnTo>
                    <a:pt x="2237990" y="2644790"/>
                  </a:lnTo>
                  <a:lnTo>
                    <a:pt x="2263422" y="2640831"/>
                  </a:lnTo>
                  <a:lnTo>
                    <a:pt x="2288853" y="2638587"/>
                  </a:lnTo>
                  <a:lnTo>
                    <a:pt x="2314285" y="2638587"/>
                  </a:lnTo>
                  <a:lnTo>
                    <a:pt x="2339717" y="2638587"/>
                  </a:lnTo>
                  <a:lnTo>
                    <a:pt x="2365149" y="2631959"/>
                  </a:lnTo>
                  <a:lnTo>
                    <a:pt x="2390580" y="2519849"/>
                  </a:lnTo>
                  <a:lnTo>
                    <a:pt x="2416012" y="2515823"/>
                  </a:lnTo>
                  <a:lnTo>
                    <a:pt x="2441444" y="2481886"/>
                  </a:lnTo>
                  <a:lnTo>
                    <a:pt x="2466875" y="2458886"/>
                  </a:lnTo>
                  <a:lnTo>
                    <a:pt x="2492307" y="2458886"/>
                  </a:lnTo>
                  <a:lnTo>
                    <a:pt x="2517739" y="2458886"/>
                  </a:lnTo>
                  <a:lnTo>
                    <a:pt x="2543170" y="2418764"/>
                  </a:lnTo>
                  <a:lnTo>
                    <a:pt x="2568602" y="2403948"/>
                  </a:lnTo>
                  <a:lnTo>
                    <a:pt x="2594034" y="2398535"/>
                  </a:lnTo>
                  <a:lnTo>
                    <a:pt x="2619466" y="2395864"/>
                  </a:lnTo>
                  <a:lnTo>
                    <a:pt x="2644897" y="2395864"/>
                  </a:lnTo>
                  <a:lnTo>
                    <a:pt x="2670329" y="2395864"/>
                  </a:lnTo>
                  <a:lnTo>
                    <a:pt x="2695761" y="2395864"/>
                  </a:lnTo>
                  <a:lnTo>
                    <a:pt x="2721192" y="2389739"/>
                  </a:lnTo>
                  <a:lnTo>
                    <a:pt x="2746624" y="2386184"/>
                  </a:lnTo>
                  <a:lnTo>
                    <a:pt x="2772056" y="2366913"/>
                  </a:lnTo>
                  <a:lnTo>
                    <a:pt x="2797488" y="2366913"/>
                  </a:lnTo>
                  <a:lnTo>
                    <a:pt x="2822919" y="2363471"/>
                  </a:lnTo>
                  <a:lnTo>
                    <a:pt x="2848351" y="2363471"/>
                  </a:lnTo>
                  <a:lnTo>
                    <a:pt x="2873783" y="2363471"/>
                  </a:lnTo>
                  <a:lnTo>
                    <a:pt x="2899214" y="2341335"/>
                  </a:lnTo>
                  <a:lnTo>
                    <a:pt x="2924646" y="2338842"/>
                  </a:lnTo>
                  <a:lnTo>
                    <a:pt x="2950078" y="2291317"/>
                  </a:lnTo>
                  <a:lnTo>
                    <a:pt x="2975510" y="2288409"/>
                  </a:lnTo>
                  <a:lnTo>
                    <a:pt x="3000941" y="2284266"/>
                  </a:lnTo>
                  <a:lnTo>
                    <a:pt x="3026373" y="2284266"/>
                  </a:lnTo>
                  <a:lnTo>
                    <a:pt x="3051805" y="2284266"/>
                  </a:lnTo>
                  <a:lnTo>
                    <a:pt x="3077236" y="2280486"/>
                  </a:lnTo>
                  <a:lnTo>
                    <a:pt x="3102668" y="2277290"/>
                  </a:lnTo>
                  <a:lnTo>
                    <a:pt x="3128100" y="2271973"/>
                  </a:lnTo>
                  <a:lnTo>
                    <a:pt x="3153532" y="2215771"/>
                  </a:lnTo>
                  <a:lnTo>
                    <a:pt x="3178963" y="2183687"/>
                  </a:lnTo>
                  <a:lnTo>
                    <a:pt x="3204395" y="2183687"/>
                  </a:lnTo>
                  <a:lnTo>
                    <a:pt x="3229827" y="2183687"/>
                  </a:lnTo>
                  <a:lnTo>
                    <a:pt x="3255258" y="2150285"/>
                  </a:lnTo>
                  <a:lnTo>
                    <a:pt x="3280690" y="2055563"/>
                  </a:lnTo>
                  <a:lnTo>
                    <a:pt x="3306122" y="2052432"/>
                  </a:lnTo>
                  <a:lnTo>
                    <a:pt x="3331553" y="2047138"/>
                  </a:lnTo>
                  <a:lnTo>
                    <a:pt x="3356985" y="2043665"/>
                  </a:lnTo>
                  <a:lnTo>
                    <a:pt x="3382417" y="2043665"/>
                  </a:lnTo>
                  <a:lnTo>
                    <a:pt x="3407849" y="2043665"/>
                  </a:lnTo>
                  <a:lnTo>
                    <a:pt x="3433280" y="2039952"/>
                  </a:lnTo>
                  <a:lnTo>
                    <a:pt x="3458712" y="2036396"/>
                  </a:lnTo>
                  <a:lnTo>
                    <a:pt x="3484144" y="2031956"/>
                  </a:lnTo>
                  <a:lnTo>
                    <a:pt x="3509575" y="2028335"/>
                  </a:lnTo>
                  <a:lnTo>
                    <a:pt x="3535007" y="2009629"/>
                  </a:lnTo>
                  <a:lnTo>
                    <a:pt x="3560439" y="2009629"/>
                  </a:lnTo>
                  <a:lnTo>
                    <a:pt x="3585871" y="2009629"/>
                  </a:lnTo>
                  <a:lnTo>
                    <a:pt x="3611302" y="2006139"/>
                  </a:lnTo>
                  <a:lnTo>
                    <a:pt x="3636734" y="1996662"/>
                  </a:lnTo>
                  <a:lnTo>
                    <a:pt x="3662166" y="1982401"/>
                  </a:lnTo>
                  <a:lnTo>
                    <a:pt x="3687597" y="1979961"/>
                  </a:lnTo>
                  <a:lnTo>
                    <a:pt x="3713029" y="1926251"/>
                  </a:lnTo>
                  <a:lnTo>
                    <a:pt x="3738461" y="1926251"/>
                  </a:lnTo>
                  <a:lnTo>
                    <a:pt x="3763893" y="1926251"/>
                  </a:lnTo>
                  <a:lnTo>
                    <a:pt x="3789324" y="1922580"/>
                  </a:lnTo>
                  <a:lnTo>
                    <a:pt x="3814756" y="1918029"/>
                  </a:lnTo>
                  <a:lnTo>
                    <a:pt x="3840188" y="1914362"/>
                  </a:lnTo>
                  <a:lnTo>
                    <a:pt x="3865619" y="1909530"/>
                  </a:lnTo>
                  <a:lnTo>
                    <a:pt x="3891051" y="1894373"/>
                  </a:lnTo>
                  <a:lnTo>
                    <a:pt x="3916483" y="1894373"/>
                  </a:lnTo>
                  <a:lnTo>
                    <a:pt x="3941915" y="1894373"/>
                  </a:lnTo>
                  <a:lnTo>
                    <a:pt x="3967346" y="1860011"/>
                  </a:lnTo>
                  <a:lnTo>
                    <a:pt x="3992778" y="1852247"/>
                  </a:lnTo>
                  <a:lnTo>
                    <a:pt x="4018210" y="1824231"/>
                  </a:lnTo>
                  <a:lnTo>
                    <a:pt x="4043641" y="1788500"/>
                  </a:lnTo>
                  <a:lnTo>
                    <a:pt x="4069073" y="1679516"/>
                  </a:lnTo>
                  <a:lnTo>
                    <a:pt x="4094505" y="1679516"/>
                  </a:lnTo>
                  <a:lnTo>
                    <a:pt x="4119936" y="1679516"/>
                  </a:lnTo>
                  <a:lnTo>
                    <a:pt x="4145368" y="1673927"/>
                  </a:lnTo>
                  <a:lnTo>
                    <a:pt x="4170800" y="1669503"/>
                  </a:lnTo>
                  <a:lnTo>
                    <a:pt x="4196232" y="1664441"/>
                  </a:lnTo>
                  <a:lnTo>
                    <a:pt x="4221663" y="1664441"/>
                  </a:lnTo>
                  <a:lnTo>
                    <a:pt x="4247095" y="1660398"/>
                  </a:lnTo>
                  <a:lnTo>
                    <a:pt x="4272527" y="1660398"/>
                  </a:lnTo>
                  <a:lnTo>
                    <a:pt x="4297958" y="1660398"/>
                  </a:lnTo>
                  <a:lnTo>
                    <a:pt x="4323390" y="1638259"/>
                  </a:lnTo>
                  <a:lnTo>
                    <a:pt x="4348822" y="1634917"/>
                  </a:lnTo>
                  <a:lnTo>
                    <a:pt x="4374254" y="1623128"/>
                  </a:lnTo>
                  <a:lnTo>
                    <a:pt x="4399685" y="1620058"/>
                  </a:lnTo>
                  <a:lnTo>
                    <a:pt x="4425117" y="1616954"/>
                  </a:lnTo>
                  <a:lnTo>
                    <a:pt x="4450549" y="1616954"/>
                  </a:lnTo>
                  <a:lnTo>
                    <a:pt x="4475980" y="1616954"/>
                  </a:lnTo>
                  <a:lnTo>
                    <a:pt x="4501412" y="1590175"/>
                  </a:lnTo>
                  <a:lnTo>
                    <a:pt x="4526844" y="1559049"/>
                  </a:lnTo>
                  <a:lnTo>
                    <a:pt x="4552276" y="1554833"/>
                  </a:lnTo>
                  <a:lnTo>
                    <a:pt x="4577707" y="1550598"/>
                  </a:lnTo>
                  <a:lnTo>
                    <a:pt x="4603139" y="1547682"/>
                  </a:lnTo>
                  <a:lnTo>
                    <a:pt x="4628571" y="1547682"/>
                  </a:lnTo>
                  <a:lnTo>
                    <a:pt x="4654002" y="1547682"/>
                  </a:lnTo>
                  <a:lnTo>
                    <a:pt x="4679434" y="1541082"/>
                  </a:lnTo>
                  <a:lnTo>
                    <a:pt x="4704866" y="1500156"/>
                  </a:lnTo>
                  <a:lnTo>
                    <a:pt x="4730298" y="1495390"/>
                  </a:lnTo>
                  <a:lnTo>
                    <a:pt x="4755729" y="1483896"/>
                  </a:lnTo>
                  <a:lnTo>
                    <a:pt x="4781161" y="1429940"/>
                  </a:lnTo>
                  <a:lnTo>
                    <a:pt x="4806593" y="1429940"/>
                  </a:lnTo>
                  <a:lnTo>
                    <a:pt x="4832024" y="1429940"/>
                  </a:lnTo>
                  <a:lnTo>
                    <a:pt x="4857456" y="1327111"/>
                  </a:lnTo>
                  <a:lnTo>
                    <a:pt x="4882888" y="1321648"/>
                  </a:lnTo>
                  <a:lnTo>
                    <a:pt x="4908319" y="1318556"/>
                  </a:lnTo>
                  <a:lnTo>
                    <a:pt x="4933751" y="1315939"/>
                  </a:lnTo>
                  <a:lnTo>
                    <a:pt x="4959183" y="1312029"/>
                  </a:lnTo>
                  <a:lnTo>
                    <a:pt x="4984615" y="1312029"/>
                  </a:lnTo>
                  <a:lnTo>
                    <a:pt x="5010046" y="1312029"/>
                  </a:lnTo>
                  <a:lnTo>
                    <a:pt x="5035478" y="1307188"/>
                  </a:lnTo>
                  <a:lnTo>
                    <a:pt x="5060910" y="1303111"/>
                  </a:lnTo>
                  <a:lnTo>
                    <a:pt x="5086341" y="1283508"/>
                  </a:lnTo>
                  <a:lnTo>
                    <a:pt x="5111773" y="1280302"/>
                  </a:lnTo>
                  <a:lnTo>
                    <a:pt x="5137205" y="1269723"/>
                  </a:lnTo>
                  <a:lnTo>
                    <a:pt x="5162637" y="1269723"/>
                  </a:lnTo>
                  <a:lnTo>
                    <a:pt x="5188068" y="1269723"/>
                  </a:lnTo>
                  <a:lnTo>
                    <a:pt x="5213500" y="1260668"/>
                  </a:lnTo>
                  <a:lnTo>
                    <a:pt x="5238932" y="1241659"/>
                  </a:lnTo>
                  <a:lnTo>
                    <a:pt x="5264363" y="1215814"/>
                  </a:lnTo>
                  <a:lnTo>
                    <a:pt x="5289795" y="1213084"/>
                  </a:lnTo>
                  <a:lnTo>
                    <a:pt x="5315227" y="1208656"/>
                  </a:lnTo>
                  <a:lnTo>
                    <a:pt x="5340659" y="1208656"/>
                  </a:lnTo>
                  <a:lnTo>
                    <a:pt x="5366090" y="1208656"/>
                  </a:lnTo>
                  <a:lnTo>
                    <a:pt x="5391522" y="1205067"/>
                  </a:lnTo>
                  <a:lnTo>
                    <a:pt x="5416954" y="1202143"/>
                  </a:lnTo>
                  <a:lnTo>
                    <a:pt x="5442385" y="1198863"/>
                  </a:lnTo>
                  <a:lnTo>
                    <a:pt x="5467817" y="1193088"/>
                  </a:lnTo>
                  <a:lnTo>
                    <a:pt x="5493249" y="1154275"/>
                  </a:lnTo>
                  <a:lnTo>
                    <a:pt x="5518681" y="1154275"/>
                  </a:lnTo>
                  <a:lnTo>
                    <a:pt x="5544112" y="1154275"/>
                  </a:lnTo>
                  <a:lnTo>
                    <a:pt x="5569544" y="1141054"/>
                  </a:lnTo>
                  <a:lnTo>
                    <a:pt x="5594976" y="1106346"/>
                  </a:lnTo>
                  <a:lnTo>
                    <a:pt x="5620407" y="1006434"/>
                  </a:lnTo>
                  <a:lnTo>
                    <a:pt x="5645839" y="1002661"/>
                  </a:lnTo>
                  <a:lnTo>
                    <a:pt x="5671271" y="996995"/>
                  </a:lnTo>
                  <a:lnTo>
                    <a:pt x="5696702" y="996995"/>
                  </a:lnTo>
                  <a:lnTo>
                    <a:pt x="5722134" y="996995"/>
                  </a:lnTo>
                  <a:lnTo>
                    <a:pt x="5747566" y="993063"/>
                  </a:lnTo>
                  <a:lnTo>
                    <a:pt x="5772998" y="990325"/>
                  </a:lnTo>
                  <a:lnTo>
                    <a:pt x="5798429" y="987015"/>
                  </a:lnTo>
                  <a:lnTo>
                    <a:pt x="5823861" y="983652"/>
                  </a:lnTo>
                  <a:lnTo>
                    <a:pt x="5849293" y="976131"/>
                  </a:lnTo>
                  <a:lnTo>
                    <a:pt x="5874724" y="976131"/>
                  </a:lnTo>
                  <a:lnTo>
                    <a:pt x="5900156" y="976131"/>
                  </a:lnTo>
                  <a:lnTo>
                    <a:pt x="5925588" y="963551"/>
                  </a:lnTo>
                  <a:lnTo>
                    <a:pt x="5951020" y="960236"/>
                  </a:lnTo>
                  <a:lnTo>
                    <a:pt x="5976451" y="949405"/>
                  </a:lnTo>
                  <a:lnTo>
                    <a:pt x="6001883" y="936394"/>
                  </a:lnTo>
                  <a:lnTo>
                    <a:pt x="6027315" y="929800"/>
                  </a:lnTo>
                  <a:lnTo>
                    <a:pt x="6052746" y="929800"/>
                  </a:lnTo>
                  <a:lnTo>
                    <a:pt x="6078178" y="929800"/>
                  </a:lnTo>
                  <a:lnTo>
                    <a:pt x="6103610" y="902482"/>
                  </a:lnTo>
                  <a:lnTo>
                    <a:pt x="6129042" y="898993"/>
                  </a:lnTo>
                  <a:lnTo>
                    <a:pt x="6154473" y="893147"/>
                  </a:lnTo>
                  <a:lnTo>
                    <a:pt x="6179905" y="888224"/>
                  </a:lnTo>
                  <a:lnTo>
                    <a:pt x="6205337" y="881064"/>
                  </a:lnTo>
                  <a:lnTo>
                    <a:pt x="6230768" y="881064"/>
                  </a:lnTo>
                  <a:lnTo>
                    <a:pt x="6256200" y="881064"/>
                  </a:lnTo>
                  <a:lnTo>
                    <a:pt x="6281632" y="840557"/>
                  </a:lnTo>
                  <a:lnTo>
                    <a:pt x="6307064" y="834183"/>
                  </a:lnTo>
                  <a:lnTo>
                    <a:pt x="6332495" y="834183"/>
                  </a:lnTo>
                  <a:lnTo>
                    <a:pt x="6357927" y="817434"/>
                  </a:lnTo>
                  <a:lnTo>
                    <a:pt x="6383359" y="763168"/>
                  </a:lnTo>
                  <a:lnTo>
                    <a:pt x="6408790" y="763168"/>
                  </a:lnTo>
                  <a:lnTo>
                    <a:pt x="6434222" y="763168"/>
                  </a:lnTo>
                  <a:lnTo>
                    <a:pt x="6459654" y="671780"/>
                  </a:lnTo>
                  <a:lnTo>
                    <a:pt x="6485085" y="667998"/>
                  </a:lnTo>
                  <a:lnTo>
                    <a:pt x="6510517" y="663268"/>
                  </a:lnTo>
                  <a:lnTo>
                    <a:pt x="6535949" y="659566"/>
                  </a:lnTo>
                  <a:lnTo>
                    <a:pt x="6561381" y="655968"/>
                  </a:lnTo>
                  <a:lnTo>
                    <a:pt x="6586812" y="655968"/>
                  </a:lnTo>
                  <a:lnTo>
                    <a:pt x="6612244" y="655968"/>
                  </a:lnTo>
                  <a:lnTo>
                    <a:pt x="6637676" y="651078"/>
                  </a:lnTo>
                  <a:lnTo>
                    <a:pt x="6663107" y="634279"/>
                  </a:lnTo>
                  <a:lnTo>
                    <a:pt x="6688539" y="629662"/>
                  </a:lnTo>
                  <a:lnTo>
                    <a:pt x="6713971" y="617716"/>
                  </a:lnTo>
                  <a:lnTo>
                    <a:pt x="6739403" y="614326"/>
                  </a:lnTo>
                  <a:lnTo>
                    <a:pt x="6764834" y="614326"/>
                  </a:lnTo>
                  <a:lnTo>
                    <a:pt x="6790266" y="614326"/>
                  </a:lnTo>
                  <a:lnTo>
                    <a:pt x="6815698" y="599860"/>
                  </a:lnTo>
                  <a:lnTo>
                    <a:pt x="6841129" y="596768"/>
                  </a:lnTo>
                  <a:lnTo>
                    <a:pt x="6866561" y="571864"/>
                  </a:lnTo>
                  <a:lnTo>
                    <a:pt x="6891993" y="568813"/>
                  </a:lnTo>
                  <a:lnTo>
                    <a:pt x="6917425" y="563342"/>
                  </a:lnTo>
                  <a:lnTo>
                    <a:pt x="6942856" y="563342"/>
                  </a:lnTo>
                  <a:lnTo>
                    <a:pt x="6968288" y="563342"/>
                  </a:lnTo>
                  <a:lnTo>
                    <a:pt x="6993720" y="558038"/>
                  </a:lnTo>
                  <a:lnTo>
                    <a:pt x="7019151" y="550389"/>
                  </a:lnTo>
                  <a:lnTo>
                    <a:pt x="7044583" y="509489"/>
                  </a:lnTo>
                  <a:lnTo>
                    <a:pt x="7070015" y="497032"/>
                  </a:lnTo>
                  <a:lnTo>
                    <a:pt x="7095447" y="460735"/>
                  </a:lnTo>
                  <a:lnTo>
                    <a:pt x="7120878" y="460735"/>
                  </a:lnTo>
                  <a:lnTo>
                    <a:pt x="7146310" y="460735"/>
                  </a:lnTo>
                  <a:lnTo>
                    <a:pt x="7171742" y="353156"/>
                  </a:lnTo>
                  <a:lnTo>
                    <a:pt x="7197173" y="346701"/>
                  </a:lnTo>
                  <a:lnTo>
                    <a:pt x="7222605" y="346701"/>
                  </a:lnTo>
                  <a:lnTo>
                    <a:pt x="7248037" y="340885"/>
                  </a:lnTo>
                  <a:lnTo>
                    <a:pt x="7273468" y="336006"/>
                  </a:lnTo>
                  <a:lnTo>
                    <a:pt x="7298900" y="336006"/>
                  </a:lnTo>
                  <a:lnTo>
                    <a:pt x="7324332" y="336006"/>
                  </a:lnTo>
                  <a:lnTo>
                    <a:pt x="7349764" y="330584"/>
                  </a:lnTo>
                  <a:lnTo>
                    <a:pt x="7375195" y="327061"/>
                  </a:lnTo>
                  <a:lnTo>
                    <a:pt x="7400627" y="322163"/>
                  </a:lnTo>
                  <a:lnTo>
                    <a:pt x="7426059" y="301914"/>
                  </a:lnTo>
                  <a:lnTo>
                    <a:pt x="7451490" y="297647"/>
                  </a:lnTo>
                  <a:lnTo>
                    <a:pt x="7476922" y="297647"/>
                  </a:lnTo>
                  <a:lnTo>
                    <a:pt x="7502354" y="297647"/>
                  </a:lnTo>
                  <a:lnTo>
                    <a:pt x="7527786" y="286130"/>
                  </a:lnTo>
                  <a:lnTo>
                    <a:pt x="7553217" y="275193"/>
                  </a:lnTo>
                  <a:lnTo>
                    <a:pt x="7578649" y="266798"/>
                  </a:lnTo>
                  <a:lnTo>
                    <a:pt x="7604081" y="238391"/>
                  </a:lnTo>
                  <a:lnTo>
                    <a:pt x="7629512" y="234810"/>
                  </a:lnTo>
                  <a:lnTo>
                    <a:pt x="7654944" y="234810"/>
                  </a:lnTo>
                  <a:lnTo>
                    <a:pt x="7680376" y="234810"/>
                  </a:lnTo>
                  <a:lnTo>
                    <a:pt x="7705808" y="229541"/>
                  </a:lnTo>
                  <a:lnTo>
                    <a:pt x="7731239" y="226741"/>
                  </a:lnTo>
                  <a:lnTo>
                    <a:pt x="7756671" y="226741"/>
                  </a:lnTo>
                  <a:lnTo>
                    <a:pt x="7782103" y="222323"/>
                  </a:lnTo>
                  <a:lnTo>
                    <a:pt x="7807534" y="204604"/>
                  </a:lnTo>
                  <a:lnTo>
                    <a:pt x="7832966" y="204604"/>
                  </a:lnTo>
                  <a:lnTo>
                    <a:pt x="7858398" y="204604"/>
                  </a:lnTo>
                  <a:lnTo>
                    <a:pt x="7883830" y="165204"/>
                  </a:lnTo>
                  <a:lnTo>
                    <a:pt x="7909261" y="152073"/>
                  </a:lnTo>
                  <a:lnTo>
                    <a:pt x="7934693" y="114892"/>
                  </a:lnTo>
                  <a:lnTo>
                    <a:pt x="7960125" y="13540"/>
                  </a:lnTo>
                  <a:lnTo>
                    <a:pt x="7985556" y="3334"/>
                  </a:lnTo>
                  <a:lnTo>
                    <a:pt x="8010988" y="3334"/>
                  </a:lnTo>
                  <a:lnTo>
                    <a:pt x="8036420" y="3334"/>
                  </a:lnTo>
                  <a:lnTo>
                    <a:pt x="8061851" y="110"/>
                  </a:lnTo>
                  <a:lnTo>
                    <a:pt x="8087283" y="110"/>
                  </a:lnTo>
                  <a:lnTo>
                    <a:pt x="8112715" y="0"/>
                  </a:lnTo>
                  <a:lnTo>
                    <a:pt x="8138147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780674" y="1719177"/>
              <a:ext cx="7909261" cy="3508011"/>
            </a:xfrm>
            <a:custGeom>
              <a:avLst/>
              <a:pathLst>
                <a:path w="7909261" h="3508011">
                  <a:moveTo>
                    <a:pt x="0" y="3508011"/>
                  </a:moveTo>
                  <a:lnTo>
                    <a:pt x="25431" y="3484871"/>
                  </a:lnTo>
                  <a:lnTo>
                    <a:pt x="50863" y="3465229"/>
                  </a:lnTo>
                  <a:lnTo>
                    <a:pt x="76295" y="3448708"/>
                  </a:lnTo>
                  <a:lnTo>
                    <a:pt x="101726" y="3434349"/>
                  </a:lnTo>
                  <a:lnTo>
                    <a:pt x="127158" y="3422601"/>
                  </a:lnTo>
                  <a:lnTo>
                    <a:pt x="152590" y="3412989"/>
                  </a:lnTo>
                  <a:lnTo>
                    <a:pt x="178021" y="3404663"/>
                  </a:lnTo>
                  <a:lnTo>
                    <a:pt x="203453" y="3397168"/>
                  </a:lnTo>
                  <a:lnTo>
                    <a:pt x="228885" y="3389896"/>
                  </a:lnTo>
                  <a:lnTo>
                    <a:pt x="254317" y="3381298"/>
                  </a:lnTo>
                  <a:lnTo>
                    <a:pt x="279748" y="3373528"/>
                  </a:lnTo>
                  <a:lnTo>
                    <a:pt x="305180" y="3367170"/>
                  </a:lnTo>
                  <a:lnTo>
                    <a:pt x="330612" y="3361969"/>
                  </a:lnTo>
                  <a:lnTo>
                    <a:pt x="356043" y="3354744"/>
                  </a:lnTo>
                  <a:lnTo>
                    <a:pt x="381475" y="3347335"/>
                  </a:lnTo>
                  <a:lnTo>
                    <a:pt x="406907" y="3340902"/>
                  </a:lnTo>
                  <a:lnTo>
                    <a:pt x="432339" y="3329083"/>
                  </a:lnTo>
                  <a:lnTo>
                    <a:pt x="457770" y="3316515"/>
                  </a:lnTo>
                  <a:lnTo>
                    <a:pt x="483202" y="3306233"/>
                  </a:lnTo>
                  <a:lnTo>
                    <a:pt x="508634" y="3297820"/>
                  </a:lnTo>
                  <a:lnTo>
                    <a:pt x="534065" y="3290227"/>
                  </a:lnTo>
                  <a:lnTo>
                    <a:pt x="559497" y="3283707"/>
                  </a:lnTo>
                  <a:lnTo>
                    <a:pt x="584929" y="3277871"/>
                  </a:lnTo>
                  <a:lnTo>
                    <a:pt x="610361" y="3272143"/>
                  </a:lnTo>
                  <a:lnTo>
                    <a:pt x="635792" y="3263374"/>
                  </a:lnTo>
                  <a:lnTo>
                    <a:pt x="661224" y="3256199"/>
                  </a:lnTo>
                  <a:lnTo>
                    <a:pt x="686656" y="3250329"/>
                  </a:lnTo>
                  <a:lnTo>
                    <a:pt x="712087" y="3226815"/>
                  </a:lnTo>
                  <a:lnTo>
                    <a:pt x="737519" y="3205558"/>
                  </a:lnTo>
                  <a:lnTo>
                    <a:pt x="762951" y="3184046"/>
                  </a:lnTo>
                  <a:lnTo>
                    <a:pt x="788383" y="3160056"/>
                  </a:lnTo>
                  <a:lnTo>
                    <a:pt x="813814" y="3139822"/>
                  </a:lnTo>
                  <a:lnTo>
                    <a:pt x="839246" y="3123266"/>
                  </a:lnTo>
                  <a:lnTo>
                    <a:pt x="864678" y="3109721"/>
                  </a:lnTo>
                  <a:lnTo>
                    <a:pt x="890109" y="3098065"/>
                  </a:lnTo>
                  <a:lnTo>
                    <a:pt x="915541" y="3087953"/>
                  </a:lnTo>
                  <a:lnTo>
                    <a:pt x="940973" y="3079273"/>
                  </a:lnTo>
                  <a:lnTo>
                    <a:pt x="966404" y="3071657"/>
                  </a:lnTo>
                  <a:lnTo>
                    <a:pt x="991836" y="3064114"/>
                  </a:lnTo>
                  <a:lnTo>
                    <a:pt x="1017268" y="3057943"/>
                  </a:lnTo>
                  <a:lnTo>
                    <a:pt x="1042700" y="3052893"/>
                  </a:lnTo>
                  <a:lnTo>
                    <a:pt x="1068131" y="3046319"/>
                  </a:lnTo>
                  <a:lnTo>
                    <a:pt x="1093563" y="3040336"/>
                  </a:lnTo>
                  <a:lnTo>
                    <a:pt x="1118995" y="3033806"/>
                  </a:lnTo>
                  <a:lnTo>
                    <a:pt x="1144426" y="3021982"/>
                  </a:lnTo>
                  <a:lnTo>
                    <a:pt x="1169858" y="3007167"/>
                  </a:lnTo>
                  <a:lnTo>
                    <a:pt x="1195290" y="2995046"/>
                  </a:lnTo>
                  <a:lnTo>
                    <a:pt x="1220722" y="2985128"/>
                  </a:lnTo>
                  <a:lnTo>
                    <a:pt x="1246153" y="2977014"/>
                  </a:lnTo>
                  <a:lnTo>
                    <a:pt x="1271585" y="2970375"/>
                  </a:lnTo>
                  <a:lnTo>
                    <a:pt x="1297017" y="2964292"/>
                  </a:lnTo>
                  <a:lnTo>
                    <a:pt x="1322448" y="2958636"/>
                  </a:lnTo>
                  <a:lnTo>
                    <a:pt x="1347880" y="2950308"/>
                  </a:lnTo>
                  <a:lnTo>
                    <a:pt x="1373312" y="2943494"/>
                  </a:lnTo>
                  <a:lnTo>
                    <a:pt x="1398744" y="2937919"/>
                  </a:lnTo>
                  <a:lnTo>
                    <a:pt x="1424175" y="2913780"/>
                  </a:lnTo>
                  <a:lnTo>
                    <a:pt x="1449607" y="2891881"/>
                  </a:lnTo>
                  <a:lnTo>
                    <a:pt x="1475039" y="2869826"/>
                  </a:lnTo>
                  <a:lnTo>
                    <a:pt x="1500470" y="2844480"/>
                  </a:lnTo>
                  <a:lnTo>
                    <a:pt x="1525902" y="2823171"/>
                  </a:lnTo>
                  <a:lnTo>
                    <a:pt x="1551334" y="2805736"/>
                  </a:lnTo>
                  <a:lnTo>
                    <a:pt x="1576766" y="2791471"/>
                  </a:lnTo>
                  <a:lnTo>
                    <a:pt x="1602197" y="2779218"/>
                  </a:lnTo>
                  <a:lnTo>
                    <a:pt x="1627629" y="2768683"/>
                  </a:lnTo>
                  <a:lnTo>
                    <a:pt x="1653061" y="2759463"/>
                  </a:lnTo>
                  <a:lnTo>
                    <a:pt x="1678492" y="2751470"/>
                  </a:lnTo>
                  <a:lnTo>
                    <a:pt x="1703924" y="2743503"/>
                  </a:lnTo>
                  <a:lnTo>
                    <a:pt x="1729356" y="2736985"/>
                  </a:lnTo>
                  <a:lnTo>
                    <a:pt x="1754787" y="2731652"/>
                  </a:lnTo>
                  <a:lnTo>
                    <a:pt x="1780219" y="2724779"/>
                  </a:lnTo>
                  <a:lnTo>
                    <a:pt x="1805651" y="2718646"/>
                  </a:lnTo>
                  <a:lnTo>
                    <a:pt x="1831083" y="2712006"/>
                  </a:lnTo>
                  <a:lnTo>
                    <a:pt x="1856514" y="2705990"/>
                  </a:lnTo>
                  <a:lnTo>
                    <a:pt x="1881946" y="2698593"/>
                  </a:lnTo>
                  <a:lnTo>
                    <a:pt x="1907378" y="2692540"/>
                  </a:lnTo>
                  <a:lnTo>
                    <a:pt x="1932809" y="2687589"/>
                  </a:lnTo>
                  <a:lnTo>
                    <a:pt x="1958241" y="2680495"/>
                  </a:lnTo>
                  <a:lnTo>
                    <a:pt x="1983673" y="2667458"/>
                  </a:lnTo>
                  <a:lnTo>
                    <a:pt x="2009105" y="2656259"/>
                  </a:lnTo>
                  <a:lnTo>
                    <a:pt x="2034536" y="2646376"/>
                  </a:lnTo>
                  <a:lnTo>
                    <a:pt x="2059968" y="2637882"/>
                  </a:lnTo>
                  <a:lnTo>
                    <a:pt x="2085400" y="2630933"/>
                  </a:lnTo>
                  <a:lnTo>
                    <a:pt x="2110831" y="2625247"/>
                  </a:lnTo>
                  <a:lnTo>
                    <a:pt x="2136263" y="2619390"/>
                  </a:lnTo>
                  <a:lnTo>
                    <a:pt x="2161695" y="2594214"/>
                  </a:lnTo>
                  <a:lnTo>
                    <a:pt x="2187127" y="2572883"/>
                  </a:lnTo>
                  <a:lnTo>
                    <a:pt x="2212558" y="2549261"/>
                  </a:lnTo>
                  <a:lnTo>
                    <a:pt x="2237990" y="2525751"/>
                  </a:lnTo>
                  <a:lnTo>
                    <a:pt x="2263422" y="2506516"/>
                  </a:lnTo>
                  <a:lnTo>
                    <a:pt x="2288853" y="2490779"/>
                  </a:lnTo>
                  <a:lnTo>
                    <a:pt x="2314285" y="2470608"/>
                  </a:lnTo>
                  <a:lnTo>
                    <a:pt x="2339717" y="2451410"/>
                  </a:lnTo>
                  <a:lnTo>
                    <a:pt x="2365149" y="2434719"/>
                  </a:lnTo>
                  <a:lnTo>
                    <a:pt x="2390580" y="2420577"/>
                  </a:lnTo>
                  <a:lnTo>
                    <a:pt x="2416012" y="2409006"/>
                  </a:lnTo>
                  <a:lnTo>
                    <a:pt x="2441444" y="2399539"/>
                  </a:lnTo>
                  <a:lnTo>
                    <a:pt x="2466875" y="2391793"/>
                  </a:lnTo>
                  <a:lnTo>
                    <a:pt x="2492307" y="2384342"/>
                  </a:lnTo>
                  <a:lnTo>
                    <a:pt x="2517739" y="2377599"/>
                  </a:lnTo>
                  <a:lnTo>
                    <a:pt x="2543170" y="2368578"/>
                  </a:lnTo>
                  <a:lnTo>
                    <a:pt x="2568602" y="2361198"/>
                  </a:lnTo>
                  <a:lnTo>
                    <a:pt x="2594034" y="2354534"/>
                  </a:lnTo>
                  <a:lnTo>
                    <a:pt x="2619466" y="2349081"/>
                  </a:lnTo>
                  <a:lnTo>
                    <a:pt x="2644897" y="2344620"/>
                  </a:lnTo>
                  <a:lnTo>
                    <a:pt x="2670329" y="2336945"/>
                  </a:lnTo>
                  <a:lnTo>
                    <a:pt x="2695761" y="2330212"/>
                  </a:lnTo>
                  <a:lnTo>
                    <a:pt x="2721192" y="2316063"/>
                  </a:lnTo>
                  <a:lnTo>
                    <a:pt x="2746624" y="2303957"/>
                  </a:lnTo>
                  <a:lnTo>
                    <a:pt x="2772056" y="2293300"/>
                  </a:lnTo>
                  <a:lnTo>
                    <a:pt x="2797488" y="2284580"/>
                  </a:lnTo>
                  <a:lnTo>
                    <a:pt x="2822919" y="2277445"/>
                  </a:lnTo>
                  <a:lnTo>
                    <a:pt x="2848351" y="2270920"/>
                  </a:lnTo>
                  <a:lnTo>
                    <a:pt x="2873783" y="2265001"/>
                  </a:lnTo>
                  <a:lnTo>
                    <a:pt x="2899214" y="2259191"/>
                  </a:lnTo>
                  <a:lnTo>
                    <a:pt x="2924646" y="2244219"/>
                  </a:lnTo>
                  <a:lnTo>
                    <a:pt x="2950078" y="2226135"/>
                  </a:lnTo>
                  <a:lnTo>
                    <a:pt x="2975510" y="2211340"/>
                  </a:lnTo>
                  <a:lnTo>
                    <a:pt x="3000941" y="2199234"/>
                  </a:lnTo>
                  <a:lnTo>
                    <a:pt x="3026373" y="2183257"/>
                  </a:lnTo>
                  <a:lnTo>
                    <a:pt x="3051805" y="2152962"/>
                  </a:lnTo>
                  <a:lnTo>
                    <a:pt x="3077236" y="2127606"/>
                  </a:lnTo>
                  <a:lnTo>
                    <a:pt x="3102668" y="2105898"/>
                  </a:lnTo>
                  <a:lnTo>
                    <a:pt x="3128100" y="2087505"/>
                  </a:lnTo>
                  <a:lnTo>
                    <a:pt x="3153532" y="2072457"/>
                  </a:lnTo>
                  <a:lnTo>
                    <a:pt x="3178963" y="2060144"/>
                  </a:lnTo>
                  <a:lnTo>
                    <a:pt x="3204395" y="2049395"/>
                  </a:lnTo>
                  <a:lnTo>
                    <a:pt x="3229827" y="2039954"/>
                  </a:lnTo>
                  <a:lnTo>
                    <a:pt x="3255258" y="2031422"/>
                  </a:lnTo>
                  <a:lnTo>
                    <a:pt x="3280690" y="2023783"/>
                  </a:lnTo>
                  <a:lnTo>
                    <a:pt x="3306122" y="2014132"/>
                  </a:lnTo>
                  <a:lnTo>
                    <a:pt x="3331553" y="2006236"/>
                  </a:lnTo>
                  <a:lnTo>
                    <a:pt x="3356985" y="1999775"/>
                  </a:lnTo>
                  <a:lnTo>
                    <a:pt x="3382417" y="1993855"/>
                  </a:lnTo>
                  <a:lnTo>
                    <a:pt x="3407849" y="1987287"/>
                  </a:lnTo>
                  <a:lnTo>
                    <a:pt x="3433280" y="1979321"/>
                  </a:lnTo>
                  <a:lnTo>
                    <a:pt x="3458712" y="1972360"/>
                  </a:lnTo>
                  <a:lnTo>
                    <a:pt x="3484144" y="1956899"/>
                  </a:lnTo>
                  <a:lnTo>
                    <a:pt x="3509575" y="1944249"/>
                  </a:lnTo>
                  <a:lnTo>
                    <a:pt x="3535007" y="1933899"/>
                  </a:lnTo>
                  <a:lnTo>
                    <a:pt x="3560439" y="1924763"/>
                  </a:lnTo>
                  <a:lnTo>
                    <a:pt x="3585871" y="1916461"/>
                  </a:lnTo>
                  <a:lnTo>
                    <a:pt x="3611302" y="1909002"/>
                  </a:lnTo>
                  <a:lnTo>
                    <a:pt x="3636734" y="1902020"/>
                  </a:lnTo>
                  <a:lnTo>
                    <a:pt x="3662166" y="1893552"/>
                  </a:lnTo>
                  <a:lnTo>
                    <a:pt x="3687597" y="1886624"/>
                  </a:lnTo>
                  <a:lnTo>
                    <a:pt x="3713029" y="1880955"/>
                  </a:lnTo>
                  <a:lnTo>
                    <a:pt x="3738461" y="1870069"/>
                  </a:lnTo>
                  <a:lnTo>
                    <a:pt x="3763893" y="1859751"/>
                  </a:lnTo>
                  <a:lnTo>
                    <a:pt x="3789324" y="1846215"/>
                  </a:lnTo>
                  <a:lnTo>
                    <a:pt x="3814756" y="1828644"/>
                  </a:lnTo>
                  <a:lnTo>
                    <a:pt x="3840188" y="1794452"/>
                  </a:lnTo>
                  <a:lnTo>
                    <a:pt x="3865619" y="1766477"/>
                  </a:lnTo>
                  <a:lnTo>
                    <a:pt x="3891051" y="1743588"/>
                  </a:lnTo>
                  <a:lnTo>
                    <a:pt x="3916483" y="1723845"/>
                  </a:lnTo>
                  <a:lnTo>
                    <a:pt x="3941915" y="1706887"/>
                  </a:lnTo>
                  <a:lnTo>
                    <a:pt x="3967346" y="1692092"/>
                  </a:lnTo>
                  <a:lnTo>
                    <a:pt x="3992778" y="1679987"/>
                  </a:lnTo>
                  <a:lnTo>
                    <a:pt x="4018210" y="1669348"/>
                  </a:lnTo>
                  <a:lnTo>
                    <a:pt x="4043641" y="1660643"/>
                  </a:lnTo>
                  <a:lnTo>
                    <a:pt x="4069073" y="1653521"/>
                  </a:lnTo>
                  <a:lnTo>
                    <a:pt x="4094505" y="1643668"/>
                  </a:lnTo>
                  <a:lnTo>
                    <a:pt x="4119936" y="1634999"/>
                  </a:lnTo>
                  <a:lnTo>
                    <a:pt x="4145368" y="1625763"/>
                  </a:lnTo>
                  <a:lnTo>
                    <a:pt x="4170800" y="1617648"/>
                  </a:lnTo>
                  <a:lnTo>
                    <a:pt x="4196232" y="1610445"/>
                  </a:lnTo>
                  <a:lnTo>
                    <a:pt x="4221663" y="1604551"/>
                  </a:lnTo>
                  <a:lnTo>
                    <a:pt x="4247095" y="1599728"/>
                  </a:lnTo>
                  <a:lnTo>
                    <a:pt x="4272527" y="1590914"/>
                  </a:lnTo>
                  <a:lnTo>
                    <a:pt x="4297958" y="1578043"/>
                  </a:lnTo>
                  <a:lnTo>
                    <a:pt x="4323390" y="1566745"/>
                  </a:lnTo>
                  <a:lnTo>
                    <a:pt x="4348822" y="1556731"/>
                  </a:lnTo>
                  <a:lnTo>
                    <a:pt x="4374254" y="1548008"/>
                  </a:lnTo>
                  <a:lnTo>
                    <a:pt x="4399685" y="1540871"/>
                  </a:lnTo>
                  <a:lnTo>
                    <a:pt x="4425117" y="1535032"/>
                  </a:lnTo>
                  <a:lnTo>
                    <a:pt x="4450549" y="1529054"/>
                  </a:lnTo>
                  <a:lnTo>
                    <a:pt x="4475980" y="1516723"/>
                  </a:lnTo>
                  <a:lnTo>
                    <a:pt x="4501412" y="1505766"/>
                  </a:lnTo>
                  <a:lnTo>
                    <a:pt x="4526844" y="1494712"/>
                  </a:lnTo>
                  <a:lnTo>
                    <a:pt x="4552276" y="1475858"/>
                  </a:lnTo>
                  <a:lnTo>
                    <a:pt x="4577707" y="1460431"/>
                  </a:lnTo>
                  <a:lnTo>
                    <a:pt x="4603139" y="1447810"/>
                  </a:lnTo>
                  <a:lnTo>
                    <a:pt x="4628571" y="1418787"/>
                  </a:lnTo>
                  <a:lnTo>
                    <a:pt x="4654002" y="1394048"/>
                  </a:lnTo>
                  <a:lnTo>
                    <a:pt x="4679434" y="1373244"/>
                  </a:lnTo>
                  <a:lnTo>
                    <a:pt x="4704866" y="1355748"/>
                  </a:lnTo>
                  <a:lnTo>
                    <a:pt x="4730298" y="1340721"/>
                  </a:lnTo>
                  <a:lnTo>
                    <a:pt x="4755729" y="1328427"/>
                  </a:lnTo>
                  <a:lnTo>
                    <a:pt x="4781161" y="1318368"/>
                  </a:lnTo>
                  <a:lnTo>
                    <a:pt x="4806593" y="1309258"/>
                  </a:lnTo>
                  <a:lnTo>
                    <a:pt x="4832024" y="1301062"/>
                  </a:lnTo>
                  <a:lnTo>
                    <a:pt x="4857456" y="1290793"/>
                  </a:lnTo>
                  <a:lnTo>
                    <a:pt x="4882888" y="1281808"/>
                  </a:lnTo>
                  <a:lnTo>
                    <a:pt x="4908319" y="1272533"/>
                  </a:lnTo>
                  <a:lnTo>
                    <a:pt x="4933751" y="1264945"/>
                  </a:lnTo>
                  <a:lnTo>
                    <a:pt x="4959183" y="1258736"/>
                  </a:lnTo>
                  <a:lnTo>
                    <a:pt x="4984615" y="1252010"/>
                  </a:lnTo>
                  <a:lnTo>
                    <a:pt x="5010046" y="1243050"/>
                  </a:lnTo>
                  <a:lnTo>
                    <a:pt x="5035478" y="1231020"/>
                  </a:lnTo>
                  <a:lnTo>
                    <a:pt x="5060910" y="1220682"/>
                  </a:lnTo>
                  <a:lnTo>
                    <a:pt x="5086341" y="1211418"/>
                  </a:lnTo>
                  <a:lnTo>
                    <a:pt x="5111773" y="1203838"/>
                  </a:lnTo>
                  <a:lnTo>
                    <a:pt x="5137205" y="1197636"/>
                  </a:lnTo>
                  <a:lnTo>
                    <a:pt x="5162637" y="1191910"/>
                  </a:lnTo>
                  <a:lnTo>
                    <a:pt x="5188068" y="1186693"/>
                  </a:lnTo>
                  <a:lnTo>
                    <a:pt x="5213500" y="1181828"/>
                  </a:lnTo>
                  <a:lnTo>
                    <a:pt x="5238932" y="1176797"/>
                  </a:lnTo>
                  <a:lnTo>
                    <a:pt x="5264363" y="1165625"/>
                  </a:lnTo>
                  <a:lnTo>
                    <a:pt x="5289795" y="1156484"/>
                  </a:lnTo>
                  <a:lnTo>
                    <a:pt x="5315227" y="1149004"/>
                  </a:lnTo>
                  <a:lnTo>
                    <a:pt x="5340659" y="1140481"/>
                  </a:lnTo>
                  <a:lnTo>
                    <a:pt x="5366090" y="1127197"/>
                  </a:lnTo>
                  <a:lnTo>
                    <a:pt x="5391522" y="1098163"/>
                  </a:lnTo>
                  <a:lnTo>
                    <a:pt x="5416954" y="1073721"/>
                  </a:lnTo>
                  <a:lnTo>
                    <a:pt x="5442385" y="1052693"/>
                  </a:lnTo>
                  <a:lnTo>
                    <a:pt x="5467817" y="1035489"/>
                  </a:lnTo>
                  <a:lnTo>
                    <a:pt x="5493249" y="1021412"/>
                  </a:lnTo>
                  <a:lnTo>
                    <a:pt x="5518681" y="1009180"/>
                  </a:lnTo>
                  <a:lnTo>
                    <a:pt x="5544112" y="998674"/>
                  </a:lnTo>
                  <a:lnTo>
                    <a:pt x="5569544" y="989477"/>
                  </a:lnTo>
                  <a:lnTo>
                    <a:pt x="5594976" y="981340"/>
                  </a:lnTo>
                  <a:lnTo>
                    <a:pt x="5620407" y="973316"/>
                  </a:lnTo>
                  <a:lnTo>
                    <a:pt x="5645839" y="966750"/>
                  </a:lnTo>
                  <a:lnTo>
                    <a:pt x="5671271" y="961378"/>
                  </a:lnTo>
                  <a:lnTo>
                    <a:pt x="5696702" y="954695"/>
                  </a:lnTo>
                  <a:lnTo>
                    <a:pt x="5722134" y="948625"/>
                  </a:lnTo>
                  <a:lnTo>
                    <a:pt x="5747566" y="941689"/>
                  </a:lnTo>
                  <a:lnTo>
                    <a:pt x="5772998" y="933649"/>
                  </a:lnTo>
                  <a:lnTo>
                    <a:pt x="5798429" y="925872"/>
                  </a:lnTo>
                  <a:lnTo>
                    <a:pt x="5823861" y="919508"/>
                  </a:lnTo>
                  <a:lnTo>
                    <a:pt x="5849293" y="914302"/>
                  </a:lnTo>
                  <a:lnTo>
                    <a:pt x="5874724" y="905075"/>
                  </a:lnTo>
                  <a:lnTo>
                    <a:pt x="5900156" y="896892"/>
                  </a:lnTo>
                  <a:lnTo>
                    <a:pt x="5925588" y="889133"/>
                  </a:lnTo>
                  <a:lnTo>
                    <a:pt x="5951020" y="881890"/>
                  </a:lnTo>
                  <a:lnTo>
                    <a:pt x="5976451" y="874663"/>
                  </a:lnTo>
                  <a:lnTo>
                    <a:pt x="6001883" y="868749"/>
                  </a:lnTo>
                  <a:lnTo>
                    <a:pt x="6027315" y="863910"/>
                  </a:lnTo>
                  <a:lnTo>
                    <a:pt x="6052746" y="852587"/>
                  </a:lnTo>
                  <a:lnTo>
                    <a:pt x="6078178" y="842163"/>
                  </a:lnTo>
                  <a:lnTo>
                    <a:pt x="6103610" y="833634"/>
                  </a:lnTo>
                  <a:lnTo>
                    <a:pt x="6129042" y="823611"/>
                  </a:lnTo>
                  <a:lnTo>
                    <a:pt x="6154473" y="805544"/>
                  </a:lnTo>
                  <a:lnTo>
                    <a:pt x="6179905" y="790762"/>
                  </a:lnTo>
                  <a:lnTo>
                    <a:pt x="6205337" y="778667"/>
                  </a:lnTo>
                  <a:lnTo>
                    <a:pt x="6230768" y="752155"/>
                  </a:lnTo>
                  <a:lnTo>
                    <a:pt x="6256200" y="729776"/>
                  </a:lnTo>
                  <a:lnTo>
                    <a:pt x="6281632" y="710606"/>
                  </a:lnTo>
                  <a:lnTo>
                    <a:pt x="6307064" y="694249"/>
                  </a:lnTo>
                  <a:lnTo>
                    <a:pt x="6332495" y="680211"/>
                  </a:lnTo>
                  <a:lnTo>
                    <a:pt x="6357927" y="668725"/>
                  </a:lnTo>
                  <a:lnTo>
                    <a:pt x="6383359" y="659328"/>
                  </a:lnTo>
                  <a:lnTo>
                    <a:pt x="6408790" y="650751"/>
                  </a:lnTo>
                  <a:lnTo>
                    <a:pt x="6434222" y="640678"/>
                  </a:lnTo>
                  <a:lnTo>
                    <a:pt x="6459654" y="631598"/>
                  </a:lnTo>
                  <a:lnTo>
                    <a:pt x="6485085" y="621996"/>
                  </a:lnTo>
                  <a:lnTo>
                    <a:pt x="6510517" y="613524"/>
                  </a:lnTo>
                  <a:lnTo>
                    <a:pt x="6535949" y="606592"/>
                  </a:lnTo>
                  <a:lnTo>
                    <a:pt x="6561381" y="600921"/>
                  </a:lnTo>
                  <a:lnTo>
                    <a:pt x="6586812" y="593650"/>
                  </a:lnTo>
                  <a:lnTo>
                    <a:pt x="6612244" y="587140"/>
                  </a:lnTo>
                  <a:lnTo>
                    <a:pt x="6637676" y="577285"/>
                  </a:lnTo>
                  <a:lnTo>
                    <a:pt x="6663107" y="568667"/>
                  </a:lnTo>
                  <a:lnTo>
                    <a:pt x="6688539" y="560621"/>
                  </a:lnTo>
                  <a:lnTo>
                    <a:pt x="6713971" y="554038"/>
                  </a:lnTo>
                  <a:lnTo>
                    <a:pt x="6739403" y="548652"/>
                  </a:lnTo>
                  <a:lnTo>
                    <a:pt x="6764834" y="543281"/>
                  </a:lnTo>
                  <a:lnTo>
                    <a:pt x="6790266" y="537496"/>
                  </a:lnTo>
                  <a:lnTo>
                    <a:pt x="6815698" y="525326"/>
                  </a:lnTo>
                  <a:lnTo>
                    <a:pt x="6841129" y="513104"/>
                  </a:lnTo>
                  <a:lnTo>
                    <a:pt x="6866561" y="496505"/>
                  </a:lnTo>
                  <a:lnTo>
                    <a:pt x="6891993" y="482924"/>
                  </a:lnTo>
                  <a:lnTo>
                    <a:pt x="6917425" y="471812"/>
                  </a:lnTo>
                  <a:lnTo>
                    <a:pt x="6942856" y="443160"/>
                  </a:lnTo>
                  <a:lnTo>
                    <a:pt x="6968288" y="418545"/>
                  </a:lnTo>
                  <a:lnTo>
                    <a:pt x="6993720" y="398405"/>
                  </a:lnTo>
                  <a:lnTo>
                    <a:pt x="7019151" y="380869"/>
                  </a:lnTo>
                  <a:lnTo>
                    <a:pt x="7044583" y="365634"/>
                  </a:lnTo>
                  <a:lnTo>
                    <a:pt x="7070015" y="353170"/>
                  </a:lnTo>
                  <a:lnTo>
                    <a:pt x="7095447" y="342971"/>
                  </a:lnTo>
                  <a:lnTo>
                    <a:pt x="7120878" y="333641"/>
                  </a:lnTo>
                  <a:lnTo>
                    <a:pt x="7146310" y="325367"/>
                  </a:lnTo>
                  <a:lnTo>
                    <a:pt x="7171742" y="317707"/>
                  </a:lnTo>
                  <a:lnTo>
                    <a:pt x="7197173" y="307758"/>
                  </a:lnTo>
                  <a:lnTo>
                    <a:pt x="7222605" y="298842"/>
                  </a:lnTo>
                  <a:lnTo>
                    <a:pt x="7248037" y="291547"/>
                  </a:lnTo>
                  <a:lnTo>
                    <a:pt x="7273468" y="285578"/>
                  </a:lnTo>
                  <a:lnTo>
                    <a:pt x="7298900" y="278601"/>
                  </a:lnTo>
                  <a:lnTo>
                    <a:pt x="7324332" y="270904"/>
                  </a:lnTo>
                  <a:lnTo>
                    <a:pt x="7349764" y="263080"/>
                  </a:lnTo>
                  <a:lnTo>
                    <a:pt x="7375195" y="251513"/>
                  </a:lnTo>
                  <a:lnTo>
                    <a:pt x="7400627" y="241399"/>
                  </a:lnTo>
                  <a:lnTo>
                    <a:pt x="7426059" y="233123"/>
                  </a:lnTo>
                  <a:lnTo>
                    <a:pt x="7451490" y="226352"/>
                  </a:lnTo>
                  <a:lnTo>
                    <a:pt x="7476922" y="219855"/>
                  </a:lnTo>
                  <a:lnTo>
                    <a:pt x="7502354" y="214029"/>
                  </a:lnTo>
                  <a:lnTo>
                    <a:pt x="7527786" y="209263"/>
                  </a:lnTo>
                  <a:lnTo>
                    <a:pt x="7553217" y="204560"/>
                  </a:lnTo>
                  <a:lnTo>
                    <a:pt x="7578649" y="197490"/>
                  </a:lnTo>
                  <a:lnTo>
                    <a:pt x="7604081" y="191706"/>
                  </a:lnTo>
                  <a:lnTo>
                    <a:pt x="7629512" y="186973"/>
                  </a:lnTo>
                  <a:lnTo>
                    <a:pt x="7654944" y="175938"/>
                  </a:lnTo>
                  <a:lnTo>
                    <a:pt x="7680376" y="164521"/>
                  </a:lnTo>
                  <a:lnTo>
                    <a:pt x="7705808" y="148420"/>
                  </a:lnTo>
                  <a:lnTo>
                    <a:pt x="7731239" y="116819"/>
                  </a:lnTo>
                  <a:lnTo>
                    <a:pt x="7756671" y="89107"/>
                  </a:lnTo>
                  <a:lnTo>
                    <a:pt x="7782103" y="66435"/>
                  </a:lnTo>
                  <a:lnTo>
                    <a:pt x="7807534" y="47884"/>
                  </a:lnTo>
                  <a:lnTo>
                    <a:pt x="7832966" y="32120"/>
                  </a:lnTo>
                  <a:lnTo>
                    <a:pt x="7858398" y="19223"/>
                  </a:lnTo>
                  <a:lnTo>
                    <a:pt x="7883830" y="8650"/>
                  </a:lnTo>
                  <a:lnTo>
                    <a:pt x="7909261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088932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2"/>
            <p:cNvSpPr/>
            <p:nvPr/>
          </p:nvSpPr>
          <p:spPr>
            <a:xfrm>
              <a:off x="952802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03676" y="39115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803676" y="255539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803676" y="119919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8" name="pl26"/>
            <p:cNvSpPr/>
            <p:nvPr/>
          </p:nvSpPr>
          <p:spPr>
            <a:xfrm>
              <a:off x="1050974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1050974" y="39570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1050974" y="2600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1050974" y="12447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1088932" y="5507308"/>
              <a:ext cx="10182856" cy="0"/>
            </a:xfrm>
            <a:custGeom>
              <a:avLst/>
              <a:pathLst>
                <a:path w="10182856" h="0">
                  <a:moveTo>
                    <a:pt x="0" y="0"/>
                  </a:moveTo>
                  <a:lnTo>
                    <a:pt x="1018285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234017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3840643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3919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94331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84946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1004598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2258852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3752536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310627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841602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8409903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47694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138018" y="58356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6" name="tx44"/>
            <p:cNvSpPr/>
            <p:nvPr/>
          </p:nvSpPr>
          <p:spPr>
            <a:xfrm rot="-5400000">
              <a:off x="-155006" y="3295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7" name="rc45"/>
            <p:cNvSpPr/>
            <p:nvPr/>
          </p:nvSpPr>
          <p:spPr>
            <a:xfrm>
              <a:off x="10116769" y="3611340"/>
              <a:ext cx="1230934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6"/>
            <p:cNvSpPr/>
            <p:nvPr/>
          </p:nvSpPr>
          <p:spPr>
            <a:xfrm>
              <a:off x="10129421" y="3607957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9" name="pl47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0147421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0147421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0147421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10147421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10147421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0147421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10147421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0147421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1"/>
            <p:cNvSpPr/>
            <p:nvPr/>
          </p:nvSpPr>
          <p:spPr>
            <a:xfrm>
              <a:off x="10385337" y="388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2019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10385337" y="404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(2019)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10385337" y="424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10385337" y="440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(2020)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385337" y="460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2021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10385337" y="476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(2021)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10385337" y="496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10385337" y="512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(2022)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1088932" y="112122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2" name=""/>
          <p:cNvGraphicFramePr>
            <a:graphicFrameLocks noGrp="true"/>
          </p:cNvGraphicFramePr>
          <p:nvPr/>
        </p:nvGraphicFramePr>
        <p:xfrm rot="0">
          <a:off x="2377440" y="5943600"/>
          <a:ext cx="3657600" cy="2743200"/>
        </p:xfrm>
        <a:graphic>
          <a:graphicData uri="http://schemas.openxmlformats.org/drawingml/2006/table">
            <a:tbl>
              <a:tblPr/>
              <a:tblGrid>
                <a:gridCol w="1280160"/>
                <a:gridCol w="1280160"/>
                <a:gridCol w="1280160"/>
                <a:gridCol w="1280160"/>
                <a:gridCol w="1280160"/>
                <a:gridCol w="1280160"/>
              </a:tblGrid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Dia/Mês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16/11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18.451.820.533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19.272.485.407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25.087.094.465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26.788.581.089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3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- 16/11/22</a:t>
            </a:r>
          </a:p>
        </p:txBody>
      </p:sp>
      <p:sp>
        <p:nvSpPr>
          <p:cNvPr id="124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- TOTAL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1.2 - Variação diária 2022/2021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978" cy="5029200"/>
            <a:chOff x="548640" y="914400"/>
            <a:chExt cx="10799978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7612" y="1235626"/>
              <a:ext cx="10265090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7612" y="4416984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7612" y="3222108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7612" y="2027232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25481" y="1235626"/>
              <a:ext cx="8152594" cy="3475702"/>
            </a:xfrm>
            <a:custGeom>
              <a:avLst/>
              <a:pathLst>
                <a:path w="8152594" h="3475702">
                  <a:moveTo>
                    <a:pt x="0" y="0"/>
                  </a:moveTo>
                  <a:lnTo>
                    <a:pt x="25637" y="351443"/>
                  </a:lnTo>
                  <a:lnTo>
                    <a:pt x="51274" y="1628609"/>
                  </a:lnTo>
                  <a:lnTo>
                    <a:pt x="76911" y="1587689"/>
                  </a:lnTo>
                  <a:lnTo>
                    <a:pt x="102548" y="1699663"/>
                  </a:lnTo>
                  <a:lnTo>
                    <a:pt x="128185" y="2968812"/>
                  </a:lnTo>
                  <a:lnTo>
                    <a:pt x="153822" y="2968812"/>
                  </a:lnTo>
                  <a:lnTo>
                    <a:pt x="179459" y="2015660"/>
                  </a:lnTo>
                  <a:lnTo>
                    <a:pt x="205096" y="2813131"/>
                  </a:lnTo>
                  <a:lnTo>
                    <a:pt x="230733" y="2832731"/>
                  </a:lnTo>
                  <a:lnTo>
                    <a:pt x="256370" y="2832262"/>
                  </a:lnTo>
                  <a:lnTo>
                    <a:pt x="282007" y="2790445"/>
                  </a:lnTo>
                  <a:lnTo>
                    <a:pt x="307645" y="2852434"/>
                  </a:lnTo>
                  <a:lnTo>
                    <a:pt x="333282" y="2852434"/>
                  </a:lnTo>
                  <a:lnTo>
                    <a:pt x="358919" y="2814891"/>
                  </a:lnTo>
                  <a:lnTo>
                    <a:pt x="384556" y="2822192"/>
                  </a:lnTo>
                  <a:lnTo>
                    <a:pt x="410193" y="2906369"/>
                  </a:lnTo>
                  <a:lnTo>
                    <a:pt x="435830" y="2896654"/>
                  </a:lnTo>
                  <a:lnTo>
                    <a:pt x="461467" y="2895842"/>
                  </a:lnTo>
                  <a:lnTo>
                    <a:pt x="487104" y="3108254"/>
                  </a:lnTo>
                  <a:lnTo>
                    <a:pt x="512741" y="3108254"/>
                  </a:lnTo>
                  <a:lnTo>
                    <a:pt x="538378" y="2912607"/>
                  </a:lnTo>
                  <a:lnTo>
                    <a:pt x="564015" y="2904618"/>
                  </a:lnTo>
                  <a:lnTo>
                    <a:pt x="589653" y="2918956"/>
                  </a:lnTo>
                  <a:lnTo>
                    <a:pt x="615290" y="2730613"/>
                  </a:lnTo>
                  <a:lnTo>
                    <a:pt x="640927" y="2731348"/>
                  </a:lnTo>
                  <a:lnTo>
                    <a:pt x="666564" y="2772788"/>
                  </a:lnTo>
                  <a:lnTo>
                    <a:pt x="692201" y="2772788"/>
                  </a:lnTo>
                  <a:lnTo>
                    <a:pt x="717838" y="2733099"/>
                  </a:lnTo>
                  <a:lnTo>
                    <a:pt x="743475" y="2747747"/>
                  </a:lnTo>
                  <a:lnTo>
                    <a:pt x="769112" y="2753773"/>
                  </a:lnTo>
                  <a:lnTo>
                    <a:pt x="794749" y="2738300"/>
                  </a:lnTo>
                  <a:lnTo>
                    <a:pt x="820386" y="2589221"/>
                  </a:lnTo>
                  <a:lnTo>
                    <a:pt x="846023" y="3475702"/>
                  </a:lnTo>
                  <a:lnTo>
                    <a:pt x="871661" y="3475702"/>
                  </a:lnTo>
                  <a:lnTo>
                    <a:pt x="897298" y="2726835"/>
                  </a:lnTo>
                  <a:lnTo>
                    <a:pt x="922935" y="2714760"/>
                  </a:lnTo>
                  <a:lnTo>
                    <a:pt x="948572" y="2778050"/>
                  </a:lnTo>
                  <a:lnTo>
                    <a:pt x="974209" y="2744770"/>
                  </a:lnTo>
                  <a:lnTo>
                    <a:pt x="999846" y="2742450"/>
                  </a:lnTo>
                  <a:lnTo>
                    <a:pt x="1025483" y="2783639"/>
                  </a:lnTo>
                  <a:lnTo>
                    <a:pt x="1051120" y="2783639"/>
                  </a:lnTo>
                  <a:lnTo>
                    <a:pt x="1076757" y="2764043"/>
                  </a:lnTo>
                  <a:lnTo>
                    <a:pt x="1102394" y="2744426"/>
                  </a:lnTo>
                  <a:lnTo>
                    <a:pt x="1128031" y="2730518"/>
                  </a:lnTo>
                  <a:lnTo>
                    <a:pt x="1153669" y="2741449"/>
                  </a:lnTo>
                  <a:lnTo>
                    <a:pt x="1179306" y="2722660"/>
                  </a:lnTo>
                  <a:lnTo>
                    <a:pt x="1204943" y="2776572"/>
                  </a:lnTo>
                  <a:lnTo>
                    <a:pt x="1230580" y="2776572"/>
                  </a:lnTo>
                  <a:lnTo>
                    <a:pt x="1256217" y="2695760"/>
                  </a:lnTo>
                  <a:lnTo>
                    <a:pt x="1281854" y="2790275"/>
                  </a:lnTo>
                  <a:lnTo>
                    <a:pt x="1307491" y="2757583"/>
                  </a:lnTo>
                  <a:lnTo>
                    <a:pt x="1333128" y="2690165"/>
                  </a:lnTo>
                  <a:lnTo>
                    <a:pt x="1358765" y="2699079"/>
                  </a:lnTo>
                  <a:lnTo>
                    <a:pt x="1384402" y="2754646"/>
                  </a:lnTo>
                  <a:lnTo>
                    <a:pt x="1410039" y="2754646"/>
                  </a:lnTo>
                  <a:lnTo>
                    <a:pt x="1435677" y="2754646"/>
                  </a:lnTo>
                  <a:lnTo>
                    <a:pt x="1461314" y="2773218"/>
                  </a:lnTo>
                  <a:lnTo>
                    <a:pt x="1486951" y="2788292"/>
                  </a:lnTo>
                  <a:lnTo>
                    <a:pt x="1512588" y="2790873"/>
                  </a:lnTo>
                  <a:lnTo>
                    <a:pt x="1538225" y="2723541"/>
                  </a:lnTo>
                  <a:lnTo>
                    <a:pt x="1563862" y="3202174"/>
                  </a:lnTo>
                  <a:lnTo>
                    <a:pt x="1589499" y="3202174"/>
                  </a:lnTo>
                  <a:lnTo>
                    <a:pt x="1615136" y="2733251"/>
                  </a:lnTo>
                  <a:lnTo>
                    <a:pt x="1640773" y="2717584"/>
                  </a:lnTo>
                  <a:lnTo>
                    <a:pt x="1666410" y="2739109"/>
                  </a:lnTo>
                  <a:lnTo>
                    <a:pt x="1692047" y="2692720"/>
                  </a:lnTo>
                  <a:lnTo>
                    <a:pt x="1717684" y="2688542"/>
                  </a:lnTo>
                  <a:lnTo>
                    <a:pt x="1743322" y="2705402"/>
                  </a:lnTo>
                  <a:lnTo>
                    <a:pt x="1768959" y="2705402"/>
                  </a:lnTo>
                  <a:lnTo>
                    <a:pt x="1794596" y="2692616"/>
                  </a:lnTo>
                  <a:lnTo>
                    <a:pt x="1820233" y="2699959"/>
                  </a:lnTo>
                  <a:lnTo>
                    <a:pt x="1845870" y="2696245"/>
                  </a:lnTo>
                  <a:lnTo>
                    <a:pt x="1871507" y="2700399"/>
                  </a:lnTo>
                  <a:lnTo>
                    <a:pt x="1897144" y="2693601"/>
                  </a:lnTo>
                  <a:lnTo>
                    <a:pt x="1922781" y="2724926"/>
                  </a:lnTo>
                  <a:lnTo>
                    <a:pt x="1948418" y="2724926"/>
                  </a:lnTo>
                  <a:lnTo>
                    <a:pt x="1974055" y="2671307"/>
                  </a:lnTo>
                  <a:lnTo>
                    <a:pt x="1999692" y="2727102"/>
                  </a:lnTo>
                  <a:lnTo>
                    <a:pt x="2025330" y="2703185"/>
                  </a:lnTo>
                  <a:lnTo>
                    <a:pt x="2050967" y="2726147"/>
                  </a:lnTo>
                  <a:lnTo>
                    <a:pt x="2076604" y="2734917"/>
                  </a:lnTo>
                  <a:lnTo>
                    <a:pt x="2102241" y="2826024"/>
                  </a:lnTo>
                  <a:lnTo>
                    <a:pt x="2127878" y="2826024"/>
                  </a:lnTo>
                  <a:lnTo>
                    <a:pt x="2153515" y="2765808"/>
                  </a:lnTo>
                  <a:lnTo>
                    <a:pt x="2179152" y="2694652"/>
                  </a:lnTo>
                  <a:lnTo>
                    <a:pt x="2204789" y="2727719"/>
                  </a:lnTo>
                  <a:lnTo>
                    <a:pt x="2230426" y="2740385"/>
                  </a:lnTo>
                  <a:lnTo>
                    <a:pt x="2256063" y="2740237"/>
                  </a:lnTo>
                  <a:lnTo>
                    <a:pt x="2281700" y="2740237"/>
                  </a:lnTo>
                  <a:lnTo>
                    <a:pt x="2307338" y="2740237"/>
                  </a:lnTo>
                  <a:lnTo>
                    <a:pt x="2332975" y="2717383"/>
                  </a:lnTo>
                  <a:lnTo>
                    <a:pt x="2358612" y="2666317"/>
                  </a:lnTo>
                  <a:lnTo>
                    <a:pt x="2384249" y="2665493"/>
                  </a:lnTo>
                  <a:lnTo>
                    <a:pt x="2409886" y="2569336"/>
                  </a:lnTo>
                  <a:lnTo>
                    <a:pt x="2435523" y="2587575"/>
                  </a:lnTo>
                  <a:lnTo>
                    <a:pt x="2461160" y="2692400"/>
                  </a:lnTo>
                  <a:lnTo>
                    <a:pt x="2486797" y="2692400"/>
                  </a:lnTo>
                  <a:lnTo>
                    <a:pt x="2512434" y="2573602"/>
                  </a:lnTo>
                  <a:lnTo>
                    <a:pt x="2538071" y="2633764"/>
                  </a:lnTo>
                  <a:lnTo>
                    <a:pt x="2563708" y="2651993"/>
                  </a:lnTo>
                  <a:lnTo>
                    <a:pt x="2589346" y="2650621"/>
                  </a:lnTo>
                  <a:lnTo>
                    <a:pt x="2614983" y="2664987"/>
                  </a:lnTo>
                  <a:lnTo>
                    <a:pt x="2640620" y="2670866"/>
                  </a:lnTo>
                  <a:lnTo>
                    <a:pt x="2666257" y="2670866"/>
                  </a:lnTo>
                  <a:lnTo>
                    <a:pt x="2691894" y="2653548"/>
                  </a:lnTo>
                  <a:lnTo>
                    <a:pt x="2717531" y="2655983"/>
                  </a:lnTo>
                  <a:lnTo>
                    <a:pt x="2743168" y="2673531"/>
                  </a:lnTo>
                  <a:lnTo>
                    <a:pt x="2768805" y="2673531"/>
                  </a:lnTo>
                  <a:lnTo>
                    <a:pt x="2794442" y="2673751"/>
                  </a:lnTo>
                  <a:lnTo>
                    <a:pt x="2820079" y="2689203"/>
                  </a:lnTo>
                  <a:lnTo>
                    <a:pt x="2845716" y="2689203"/>
                  </a:lnTo>
                  <a:lnTo>
                    <a:pt x="2871354" y="2628530"/>
                  </a:lnTo>
                  <a:lnTo>
                    <a:pt x="2896991" y="2694748"/>
                  </a:lnTo>
                  <a:lnTo>
                    <a:pt x="2922628" y="2573875"/>
                  </a:lnTo>
                  <a:lnTo>
                    <a:pt x="2948265" y="2645831"/>
                  </a:lnTo>
                  <a:lnTo>
                    <a:pt x="2973902" y="2656050"/>
                  </a:lnTo>
                  <a:lnTo>
                    <a:pt x="2999539" y="2694137"/>
                  </a:lnTo>
                  <a:lnTo>
                    <a:pt x="3025176" y="2694137"/>
                  </a:lnTo>
                  <a:lnTo>
                    <a:pt x="3050813" y="2684396"/>
                  </a:lnTo>
                  <a:lnTo>
                    <a:pt x="3076450" y="2689442"/>
                  </a:lnTo>
                  <a:lnTo>
                    <a:pt x="3102087" y="2687795"/>
                  </a:lnTo>
                  <a:lnTo>
                    <a:pt x="3127724" y="2804051"/>
                  </a:lnTo>
                  <a:lnTo>
                    <a:pt x="3153362" y="2786368"/>
                  </a:lnTo>
                  <a:lnTo>
                    <a:pt x="3178999" y="2835298"/>
                  </a:lnTo>
                  <a:lnTo>
                    <a:pt x="3204636" y="2835298"/>
                  </a:lnTo>
                  <a:lnTo>
                    <a:pt x="3230273" y="2758473"/>
                  </a:lnTo>
                  <a:lnTo>
                    <a:pt x="3255910" y="2643174"/>
                  </a:lnTo>
                  <a:lnTo>
                    <a:pt x="3281547" y="2640665"/>
                  </a:lnTo>
                  <a:lnTo>
                    <a:pt x="3307184" y="2646175"/>
                  </a:lnTo>
                  <a:lnTo>
                    <a:pt x="3332821" y="2643755"/>
                  </a:lnTo>
                  <a:lnTo>
                    <a:pt x="3358458" y="2651659"/>
                  </a:lnTo>
                  <a:lnTo>
                    <a:pt x="3384095" y="2651659"/>
                  </a:lnTo>
                  <a:lnTo>
                    <a:pt x="3409732" y="2643442"/>
                  </a:lnTo>
                  <a:lnTo>
                    <a:pt x="3435369" y="2643375"/>
                  </a:lnTo>
                  <a:lnTo>
                    <a:pt x="3461007" y="2642807"/>
                  </a:lnTo>
                  <a:lnTo>
                    <a:pt x="3486644" y="2653674"/>
                  </a:lnTo>
                  <a:lnTo>
                    <a:pt x="3512281" y="2648532"/>
                  </a:lnTo>
                  <a:lnTo>
                    <a:pt x="3537918" y="2654663"/>
                  </a:lnTo>
                  <a:lnTo>
                    <a:pt x="3563555" y="2654663"/>
                  </a:lnTo>
                  <a:lnTo>
                    <a:pt x="3589192" y="2647107"/>
                  </a:lnTo>
                  <a:lnTo>
                    <a:pt x="3614829" y="2636396"/>
                  </a:lnTo>
                  <a:lnTo>
                    <a:pt x="3640466" y="2640333"/>
                  </a:lnTo>
                  <a:lnTo>
                    <a:pt x="3666103" y="2640264"/>
                  </a:lnTo>
                  <a:lnTo>
                    <a:pt x="3691740" y="2589940"/>
                  </a:lnTo>
                  <a:lnTo>
                    <a:pt x="3717377" y="2626553"/>
                  </a:lnTo>
                  <a:lnTo>
                    <a:pt x="3743015" y="2626553"/>
                  </a:lnTo>
                  <a:lnTo>
                    <a:pt x="3768652" y="2618935"/>
                  </a:lnTo>
                  <a:lnTo>
                    <a:pt x="3794289" y="2636991"/>
                  </a:lnTo>
                  <a:lnTo>
                    <a:pt x="3819926" y="2643884"/>
                  </a:lnTo>
                  <a:lnTo>
                    <a:pt x="3845563" y="2649831"/>
                  </a:lnTo>
                  <a:lnTo>
                    <a:pt x="3871200" y="2618883"/>
                  </a:lnTo>
                  <a:lnTo>
                    <a:pt x="3896837" y="2670027"/>
                  </a:lnTo>
                  <a:lnTo>
                    <a:pt x="3922474" y="2670027"/>
                  </a:lnTo>
                  <a:lnTo>
                    <a:pt x="3948111" y="2600879"/>
                  </a:lnTo>
                  <a:lnTo>
                    <a:pt x="3973748" y="2794084"/>
                  </a:lnTo>
                  <a:lnTo>
                    <a:pt x="3999385" y="2762506"/>
                  </a:lnTo>
                  <a:lnTo>
                    <a:pt x="4025023" y="2753169"/>
                  </a:lnTo>
                  <a:lnTo>
                    <a:pt x="4050660" y="2625366"/>
                  </a:lnTo>
                  <a:lnTo>
                    <a:pt x="4076297" y="2631693"/>
                  </a:lnTo>
                  <a:lnTo>
                    <a:pt x="4101934" y="2631693"/>
                  </a:lnTo>
                  <a:lnTo>
                    <a:pt x="4127571" y="2621574"/>
                  </a:lnTo>
                  <a:lnTo>
                    <a:pt x="4153208" y="2621355"/>
                  </a:lnTo>
                  <a:lnTo>
                    <a:pt x="4178845" y="2618893"/>
                  </a:lnTo>
                  <a:lnTo>
                    <a:pt x="4204482" y="2622876"/>
                  </a:lnTo>
                  <a:lnTo>
                    <a:pt x="4230119" y="2622303"/>
                  </a:lnTo>
                  <a:lnTo>
                    <a:pt x="4255756" y="2638388"/>
                  </a:lnTo>
                  <a:lnTo>
                    <a:pt x="4281393" y="2638388"/>
                  </a:lnTo>
                  <a:lnTo>
                    <a:pt x="4307031" y="2598766"/>
                  </a:lnTo>
                  <a:lnTo>
                    <a:pt x="4332668" y="2618281"/>
                  </a:lnTo>
                  <a:lnTo>
                    <a:pt x="4358305" y="2603091"/>
                  </a:lnTo>
                  <a:lnTo>
                    <a:pt x="4383942" y="2605045"/>
                  </a:lnTo>
                  <a:lnTo>
                    <a:pt x="4409579" y="2605913"/>
                  </a:lnTo>
                  <a:lnTo>
                    <a:pt x="4435216" y="2636517"/>
                  </a:lnTo>
                  <a:lnTo>
                    <a:pt x="4460853" y="2636517"/>
                  </a:lnTo>
                  <a:lnTo>
                    <a:pt x="4486490" y="2589598"/>
                  </a:lnTo>
                  <a:lnTo>
                    <a:pt x="4512127" y="2605090"/>
                  </a:lnTo>
                  <a:lnTo>
                    <a:pt x="4537764" y="2603224"/>
                  </a:lnTo>
                  <a:lnTo>
                    <a:pt x="4563401" y="2611648"/>
                  </a:lnTo>
                  <a:lnTo>
                    <a:pt x="4589039" y="2611109"/>
                  </a:lnTo>
                  <a:lnTo>
                    <a:pt x="4614676" y="2621350"/>
                  </a:lnTo>
                  <a:lnTo>
                    <a:pt x="4640313" y="2621350"/>
                  </a:lnTo>
                  <a:lnTo>
                    <a:pt x="4665950" y="2610123"/>
                  </a:lnTo>
                  <a:lnTo>
                    <a:pt x="4691587" y="2731395"/>
                  </a:lnTo>
                  <a:lnTo>
                    <a:pt x="4717224" y="2732375"/>
                  </a:lnTo>
                  <a:lnTo>
                    <a:pt x="4742861" y="2720089"/>
                  </a:lnTo>
                  <a:lnTo>
                    <a:pt x="4768498" y="2721405"/>
                  </a:lnTo>
                  <a:lnTo>
                    <a:pt x="4794135" y="2739933"/>
                  </a:lnTo>
                  <a:lnTo>
                    <a:pt x="4819772" y="2739933"/>
                  </a:lnTo>
                  <a:lnTo>
                    <a:pt x="4845409" y="2579893"/>
                  </a:lnTo>
                  <a:lnTo>
                    <a:pt x="4871047" y="2645958"/>
                  </a:lnTo>
                  <a:lnTo>
                    <a:pt x="4896684" y="2645367"/>
                  </a:lnTo>
                  <a:lnTo>
                    <a:pt x="4922321" y="2648686"/>
                  </a:lnTo>
                  <a:lnTo>
                    <a:pt x="4947958" y="2649644"/>
                  </a:lnTo>
                  <a:lnTo>
                    <a:pt x="4973595" y="2655422"/>
                  </a:lnTo>
                  <a:lnTo>
                    <a:pt x="4999232" y="2655422"/>
                  </a:lnTo>
                  <a:lnTo>
                    <a:pt x="5024869" y="2648094"/>
                  </a:lnTo>
                  <a:lnTo>
                    <a:pt x="5050506" y="2652627"/>
                  </a:lnTo>
                  <a:lnTo>
                    <a:pt x="5076143" y="2654111"/>
                  </a:lnTo>
                  <a:lnTo>
                    <a:pt x="5101780" y="2656345"/>
                  </a:lnTo>
                  <a:lnTo>
                    <a:pt x="5127417" y="2658588"/>
                  </a:lnTo>
                  <a:lnTo>
                    <a:pt x="5153054" y="2665144"/>
                  </a:lnTo>
                  <a:lnTo>
                    <a:pt x="5178692" y="2665144"/>
                  </a:lnTo>
                  <a:lnTo>
                    <a:pt x="5204329" y="2651719"/>
                  </a:lnTo>
                  <a:lnTo>
                    <a:pt x="5229966" y="2651020"/>
                  </a:lnTo>
                  <a:lnTo>
                    <a:pt x="5255603" y="2617966"/>
                  </a:lnTo>
                  <a:lnTo>
                    <a:pt x="5281240" y="2668440"/>
                  </a:lnTo>
                  <a:lnTo>
                    <a:pt x="5306877" y="2684845"/>
                  </a:lnTo>
                  <a:lnTo>
                    <a:pt x="5332514" y="2693280"/>
                  </a:lnTo>
                  <a:lnTo>
                    <a:pt x="5358151" y="2693280"/>
                  </a:lnTo>
                  <a:lnTo>
                    <a:pt x="5383788" y="2688135"/>
                  </a:lnTo>
                  <a:lnTo>
                    <a:pt x="5409425" y="2692519"/>
                  </a:lnTo>
                  <a:lnTo>
                    <a:pt x="5435062" y="2696155"/>
                  </a:lnTo>
                  <a:lnTo>
                    <a:pt x="5460700" y="2715812"/>
                  </a:lnTo>
                  <a:lnTo>
                    <a:pt x="5486337" y="2825971"/>
                  </a:lnTo>
                  <a:lnTo>
                    <a:pt x="5511974" y="2867153"/>
                  </a:lnTo>
                  <a:lnTo>
                    <a:pt x="5537611" y="2867153"/>
                  </a:lnTo>
                  <a:lnTo>
                    <a:pt x="5563248" y="2849543"/>
                  </a:lnTo>
                  <a:lnTo>
                    <a:pt x="5588885" y="2845680"/>
                  </a:lnTo>
                  <a:lnTo>
                    <a:pt x="5614522" y="2786161"/>
                  </a:lnTo>
                  <a:lnTo>
                    <a:pt x="5640159" y="2785097"/>
                  </a:lnTo>
                  <a:lnTo>
                    <a:pt x="5665796" y="2785612"/>
                  </a:lnTo>
                  <a:lnTo>
                    <a:pt x="5691433" y="2789919"/>
                  </a:lnTo>
                  <a:lnTo>
                    <a:pt x="5717070" y="2789919"/>
                  </a:lnTo>
                  <a:lnTo>
                    <a:pt x="5742708" y="2784879"/>
                  </a:lnTo>
                  <a:lnTo>
                    <a:pt x="5768345" y="2786605"/>
                  </a:lnTo>
                  <a:lnTo>
                    <a:pt x="5793982" y="2787059"/>
                  </a:lnTo>
                  <a:lnTo>
                    <a:pt x="5819619" y="2788590"/>
                  </a:lnTo>
                  <a:lnTo>
                    <a:pt x="5845256" y="2784464"/>
                  </a:lnTo>
                  <a:lnTo>
                    <a:pt x="5870893" y="2807706"/>
                  </a:lnTo>
                  <a:lnTo>
                    <a:pt x="5896530" y="2807706"/>
                  </a:lnTo>
                  <a:lnTo>
                    <a:pt x="5922167" y="2791792"/>
                  </a:lnTo>
                  <a:lnTo>
                    <a:pt x="5947804" y="2793110"/>
                  </a:lnTo>
                  <a:lnTo>
                    <a:pt x="5973441" y="2794592"/>
                  </a:lnTo>
                  <a:lnTo>
                    <a:pt x="5999078" y="2799514"/>
                  </a:lnTo>
                  <a:lnTo>
                    <a:pt x="6024716" y="2794918"/>
                  </a:lnTo>
                  <a:lnTo>
                    <a:pt x="6050353" y="2858439"/>
                  </a:lnTo>
                  <a:lnTo>
                    <a:pt x="6075990" y="2858439"/>
                  </a:lnTo>
                  <a:lnTo>
                    <a:pt x="6101627" y="2824986"/>
                  </a:lnTo>
                  <a:lnTo>
                    <a:pt x="6127264" y="2825738"/>
                  </a:lnTo>
                  <a:lnTo>
                    <a:pt x="6152901" y="2823545"/>
                  </a:lnTo>
                  <a:lnTo>
                    <a:pt x="6178538" y="2820921"/>
                  </a:lnTo>
                  <a:lnTo>
                    <a:pt x="6204175" y="2819024"/>
                  </a:lnTo>
                  <a:lnTo>
                    <a:pt x="6229812" y="2859914"/>
                  </a:lnTo>
                  <a:lnTo>
                    <a:pt x="6255449" y="2859914"/>
                  </a:lnTo>
                  <a:lnTo>
                    <a:pt x="6281086" y="2811210"/>
                  </a:lnTo>
                  <a:lnTo>
                    <a:pt x="6306724" y="2905103"/>
                  </a:lnTo>
                  <a:lnTo>
                    <a:pt x="6332361" y="2905103"/>
                  </a:lnTo>
                  <a:lnTo>
                    <a:pt x="6357998" y="2926089"/>
                  </a:lnTo>
                  <a:lnTo>
                    <a:pt x="6383635" y="2903043"/>
                  </a:lnTo>
                  <a:lnTo>
                    <a:pt x="6409272" y="2953953"/>
                  </a:lnTo>
                  <a:lnTo>
                    <a:pt x="6434909" y="2953953"/>
                  </a:lnTo>
                  <a:lnTo>
                    <a:pt x="6460546" y="2851582"/>
                  </a:lnTo>
                  <a:lnTo>
                    <a:pt x="6486183" y="2853700"/>
                  </a:lnTo>
                  <a:lnTo>
                    <a:pt x="6511820" y="2851688"/>
                  </a:lnTo>
                  <a:lnTo>
                    <a:pt x="6537457" y="2852411"/>
                  </a:lnTo>
                  <a:lnTo>
                    <a:pt x="6563094" y="2851713"/>
                  </a:lnTo>
                  <a:lnTo>
                    <a:pt x="6588732" y="2857373"/>
                  </a:lnTo>
                  <a:lnTo>
                    <a:pt x="6614369" y="2857373"/>
                  </a:lnTo>
                  <a:lnTo>
                    <a:pt x="6640006" y="2851935"/>
                  </a:lnTo>
                  <a:lnTo>
                    <a:pt x="6665643" y="2856306"/>
                  </a:lnTo>
                  <a:lnTo>
                    <a:pt x="6691280" y="2854709"/>
                  </a:lnTo>
                  <a:lnTo>
                    <a:pt x="6716917" y="2857030"/>
                  </a:lnTo>
                  <a:lnTo>
                    <a:pt x="6742554" y="2855992"/>
                  </a:lnTo>
                  <a:lnTo>
                    <a:pt x="6768191" y="2859506"/>
                  </a:lnTo>
                  <a:lnTo>
                    <a:pt x="6793828" y="2859506"/>
                  </a:lnTo>
                  <a:lnTo>
                    <a:pt x="6819465" y="2843648"/>
                  </a:lnTo>
                  <a:lnTo>
                    <a:pt x="6845102" y="2858892"/>
                  </a:lnTo>
                  <a:lnTo>
                    <a:pt x="6870739" y="2884035"/>
                  </a:lnTo>
                  <a:lnTo>
                    <a:pt x="6896377" y="2884380"/>
                  </a:lnTo>
                  <a:lnTo>
                    <a:pt x="6922014" y="2884107"/>
                  </a:lnTo>
                  <a:lnTo>
                    <a:pt x="6947651" y="2887424"/>
                  </a:lnTo>
                  <a:lnTo>
                    <a:pt x="6973288" y="2887424"/>
                  </a:lnTo>
                  <a:lnTo>
                    <a:pt x="6998925" y="2881754"/>
                  </a:lnTo>
                  <a:lnTo>
                    <a:pt x="7024562" y="2881932"/>
                  </a:lnTo>
                  <a:lnTo>
                    <a:pt x="7050199" y="2960952"/>
                  </a:lnTo>
                  <a:lnTo>
                    <a:pt x="7075836" y="2953391"/>
                  </a:lnTo>
                  <a:lnTo>
                    <a:pt x="7101473" y="2931550"/>
                  </a:lnTo>
                  <a:lnTo>
                    <a:pt x="7127110" y="2986916"/>
                  </a:lnTo>
                  <a:lnTo>
                    <a:pt x="7152747" y="2986916"/>
                  </a:lnTo>
                  <a:lnTo>
                    <a:pt x="7178385" y="2879016"/>
                  </a:lnTo>
                  <a:lnTo>
                    <a:pt x="7204022" y="2924565"/>
                  </a:lnTo>
                  <a:lnTo>
                    <a:pt x="7229659" y="2924565"/>
                  </a:lnTo>
                  <a:lnTo>
                    <a:pt x="7255296" y="2923803"/>
                  </a:lnTo>
                  <a:lnTo>
                    <a:pt x="7280933" y="2922792"/>
                  </a:lnTo>
                  <a:lnTo>
                    <a:pt x="7306570" y="2927537"/>
                  </a:lnTo>
                  <a:lnTo>
                    <a:pt x="7332207" y="2927537"/>
                  </a:lnTo>
                  <a:lnTo>
                    <a:pt x="7357844" y="2922207"/>
                  </a:lnTo>
                  <a:lnTo>
                    <a:pt x="7383481" y="2923786"/>
                  </a:lnTo>
                  <a:lnTo>
                    <a:pt x="7409118" y="2921839"/>
                  </a:lnTo>
                  <a:lnTo>
                    <a:pt x="7434755" y="2920437"/>
                  </a:lnTo>
                  <a:lnTo>
                    <a:pt x="7460393" y="2918497"/>
                  </a:lnTo>
                  <a:lnTo>
                    <a:pt x="7486030" y="2929911"/>
                  </a:lnTo>
                  <a:lnTo>
                    <a:pt x="7511667" y="2929911"/>
                  </a:lnTo>
                  <a:lnTo>
                    <a:pt x="7537304" y="2918728"/>
                  </a:lnTo>
                  <a:lnTo>
                    <a:pt x="7562941" y="2918626"/>
                  </a:lnTo>
                  <a:lnTo>
                    <a:pt x="7588578" y="2919252"/>
                  </a:lnTo>
                  <a:lnTo>
                    <a:pt x="7614215" y="2932362"/>
                  </a:lnTo>
                  <a:lnTo>
                    <a:pt x="7639852" y="2947189"/>
                  </a:lnTo>
                  <a:lnTo>
                    <a:pt x="7665489" y="2952089"/>
                  </a:lnTo>
                  <a:lnTo>
                    <a:pt x="7691126" y="2952089"/>
                  </a:lnTo>
                  <a:lnTo>
                    <a:pt x="7716763" y="2947101"/>
                  </a:lnTo>
                  <a:lnTo>
                    <a:pt x="7742401" y="2946905"/>
                  </a:lnTo>
                  <a:lnTo>
                    <a:pt x="7768038" y="2946905"/>
                  </a:lnTo>
                  <a:lnTo>
                    <a:pt x="7793675" y="2948295"/>
                  </a:lnTo>
                  <a:lnTo>
                    <a:pt x="7819312" y="2942677"/>
                  </a:lnTo>
                  <a:lnTo>
                    <a:pt x="7844949" y="3067846"/>
                  </a:lnTo>
                  <a:lnTo>
                    <a:pt x="7870586" y="3067846"/>
                  </a:lnTo>
                  <a:lnTo>
                    <a:pt x="7896223" y="3032211"/>
                  </a:lnTo>
                  <a:lnTo>
                    <a:pt x="7921860" y="3032417"/>
                  </a:lnTo>
                  <a:lnTo>
                    <a:pt x="7947497" y="3026748"/>
                  </a:lnTo>
                  <a:lnTo>
                    <a:pt x="7973134" y="2978272"/>
                  </a:lnTo>
                  <a:lnTo>
                    <a:pt x="7998771" y="2971534"/>
                  </a:lnTo>
                  <a:lnTo>
                    <a:pt x="8024409" y="2978005"/>
                  </a:lnTo>
                  <a:lnTo>
                    <a:pt x="8050046" y="2978005"/>
                  </a:lnTo>
                  <a:lnTo>
                    <a:pt x="8075683" y="2975172"/>
                  </a:lnTo>
                  <a:lnTo>
                    <a:pt x="8101320" y="2975172"/>
                  </a:lnTo>
                  <a:lnTo>
                    <a:pt x="8126957" y="2978756"/>
                  </a:lnTo>
                  <a:lnTo>
                    <a:pt x="8152594" y="2981661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852" y="3405508"/>
              <a:ext cx="7896223" cy="834894"/>
            </a:xfrm>
            <a:custGeom>
              <a:avLst/>
              <a:pathLst>
                <a:path w="7896223" h="834894">
                  <a:moveTo>
                    <a:pt x="0" y="0"/>
                  </a:moveTo>
                  <a:lnTo>
                    <a:pt x="25637" y="112829"/>
                  </a:lnTo>
                  <a:lnTo>
                    <a:pt x="51274" y="216415"/>
                  </a:lnTo>
                  <a:lnTo>
                    <a:pt x="76911" y="301168"/>
                  </a:lnTo>
                  <a:lnTo>
                    <a:pt x="102548" y="363684"/>
                  </a:lnTo>
                  <a:lnTo>
                    <a:pt x="128185" y="416162"/>
                  </a:lnTo>
                  <a:lnTo>
                    <a:pt x="153822" y="474403"/>
                  </a:lnTo>
                  <a:lnTo>
                    <a:pt x="179459" y="520288"/>
                  </a:lnTo>
                  <a:lnTo>
                    <a:pt x="205096" y="557683"/>
                  </a:lnTo>
                  <a:lnTo>
                    <a:pt x="230733" y="626900"/>
                  </a:lnTo>
                  <a:lnTo>
                    <a:pt x="256370" y="683531"/>
                  </a:lnTo>
                  <a:lnTo>
                    <a:pt x="282007" y="694294"/>
                  </a:lnTo>
                  <a:lnTo>
                    <a:pt x="307645" y="701647"/>
                  </a:lnTo>
                  <a:lnTo>
                    <a:pt x="333282" y="710270"/>
                  </a:lnTo>
                  <a:lnTo>
                    <a:pt x="358919" y="683081"/>
                  </a:lnTo>
                  <a:lnTo>
                    <a:pt x="384556" y="660969"/>
                  </a:lnTo>
                  <a:lnTo>
                    <a:pt x="410193" y="650413"/>
                  </a:lnTo>
                  <a:lnTo>
                    <a:pt x="435830" y="641775"/>
                  </a:lnTo>
                  <a:lnTo>
                    <a:pt x="461467" y="627492"/>
                  </a:lnTo>
                  <a:lnTo>
                    <a:pt x="487104" y="618469"/>
                  </a:lnTo>
                  <a:lnTo>
                    <a:pt x="512741" y="612182"/>
                  </a:lnTo>
                  <a:lnTo>
                    <a:pt x="538378" y="604225"/>
                  </a:lnTo>
                  <a:lnTo>
                    <a:pt x="564015" y="570609"/>
                  </a:lnTo>
                  <a:lnTo>
                    <a:pt x="589653" y="704284"/>
                  </a:lnTo>
                  <a:lnTo>
                    <a:pt x="615290" y="813654"/>
                  </a:lnTo>
                  <a:lnTo>
                    <a:pt x="640927" y="766982"/>
                  </a:lnTo>
                  <a:lnTo>
                    <a:pt x="666564" y="726599"/>
                  </a:lnTo>
                  <a:lnTo>
                    <a:pt x="692201" y="705066"/>
                  </a:lnTo>
                  <a:lnTo>
                    <a:pt x="717838" y="681397"/>
                  </a:lnTo>
                  <a:lnTo>
                    <a:pt x="743475" y="661610"/>
                  </a:lnTo>
                  <a:lnTo>
                    <a:pt x="769112" y="652910"/>
                  </a:lnTo>
                  <a:lnTo>
                    <a:pt x="794749" y="645791"/>
                  </a:lnTo>
                  <a:lnTo>
                    <a:pt x="820386" y="636404"/>
                  </a:lnTo>
                  <a:lnTo>
                    <a:pt x="846023" y="625157"/>
                  </a:lnTo>
                  <a:lnTo>
                    <a:pt x="871661" y="613426"/>
                  </a:lnTo>
                  <a:lnTo>
                    <a:pt x="897298" y="605815"/>
                  </a:lnTo>
                  <a:lnTo>
                    <a:pt x="922935" y="596172"/>
                  </a:lnTo>
                  <a:lnTo>
                    <a:pt x="948572" y="598085"/>
                  </a:lnTo>
                  <a:lnTo>
                    <a:pt x="974209" y="599649"/>
                  </a:lnTo>
                  <a:lnTo>
                    <a:pt x="999846" y="586236"/>
                  </a:lnTo>
                  <a:lnTo>
                    <a:pt x="1025483" y="592447"/>
                  </a:lnTo>
                  <a:lnTo>
                    <a:pt x="1051120" y="591584"/>
                  </a:lnTo>
                  <a:lnTo>
                    <a:pt x="1076757" y="578620"/>
                  </a:lnTo>
                  <a:lnTo>
                    <a:pt x="1102394" y="569634"/>
                  </a:lnTo>
                  <a:lnTo>
                    <a:pt x="1128031" y="572385"/>
                  </a:lnTo>
                  <a:lnTo>
                    <a:pt x="1153669" y="574636"/>
                  </a:lnTo>
                  <a:lnTo>
                    <a:pt x="1179306" y="576478"/>
                  </a:lnTo>
                  <a:lnTo>
                    <a:pt x="1204943" y="581361"/>
                  </a:lnTo>
                  <a:lnTo>
                    <a:pt x="1230580" y="588097"/>
                  </a:lnTo>
                  <a:lnTo>
                    <a:pt x="1256217" y="594078"/>
                  </a:lnTo>
                  <a:lnTo>
                    <a:pt x="1281854" y="586729"/>
                  </a:lnTo>
                  <a:lnTo>
                    <a:pt x="1307491" y="667741"/>
                  </a:lnTo>
                  <a:lnTo>
                    <a:pt x="1333128" y="734023"/>
                  </a:lnTo>
                  <a:lnTo>
                    <a:pt x="1358765" y="702995"/>
                  </a:lnTo>
                  <a:lnTo>
                    <a:pt x="1384402" y="674760"/>
                  </a:lnTo>
                  <a:lnTo>
                    <a:pt x="1410039" y="655572"/>
                  </a:lnTo>
                  <a:lnTo>
                    <a:pt x="1435677" y="631439"/>
                  </a:lnTo>
                  <a:lnTo>
                    <a:pt x="1461314" y="610934"/>
                  </a:lnTo>
                  <a:lnTo>
                    <a:pt x="1486951" y="597222"/>
                  </a:lnTo>
                  <a:lnTo>
                    <a:pt x="1512588" y="586004"/>
                  </a:lnTo>
                  <a:lnTo>
                    <a:pt x="1538225" y="574500"/>
                  </a:lnTo>
                  <a:lnTo>
                    <a:pt x="1563862" y="566423"/>
                  </a:lnTo>
                  <a:lnTo>
                    <a:pt x="1589499" y="559140"/>
                  </a:lnTo>
                  <a:lnTo>
                    <a:pt x="1615136" y="553936"/>
                  </a:lnTo>
                  <a:lnTo>
                    <a:pt x="1640773" y="548442"/>
                  </a:lnTo>
                  <a:lnTo>
                    <a:pt x="1666410" y="549642"/>
                  </a:lnTo>
                  <a:lnTo>
                    <a:pt x="1692047" y="550625"/>
                  </a:lnTo>
                  <a:lnTo>
                    <a:pt x="1717684" y="541679"/>
                  </a:lnTo>
                  <a:lnTo>
                    <a:pt x="1743322" y="544505"/>
                  </a:lnTo>
                  <a:lnTo>
                    <a:pt x="1768959" y="542468"/>
                  </a:lnTo>
                  <a:lnTo>
                    <a:pt x="1794596" y="544977"/>
                  </a:lnTo>
                  <a:lnTo>
                    <a:pt x="1820233" y="548624"/>
                  </a:lnTo>
                  <a:lnTo>
                    <a:pt x="1845870" y="568173"/>
                  </a:lnTo>
                  <a:lnTo>
                    <a:pt x="1871507" y="584167"/>
                  </a:lnTo>
                  <a:lnTo>
                    <a:pt x="1897144" y="586305"/>
                  </a:lnTo>
                  <a:lnTo>
                    <a:pt x="1922781" y="575117"/>
                  </a:lnTo>
                  <a:lnTo>
                    <a:pt x="1948418" y="571975"/>
                  </a:lnTo>
                  <a:lnTo>
                    <a:pt x="1974055" y="571708"/>
                  </a:lnTo>
                  <a:lnTo>
                    <a:pt x="1999692" y="571462"/>
                  </a:lnTo>
                  <a:lnTo>
                    <a:pt x="2025330" y="571261"/>
                  </a:lnTo>
                  <a:lnTo>
                    <a:pt x="2050967" y="571096"/>
                  </a:lnTo>
                  <a:lnTo>
                    <a:pt x="2076604" y="566806"/>
                  </a:lnTo>
                  <a:lnTo>
                    <a:pt x="2102241" y="554011"/>
                  </a:lnTo>
                  <a:lnTo>
                    <a:pt x="2127878" y="543393"/>
                  </a:lnTo>
                  <a:lnTo>
                    <a:pt x="2153515" y="517223"/>
                  </a:lnTo>
                  <a:lnTo>
                    <a:pt x="2179152" y="499126"/>
                  </a:lnTo>
                  <a:lnTo>
                    <a:pt x="2204789" y="503380"/>
                  </a:lnTo>
                  <a:lnTo>
                    <a:pt x="2230426" y="506859"/>
                  </a:lnTo>
                  <a:lnTo>
                    <a:pt x="2256063" y="488107"/>
                  </a:lnTo>
                  <a:lnTo>
                    <a:pt x="2281700" y="483702"/>
                  </a:lnTo>
                  <a:lnTo>
                    <a:pt x="2307338" y="483413"/>
                  </a:lnTo>
                  <a:lnTo>
                    <a:pt x="2332975" y="482927"/>
                  </a:lnTo>
                  <a:lnTo>
                    <a:pt x="2358612" y="485141"/>
                  </a:lnTo>
                  <a:lnTo>
                    <a:pt x="2384249" y="488022"/>
                  </a:lnTo>
                  <a:lnTo>
                    <a:pt x="2409886" y="490379"/>
                  </a:lnTo>
                  <a:lnTo>
                    <a:pt x="2435523" y="489158"/>
                  </a:lnTo>
                  <a:lnTo>
                    <a:pt x="2461160" y="488602"/>
                  </a:lnTo>
                  <a:lnTo>
                    <a:pt x="2486797" y="491338"/>
                  </a:lnTo>
                  <a:lnTo>
                    <a:pt x="2512434" y="493577"/>
                  </a:lnTo>
                  <a:lnTo>
                    <a:pt x="2538071" y="495448"/>
                  </a:lnTo>
                  <a:lnTo>
                    <a:pt x="2563708" y="499789"/>
                  </a:lnTo>
                  <a:lnTo>
                    <a:pt x="2589346" y="503340"/>
                  </a:lnTo>
                  <a:lnTo>
                    <a:pt x="2614983" y="495214"/>
                  </a:lnTo>
                  <a:lnTo>
                    <a:pt x="2640620" y="500606"/>
                  </a:lnTo>
                  <a:lnTo>
                    <a:pt x="2666257" y="483040"/>
                  </a:lnTo>
                  <a:lnTo>
                    <a:pt x="2691894" y="481751"/>
                  </a:lnTo>
                  <a:lnTo>
                    <a:pt x="2717531" y="482554"/>
                  </a:lnTo>
                  <a:lnTo>
                    <a:pt x="2743168" y="490136"/>
                  </a:lnTo>
                  <a:lnTo>
                    <a:pt x="2768805" y="496339"/>
                  </a:lnTo>
                  <a:lnTo>
                    <a:pt x="2794442" y="499644"/>
                  </a:lnTo>
                  <a:lnTo>
                    <a:pt x="2820079" y="503265"/>
                  </a:lnTo>
                  <a:lnTo>
                    <a:pt x="2845716" y="505928"/>
                  </a:lnTo>
                  <a:lnTo>
                    <a:pt x="2871354" y="529245"/>
                  </a:lnTo>
                  <a:lnTo>
                    <a:pt x="2896991" y="545107"/>
                  </a:lnTo>
                  <a:lnTo>
                    <a:pt x="2922628" y="566981"/>
                  </a:lnTo>
                  <a:lnTo>
                    <a:pt x="2948265" y="584879"/>
                  </a:lnTo>
                  <a:lnTo>
                    <a:pt x="2973902" y="585554"/>
                  </a:lnTo>
                  <a:lnTo>
                    <a:pt x="2999539" y="565143"/>
                  </a:lnTo>
                  <a:lnTo>
                    <a:pt x="3025176" y="547986"/>
                  </a:lnTo>
                  <a:lnTo>
                    <a:pt x="3050813" y="534951"/>
                  </a:lnTo>
                  <a:lnTo>
                    <a:pt x="3076450" y="523846"/>
                  </a:lnTo>
                  <a:lnTo>
                    <a:pt x="3102087" y="516197"/>
                  </a:lnTo>
                  <a:lnTo>
                    <a:pt x="3127724" y="509939"/>
                  </a:lnTo>
                  <a:lnTo>
                    <a:pt x="3153362" y="503325"/>
                  </a:lnTo>
                  <a:lnTo>
                    <a:pt x="3178999" y="497901"/>
                  </a:lnTo>
                  <a:lnTo>
                    <a:pt x="3204636" y="493360"/>
                  </a:lnTo>
                  <a:lnTo>
                    <a:pt x="3230273" y="491620"/>
                  </a:lnTo>
                  <a:lnTo>
                    <a:pt x="3255910" y="489262"/>
                  </a:lnTo>
                  <a:lnTo>
                    <a:pt x="3281547" y="488447"/>
                  </a:lnTo>
                  <a:lnTo>
                    <a:pt x="3307184" y="487781"/>
                  </a:lnTo>
                  <a:lnTo>
                    <a:pt x="3332821" y="485862"/>
                  </a:lnTo>
                  <a:lnTo>
                    <a:pt x="3358458" y="482344"/>
                  </a:lnTo>
                  <a:lnTo>
                    <a:pt x="3384095" y="480182"/>
                  </a:lnTo>
                  <a:lnTo>
                    <a:pt x="3409732" y="478400"/>
                  </a:lnTo>
                  <a:lnTo>
                    <a:pt x="3435369" y="467793"/>
                  </a:lnTo>
                  <a:lnTo>
                    <a:pt x="3461007" y="465771"/>
                  </a:lnTo>
                  <a:lnTo>
                    <a:pt x="3486644" y="464116"/>
                  </a:lnTo>
                  <a:lnTo>
                    <a:pt x="3512281" y="461377"/>
                  </a:lnTo>
                  <a:lnTo>
                    <a:pt x="3537918" y="462420"/>
                  </a:lnTo>
                  <a:lnTo>
                    <a:pt x="3563555" y="464526"/>
                  </a:lnTo>
                  <a:lnTo>
                    <a:pt x="3589192" y="467330"/>
                  </a:lnTo>
                  <a:lnTo>
                    <a:pt x="3614829" y="463997"/>
                  </a:lnTo>
                  <a:lnTo>
                    <a:pt x="3640466" y="470570"/>
                  </a:lnTo>
                  <a:lnTo>
                    <a:pt x="3666103" y="475947"/>
                  </a:lnTo>
                  <a:lnTo>
                    <a:pt x="3691740" y="467774"/>
                  </a:lnTo>
                  <a:lnTo>
                    <a:pt x="3717377" y="496216"/>
                  </a:lnTo>
                  <a:lnTo>
                    <a:pt x="3743015" y="513745"/>
                  </a:lnTo>
                  <a:lnTo>
                    <a:pt x="3768652" y="526389"/>
                  </a:lnTo>
                  <a:lnTo>
                    <a:pt x="3794289" y="513497"/>
                  </a:lnTo>
                  <a:lnTo>
                    <a:pt x="3819926" y="504100"/>
                  </a:lnTo>
                  <a:lnTo>
                    <a:pt x="3845563" y="496411"/>
                  </a:lnTo>
                  <a:lnTo>
                    <a:pt x="3871200" y="488280"/>
                  </a:lnTo>
                  <a:lnTo>
                    <a:pt x="3896837" y="481588"/>
                  </a:lnTo>
                  <a:lnTo>
                    <a:pt x="3922474" y="475665"/>
                  </a:lnTo>
                  <a:lnTo>
                    <a:pt x="3948111" y="471543"/>
                  </a:lnTo>
                  <a:lnTo>
                    <a:pt x="3973748" y="468066"/>
                  </a:lnTo>
                  <a:lnTo>
                    <a:pt x="3999385" y="468146"/>
                  </a:lnTo>
                  <a:lnTo>
                    <a:pt x="4025023" y="468212"/>
                  </a:lnTo>
                  <a:lnTo>
                    <a:pt x="4050660" y="461061"/>
                  </a:lnTo>
                  <a:lnTo>
                    <a:pt x="4076297" y="458759"/>
                  </a:lnTo>
                  <a:lnTo>
                    <a:pt x="4101934" y="454114"/>
                  </a:lnTo>
                  <a:lnTo>
                    <a:pt x="4127571" y="450668"/>
                  </a:lnTo>
                  <a:lnTo>
                    <a:pt x="4153208" y="448007"/>
                  </a:lnTo>
                  <a:lnTo>
                    <a:pt x="4178845" y="451394"/>
                  </a:lnTo>
                  <a:lnTo>
                    <a:pt x="4204482" y="454165"/>
                  </a:lnTo>
                  <a:lnTo>
                    <a:pt x="4230119" y="447902"/>
                  </a:lnTo>
                  <a:lnTo>
                    <a:pt x="4255756" y="445594"/>
                  </a:lnTo>
                  <a:lnTo>
                    <a:pt x="4281393" y="443366"/>
                  </a:lnTo>
                  <a:lnTo>
                    <a:pt x="4307031" y="443076"/>
                  </a:lnTo>
                  <a:lnTo>
                    <a:pt x="4332668" y="442739"/>
                  </a:lnTo>
                  <a:lnTo>
                    <a:pt x="4358305" y="444327"/>
                  </a:lnTo>
                  <a:lnTo>
                    <a:pt x="4383942" y="445625"/>
                  </a:lnTo>
                  <a:lnTo>
                    <a:pt x="4409579" y="444646"/>
                  </a:lnTo>
                  <a:lnTo>
                    <a:pt x="4435216" y="465895"/>
                  </a:lnTo>
                  <a:lnTo>
                    <a:pt x="4460853" y="483458"/>
                  </a:lnTo>
                  <a:lnTo>
                    <a:pt x="4486490" y="495594"/>
                  </a:lnTo>
                  <a:lnTo>
                    <a:pt x="4512127" y="505763"/>
                  </a:lnTo>
                  <a:lnTo>
                    <a:pt x="4537764" y="517452"/>
                  </a:lnTo>
                  <a:lnTo>
                    <a:pt x="4563401" y="527015"/>
                  </a:lnTo>
                  <a:lnTo>
                    <a:pt x="4589039" y="505742"/>
                  </a:lnTo>
                  <a:lnTo>
                    <a:pt x="4614676" y="500348"/>
                  </a:lnTo>
                  <a:lnTo>
                    <a:pt x="4640313" y="495828"/>
                  </a:lnTo>
                  <a:lnTo>
                    <a:pt x="4665950" y="492733"/>
                  </a:lnTo>
                  <a:lnTo>
                    <a:pt x="4691587" y="490374"/>
                  </a:lnTo>
                  <a:lnTo>
                    <a:pt x="4717224" y="489496"/>
                  </a:lnTo>
                  <a:lnTo>
                    <a:pt x="4742861" y="488776"/>
                  </a:lnTo>
                  <a:lnTo>
                    <a:pt x="4768498" y="486856"/>
                  </a:lnTo>
                  <a:lnTo>
                    <a:pt x="4794135" y="486108"/>
                  </a:lnTo>
                  <a:lnTo>
                    <a:pt x="4819772" y="485767"/>
                  </a:lnTo>
                  <a:lnTo>
                    <a:pt x="4845409" y="485893"/>
                  </a:lnTo>
                  <a:lnTo>
                    <a:pt x="4871047" y="486405"/>
                  </a:lnTo>
                  <a:lnTo>
                    <a:pt x="4896684" y="488015"/>
                  </a:lnTo>
                  <a:lnTo>
                    <a:pt x="4922321" y="489333"/>
                  </a:lnTo>
                  <a:lnTo>
                    <a:pt x="4947958" y="487970"/>
                  </a:lnTo>
                  <a:lnTo>
                    <a:pt x="4973595" y="486728"/>
                  </a:lnTo>
                  <a:lnTo>
                    <a:pt x="4999232" y="479702"/>
                  </a:lnTo>
                  <a:lnTo>
                    <a:pt x="5024869" y="483130"/>
                  </a:lnTo>
                  <a:lnTo>
                    <a:pt x="5050506" y="488918"/>
                  </a:lnTo>
                  <a:lnTo>
                    <a:pt x="5076143" y="495187"/>
                  </a:lnTo>
                  <a:lnTo>
                    <a:pt x="5101780" y="500316"/>
                  </a:lnTo>
                  <a:lnTo>
                    <a:pt x="5127417" y="503578"/>
                  </a:lnTo>
                  <a:lnTo>
                    <a:pt x="5153054" y="507043"/>
                  </a:lnTo>
                  <a:lnTo>
                    <a:pt x="5178692" y="510539"/>
                  </a:lnTo>
                  <a:lnTo>
                    <a:pt x="5204329" y="516974"/>
                  </a:lnTo>
                  <a:lnTo>
                    <a:pt x="5229966" y="542268"/>
                  </a:lnTo>
                  <a:lnTo>
                    <a:pt x="5255603" y="570450"/>
                  </a:lnTo>
                  <a:lnTo>
                    <a:pt x="5281240" y="593509"/>
                  </a:lnTo>
                  <a:lnTo>
                    <a:pt x="5306877" y="609173"/>
                  </a:lnTo>
                  <a:lnTo>
                    <a:pt x="5332514" y="621287"/>
                  </a:lnTo>
                  <a:lnTo>
                    <a:pt x="5358151" y="620376"/>
                  </a:lnTo>
                  <a:lnTo>
                    <a:pt x="5383788" y="619438"/>
                  </a:lnTo>
                  <a:lnTo>
                    <a:pt x="5409425" y="618764"/>
                  </a:lnTo>
                  <a:lnTo>
                    <a:pt x="5435062" y="618995"/>
                  </a:lnTo>
                  <a:lnTo>
                    <a:pt x="5460700" y="619185"/>
                  </a:lnTo>
                  <a:lnTo>
                    <a:pt x="5486337" y="618424"/>
                  </a:lnTo>
                  <a:lnTo>
                    <a:pt x="5511974" y="618114"/>
                  </a:lnTo>
                  <a:lnTo>
                    <a:pt x="5537611" y="617944"/>
                  </a:lnTo>
                  <a:lnTo>
                    <a:pt x="5563248" y="618083"/>
                  </a:lnTo>
                  <a:lnTo>
                    <a:pt x="5588885" y="617447"/>
                  </a:lnTo>
                  <a:lnTo>
                    <a:pt x="5614522" y="621152"/>
                  </a:lnTo>
                  <a:lnTo>
                    <a:pt x="5640159" y="624183"/>
                  </a:lnTo>
                  <a:lnTo>
                    <a:pt x="5665796" y="623770"/>
                  </a:lnTo>
                  <a:lnTo>
                    <a:pt x="5691433" y="623671"/>
                  </a:lnTo>
                  <a:lnTo>
                    <a:pt x="5717070" y="623860"/>
                  </a:lnTo>
                  <a:lnTo>
                    <a:pt x="5742708" y="624910"/>
                  </a:lnTo>
                  <a:lnTo>
                    <a:pt x="5768345" y="624933"/>
                  </a:lnTo>
                  <a:lnTo>
                    <a:pt x="5793982" y="636501"/>
                  </a:lnTo>
                  <a:lnTo>
                    <a:pt x="5819619" y="645966"/>
                  </a:lnTo>
                  <a:lnTo>
                    <a:pt x="5845256" y="647627"/>
                  </a:lnTo>
                  <a:lnTo>
                    <a:pt x="5870893" y="649123"/>
                  </a:lnTo>
                  <a:lnTo>
                    <a:pt x="5896530" y="649949"/>
                  </a:lnTo>
                  <a:lnTo>
                    <a:pt x="5922167" y="650147"/>
                  </a:lnTo>
                  <a:lnTo>
                    <a:pt x="5947804" y="649964"/>
                  </a:lnTo>
                  <a:lnTo>
                    <a:pt x="5973441" y="657249"/>
                  </a:lnTo>
                  <a:lnTo>
                    <a:pt x="5999078" y="663210"/>
                  </a:lnTo>
                  <a:lnTo>
                    <a:pt x="6024716" y="659232"/>
                  </a:lnTo>
                  <a:lnTo>
                    <a:pt x="6050353" y="673048"/>
                  </a:lnTo>
                  <a:lnTo>
                    <a:pt x="6075990" y="684352"/>
                  </a:lnTo>
                  <a:lnTo>
                    <a:pt x="6101627" y="697417"/>
                  </a:lnTo>
                  <a:lnTo>
                    <a:pt x="6127264" y="703916"/>
                  </a:lnTo>
                  <a:lnTo>
                    <a:pt x="6152901" y="718489"/>
                  </a:lnTo>
                  <a:lnTo>
                    <a:pt x="6178538" y="730413"/>
                  </a:lnTo>
                  <a:lnTo>
                    <a:pt x="6204175" y="721557"/>
                  </a:lnTo>
                  <a:lnTo>
                    <a:pt x="6229812" y="714695"/>
                  </a:lnTo>
                  <a:lnTo>
                    <a:pt x="6255449" y="708715"/>
                  </a:lnTo>
                  <a:lnTo>
                    <a:pt x="6281086" y="703954"/>
                  </a:lnTo>
                  <a:lnTo>
                    <a:pt x="6306724" y="699932"/>
                  </a:lnTo>
                  <a:lnTo>
                    <a:pt x="6332361" y="697670"/>
                  </a:lnTo>
                  <a:lnTo>
                    <a:pt x="6357998" y="695820"/>
                  </a:lnTo>
                  <a:lnTo>
                    <a:pt x="6383635" y="693317"/>
                  </a:lnTo>
                  <a:lnTo>
                    <a:pt x="6409272" y="692063"/>
                  </a:lnTo>
                  <a:lnTo>
                    <a:pt x="6434909" y="690748"/>
                  </a:lnTo>
                  <a:lnTo>
                    <a:pt x="6460546" y="690093"/>
                  </a:lnTo>
                  <a:lnTo>
                    <a:pt x="6486183" y="689369"/>
                  </a:lnTo>
                  <a:lnTo>
                    <a:pt x="6511820" y="689416"/>
                  </a:lnTo>
                  <a:lnTo>
                    <a:pt x="6537457" y="689454"/>
                  </a:lnTo>
                  <a:lnTo>
                    <a:pt x="6563094" y="686602"/>
                  </a:lnTo>
                  <a:lnTo>
                    <a:pt x="6588732" y="687040"/>
                  </a:lnTo>
                  <a:lnTo>
                    <a:pt x="6614369" y="691969"/>
                  </a:lnTo>
                  <a:lnTo>
                    <a:pt x="6640006" y="696066"/>
                  </a:lnTo>
                  <a:lnTo>
                    <a:pt x="6665643" y="699367"/>
                  </a:lnTo>
                  <a:lnTo>
                    <a:pt x="6691280" y="702672"/>
                  </a:lnTo>
                  <a:lnTo>
                    <a:pt x="6716917" y="705376"/>
                  </a:lnTo>
                  <a:lnTo>
                    <a:pt x="6742554" y="706557"/>
                  </a:lnTo>
                  <a:lnTo>
                    <a:pt x="6768191" y="707556"/>
                  </a:lnTo>
                  <a:lnTo>
                    <a:pt x="6793828" y="722740"/>
                  </a:lnTo>
                  <a:lnTo>
                    <a:pt x="6819465" y="733789"/>
                  </a:lnTo>
                  <a:lnTo>
                    <a:pt x="6845102" y="738858"/>
                  </a:lnTo>
                  <a:lnTo>
                    <a:pt x="6870739" y="753072"/>
                  </a:lnTo>
                  <a:lnTo>
                    <a:pt x="6896377" y="764702"/>
                  </a:lnTo>
                  <a:lnTo>
                    <a:pt x="6922014" y="754598"/>
                  </a:lnTo>
                  <a:lnTo>
                    <a:pt x="6947651" y="754614"/>
                  </a:lnTo>
                  <a:lnTo>
                    <a:pt x="6973288" y="754626"/>
                  </a:lnTo>
                  <a:lnTo>
                    <a:pt x="6998925" y="754498"/>
                  </a:lnTo>
                  <a:lnTo>
                    <a:pt x="7024562" y="754209"/>
                  </a:lnTo>
                  <a:lnTo>
                    <a:pt x="7050199" y="754836"/>
                  </a:lnTo>
                  <a:lnTo>
                    <a:pt x="7075836" y="755349"/>
                  </a:lnTo>
                  <a:lnTo>
                    <a:pt x="7101473" y="754799"/>
                  </a:lnTo>
                  <a:lnTo>
                    <a:pt x="7127110" y="754636"/>
                  </a:lnTo>
                  <a:lnTo>
                    <a:pt x="7152747" y="754149"/>
                  </a:lnTo>
                  <a:lnTo>
                    <a:pt x="7178385" y="753496"/>
                  </a:lnTo>
                  <a:lnTo>
                    <a:pt x="7204022" y="752608"/>
                  </a:lnTo>
                  <a:lnTo>
                    <a:pt x="7229659" y="753958"/>
                  </a:lnTo>
                  <a:lnTo>
                    <a:pt x="7255296" y="755062"/>
                  </a:lnTo>
                  <a:lnTo>
                    <a:pt x="7280933" y="753932"/>
                  </a:lnTo>
                  <a:lnTo>
                    <a:pt x="7306570" y="752988"/>
                  </a:lnTo>
                  <a:lnTo>
                    <a:pt x="7332207" y="752331"/>
                  </a:lnTo>
                  <a:lnTo>
                    <a:pt x="7357844" y="754176"/>
                  </a:lnTo>
                  <a:lnTo>
                    <a:pt x="7383481" y="758382"/>
                  </a:lnTo>
                  <a:lnTo>
                    <a:pt x="7409118" y="762714"/>
                  </a:lnTo>
                  <a:lnTo>
                    <a:pt x="7434755" y="766258"/>
                  </a:lnTo>
                  <a:lnTo>
                    <a:pt x="7460393" y="768251"/>
                  </a:lnTo>
                  <a:lnTo>
                    <a:pt x="7486030" y="769846"/>
                  </a:lnTo>
                  <a:lnTo>
                    <a:pt x="7511667" y="771151"/>
                  </a:lnTo>
                  <a:lnTo>
                    <a:pt x="7537304" y="772471"/>
                  </a:lnTo>
                  <a:lnTo>
                    <a:pt x="7562941" y="772530"/>
                  </a:lnTo>
                  <a:lnTo>
                    <a:pt x="7588578" y="795337"/>
                  </a:lnTo>
                  <a:lnTo>
                    <a:pt x="7614215" y="813996"/>
                  </a:lnTo>
                  <a:lnTo>
                    <a:pt x="7639852" y="822784"/>
                  </a:lnTo>
                  <a:lnTo>
                    <a:pt x="7665489" y="830011"/>
                  </a:lnTo>
                  <a:lnTo>
                    <a:pt x="7691126" y="834894"/>
                  </a:lnTo>
                  <a:lnTo>
                    <a:pt x="7716763" y="830075"/>
                  </a:lnTo>
                  <a:lnTo>
                    <a:pt x="7742401" y="824907"/>
                  </a:lnTo>
                  <a:lnTo>
                    <a:pt x="7768038" y="821856"/>
                  </a:lnTo>
                  <a:lnTo>
                    <a:pt x="7793675" y="819359"/>
                  </a:lnTo>
                  <a:lnTo>
                    <a:pt x="7819312" y="816801"/>
                  </a:lnTo>
                  <a:lnTo>
                    <a:pt x="7844949" y="814708"/>
                  </a:lnTo>
                  <a:lnTo>
                    <a:pt x="7870586" y="813648"/>
                  </a:lnTo>
                  <a:lnTo>
                    <a:pt x="7896223" y="813308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007612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2"/>
            <p:cNvSpPr/>
            <p:nvPr/>
          </p:nvSpPr>
          <p:spPr>
            <a:xfrm>
              <a:off x="871482" y="4371502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3"/>
            <p:cNvSpPr/>
            <p:nvPr/>
          </p:nvSpPr>
          <p:spPr>
            <a:xfrm>
              <a:off x="803676" y="31766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803676" y="19817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7" name="pl15"/>
            <p:cNvSpPr/>
            <p:nvPr/>
          </p:nvSpPr>
          <p:spPr>
            <a:xfrm>
              <a:off x="969654" y="44169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969654" y="32221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969654" y="20272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007612" y="5507308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226895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37815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34540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690927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47313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003699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2187637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693439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6405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807561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388390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938709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097816" y="58356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32"/>
            <p:cNvSpPr/>
            <p:nvPr/>
          </p:nvSpPr>
          <p:spPr>
            <a:xfrm rot="-5400000">
              <a:off x="-57784" y="3299955"/>
              <a:ext cx="143983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 porcentagem (%)</a:t>
              </a:r>
            </a:p>
          </p:txBody>
        </p:sp>
        <p:sp>
          <p:nvSpPr>
            <p:cNvPr id="35" name="rc33"/>
            <p:cNvSpPr/>
            <p:nvPr/>
          </p:nvSpPr>
          <p:spPr>
            <a:xfrm>
              <a:off x="9476899" y="1258884"/>
              <a:ext cx="1538588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4"/>
            <p:cNvSpPr/>
            <p:nvPr/>
          </p:nvSpPr>
          <p:spPr>
            <a:xfrm>
              <a:off x="9552815" y="1318763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7" name="pl35"/>
            <p:cNvSpPr/>
            <p:nvPr/>
          </p:nvSpPr>
          <p:spPr>
            <a:xfrm>
              <a:off x="9574760" y="16616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574760" y="16616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574760" y="18810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9574760" y="18810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9848186" y="1592609"/>
              <a:ext cx="109138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2022/2021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848186" y="1812720"/>
              <a:ext cx="1070729" cy="111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 por Média Móvel</a:t>
              </a:r>
            </a:p>
          </p:txBody>
        </p:sp>
      </p:grpSp>
      <p:sp>
        <p:nvSpPr>
          <p:cNvPr id="43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Última atualização - 16/11/22</a:t>
            </a:r>
          </a:p>
        </p:txBody>
      </p:sp>
      <p:sp>
        <p:nvSpPr>
          <p:cNvPr id="44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- TOTAL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1.3 - Comportamento da Arrecadação (Periodo acumulado)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978" cy="5029200"/>
            <a:chOff x="548640" y="914400"/>
            <a:chExt cx="10799978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21126" y="1235626"/>
              <a:ext cx="9363170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21126" y="4607990"/>
              <a:ext cx="9363170" cy="0"/>
            </a:xfrm>
            <a:custGeom>
              <a:avLst/>
              <a:pathLst>
                <a:path w="9363170" h="0">
                  <a:moveTo>
                    <a:pt x="0" y="0"/>
                  </a:moveTo>
                  <a:lnTo>
                    <a:pt x="9363170" y="0"/>
                  </a:lnTo>
                  <a:lnTo>
                    <a:pt x="936317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21126" y="3197688"/>
              <a:ext cx="9363170" cy="0"/>
            </a:xfrm>
            <a:custGeom>
              <a:avLst/>
              <a:pathLst>
                <a:path w="9363170" h="0">
                  <a:moveTo>
                    <a:pt x="0" y="0"/>
                  </a:moveTo>
                  <a:lnTo>
                    <a:pt x="9363170" y="0"/>
                  </a:lnTo>
                  <a:lnTo>
                    <a:pt x="936317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21126" y="1787387"/>
              <a:ext cx="9363170" cy="0"/>
            </a:xfrm>
            <a:custGeom>
              <a:avLst/>
              <a:pathLst>
                <a:path w="9363170" h="0">
                  <a:moveTo>
                    <a:pt x="0" y="0"/>
                  </a:moveTo>
                  <a:lnTo>
                    <a:pt x="9363170" y="0"/>
                  </a:lnTo>
                  <a:lnTo>
                    <a:pt x="936317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21126" y="5313141"/>
              <a:ext cx="9363170" cy="0"/>
            </a:xfrm>
            <a:custGeom>
              <a:avLst/>
              <a:pathLst>
                <a:path w="9363170" h="0">
                  <a:moveTo>
                    <a:pt x="0" y="0"/>
                  </a:moveTo>
                  <a:lnTo>
                    <a:pt x="9363170" y="0"/>
                  </a:lnTo>
                  <a:lnTo>
                    <a:pt x="936317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21126" y="3902839"/>
              <a:ext cx="9363170" cy="0"/>
            </a:xfrm>
            <a:custGeom>
              <a:avLst/>
              <a:pathLst>
                <a:path w="9363170" h="0">
                  <a:moveTo>
                    <a:pt x="0" y="0"/>
                  </a:moveTo>
                  <a:lnTo>
                    <a:pt x="9363170" y="0"/>
                  </a:lnTo>
                  <a:lnTo>
                    <a:pt x="936317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021126" y="2492538"/>
              <a:ext cx="9363170" cy="0"/>
            </a:xfrm>
            <a:custGeom>
              <a:avLst/>
              <a:pathLst>
                <a:path w="9363170" h="0">
                  <a:moveTo>
                    <a:pt x="0" y="0"/>
                  </a:moveTo>
                  <a:lnTo>
                    <a:pt x="9363170" y="0"/>
                  </a:lnTo>
                  <a:lnTo>
                    <a:pt x="936317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212994" y="2913366"/>
              <a:ext cx="134307" cy="2399774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47302" y="2698597"/>
              <a:ext cx="134307" cy="2614544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481609" y="2257628"/>
              <a:ext cx="134307" cy="3055513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15917" y="1799117"/>
              <a:ext cx="134307" cy="3514023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980467" y="3111735"/>
              <a:ext cx="134307" cy="2201406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114774" y="2953499"/>
              <a:ext cx="134307" cy="2359642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249082" y="2422404"/>
              <a:ext cx="134307" cy="2890736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83390" y="2031511"/>
              <a:ext cx="134307" cy="3281630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747940" y="3086601"/>
              <a:ext cx="134307" cy="2226540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882247" y="2980541"/>
              <a:ext cx="134307" cy="233260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016555" y="2269624"/>
              <a:ext cx="134307" cy="3043516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150863" y="1791948"/>
              <a:ext cx="134307" cy="3521193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515413" y="3020719"/>
              <a:ext cx="134307" cy="229242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649720" y="3345728"/>
              <a:ext cx="134307" cy="1967413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84028" y="2244720"/>
              <a:ext cx="134307" cy="3068420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918336" y="1605072"/>
              <a:ext cx="134307" cy="3708069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82886" y="2857143"/>
              <a:ext cx="134307" cy="2455998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17193" y="3342419"/>
              <a:ext cx="134307" cy="1970721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51501" y="2286676"/>
              <a:ext cx="134307" cy="3026464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685809" y="1504478"/>
              <a:ext cx="134307" cy="3808663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050359" y="2909047"/>
              <a:ext cx="134307" cy="2404094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84666" y="2938457"/>
              <a:ext cx="134307" cy="2374684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318974" y="2211572"/>
              <a:ext cx="134307" cy="3101568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53282" y="1492073"/>
              <a:ext cx="134307" cy="3821068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817832" y="2818399"/>
              <a:ext cx="134307" cy="2494741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952139" y="2793921"/>
              <a:ext cx="134307" cy="2519219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086447" y="1829378"/>
              <a:ext cx="134307" cy="3483763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220755" y="1757143"/>
              <a:ext cx="134307" cy="3555998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585304" y="2853078"/>
              <a:ext cx="134307" cy="246006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719612" y="2310125"/>
              <a:ext cx="134307" cy="3003016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853920" y="1539109"/>
              <a:ext cx="134307" cy="3774032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988228" y="2032031"/>
              <a:ext cx="134307" cy="3281110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352777" y="2716924"/>
              <a:ext cx="134307" cy="2596217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487085" y="2374236"/>
              <a:ext cx="134307" cy="2938905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621393" y="1724593"/>
              <a:ext cx="134307" cy="3588548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755701" y="1883356"/>
              <a:ext cx="134307" cy="3429784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120250" y="2561365"/>
              <a:ext cx="134307" cy="2751775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8254558" y="2315993"/>
              <a:ext cx="134307" cy="2997147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8388866" y="1526514"/>
              <a:ext cx="134307" cy="3786626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8523174" y="1841803"/>
              <a:ext cx="134307" cy="3471337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8887723" y="2587184"/>
              <a:ext cx="134307" cy="2725956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9022031" y="2134996"/>
              <a:ext cx="134307" cy="3178145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156339" y="1429794"/>
              <a:ext cx="134307" cy="3883347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290647" y="2926038"/>
              <a:ext cx="134307" cy="2387102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655196" y="2834923"/>
              <a:ext cx="134307" cy="2478218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789504" y="2407768"/>
              <a:ext cx="134307" cy="2905372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9923812" y="1631096"/>
              <a:ext cx="134307" cy="3682045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021126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884996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803676" y="385884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03676" y="244854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65" name="pl63"/>
            <p:cNvSpPr/>
            <p:nvPr/>
          </p:nvSpPr>
          <p:spPr>
            <a:xfrm>
              <a:off x="983168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983168" y="39028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983168" y="24925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021126" y="5507308"/>
              <a:ext cx="9363170" cy="0"/>
            </a:xfrm>
            <a:custGeom>
              <a:avLst/>
              <a:pathLst>
                <a:path w="9363170" h="0">
                  <a:moveTo>
                    <a:pt x="0" y="0"/>
                  </a:moveTo>
                  <a:lnTo>
                    <a:pt x="936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48160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224908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01655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3784028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55150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5318974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608644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685392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7621393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8388866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915633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992381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9"/>
            <p:cNvSpPr/>
            <p:nvPr/>
          </p:nvSpPr>
          <p:spPr>
            <a:xfrm>
              <a:off x="1400260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2167763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2911572" y="5596825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3695922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4453275" y="5574204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5237625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6025457" y="5549974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6752211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7540073" y="5576168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304123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9058053" y="5596825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9825526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3" name="tx91"/>
            <p:cNvSpPr/>
            <p:nvPr/>
          </p:nvSpPr>
          <p:spPr>
            <a:xfrm rot="-5400000">
              <a:off x="-112664" y="329586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rc92"/>
            <p:cNvSpPr/>
            <p:nvPr/>
          </p:nvSpPr>
          <p:spPr>
            <a:xfrm>
              <a:off x="10536126" y="2748101"/>
              <a:ext cx="736576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10612042" y="2807980"/>
              <a:ext cx="58474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96" name="rc94"/>
            <p:cNvSpPr/>
            <p:nvPr/>
          </p:nvSpPr>
          <p:spPr>
            <a:xfrm>
              <a:off x="10621042" y="3050095"/>
              <a:ext cx="201455" cy="201455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10621042" y="3269551"/>
              <a:ext cx="201455" cy="201455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6"/>
            <p:cNvSpPr/>
            <p:nvPr/>
          </p:nvSpPr>
          <p:spPr>
            <a:xfrm>
              <a:off x="10621042" y="3489007"/>
              <a:ext cx="201455" cy="201456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7"/>
            <p:cNvSpPr/>
            <p:nvPr/>
          </p:nvSpPr>
          <p:spPr>
            <a:xfrm>
              <a:off x="10621042" y="3708463"/>
              <a:ext cx="201455" cy="201456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10907413" y="310534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10907413" y="332479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0907413" y="354425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0907413" y="376370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  <p:sp>
        <p:nvSpPr>
          <p:cNvPr id="10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Última atualização - 16/11/22</a:t>
            </a:r>
          </a:p>
        </p:txBody>
      </p:sp>
      <p:sp>
        <p:nvSpPr>
          <p:cNvPr id="10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- TOTAL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1.2 - Tabela acumulada em valores nominais R$</a:t>
            </a:r>
          </a:p>
        </p:txBody>
      </p:sp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  <a:gridCol w="1645920"/>
              </a:tblGrid>
              <a:tr h="39106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1.701.603.661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1.853.889.863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2.166.567.137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2.491.682.297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15,01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1.560.946.849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1.673.147.190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2.049.729.374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2.326.899.460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13,52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1.578.768.664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1.653.972.518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2.158.060.656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2.496.765.739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15,69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1.625.483.580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1.395.030.062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2.175.719.392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2.629.273.668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20,85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1.741.470.198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1.397.376.005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2.145.969.750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2.700.601.847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25,85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1.704.666.717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1.683.812.982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2.199.223.443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2.709.397.832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23,20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1.768.941.757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1.786.298.320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2.470.225.449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2.521.445.023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1.744.352.131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2.129.343.126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2.676.046.138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2.326.530.709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-13,06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1.840.894.701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2.083.883.948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2.544.525.224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2.431.951.057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-4,42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1.951.196.445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2.125.181.917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2.684.976.344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2.461.414.998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-8,33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1.932.889.096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2.253.521.392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2.753.557.826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1.692.618.458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-38,53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1.757.225.766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2.060.107.079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2.610.820.940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20.908.439.564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22.095.564.402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28.635.421.673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26.788.581.089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-6,45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- 16/11/22</a:t>
            </a:r>
          </a:p>
        </p:txBody>
      </p:sp>
      <p:sp>
        <p:nvSpPr>
          <p:cNvPr id="6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1.3 - Tabela acumulada em valores reais R$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822960" y="557784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¹Mês/Ano de referencia: Janeiro de 2019</a:t>
            </a:r>
          </a:p>
        </p:txBody>
      </p:sp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  <a:gridCol w="1645920"/>
              </a:tblGrid>
              <a:tr h="388809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1.701.603.661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1.779.307.189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1.988.737.585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2.072.095.779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1.554.263.516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1.601.831.283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1.865.446.899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1.915.712.827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1.560.306.724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1.582.366.251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1.945.941.321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2.022.792.777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1.597.370.351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1.338.784.555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1.955.801.367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2.107.803.376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7,77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1.709.129.078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1.346.151.288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1.913.179.379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2.154.857.035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12,63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1.672.841.796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1.617.881.625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1.950.319.527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2.147.487.339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10,11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1.732.624.879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1.710.197.338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2.169.819.774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2.012.197.595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-7,26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1.706.662.755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2.033.746.546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2.330.336.551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1.863.357.529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-20,04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1.801.840.113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1.977.671.157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2.190.397.777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1.953.455.479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-10,82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1.907.893.911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1.999.667.086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2.282.767.397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1.965.525.676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-13,90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1.880.402.800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2.101.721.416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2.319.044.464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1.351.074.410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-41,74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1.690.073.642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1.895.743.196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2.182.896.416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20.515.013.225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20.985.068.929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25.094.688.456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21.566.359.822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-14,06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- 16/11/22</a:t>
            </a:r>
          </a:p>
        </p:txBody>
      </p:sp>
      <p:sp>
        <p:nvSpPr>
          <p:cNvPr id="7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- TOTAL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91440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1.4 - Comparativo entre o mês corrente, mês anterior e mês do ano anterior em valores nominais</a:t>
            </a:r>
          </a:p>
        </p:txBody>
      </p:sp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3291840"/>
                <a:gridCol w="1463040"/>
                <a:gridCol w="1463040"/>
                <a:gridCol w="1463040"/>
                <a:gridCol w="1463040"/>
                <a:gridCol w="1463040"/>
              </a:tblGrid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Grupo de receitas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11/2022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10/2022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% 11/2022 - 10/2022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11/2021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% 11/2022 - 11/2021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1.415.250.779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1.416.277.866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-0,07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1.557.927.510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-9,16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192.271.921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173.981.228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10,51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123.574.979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55,59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35.073.441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36.441.107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-3,75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18.883.090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85,74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26.104.898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24.318.156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7,35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24.323.627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7,32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23.917.419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25.338.951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-5,61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91.342.352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-73,82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1.692.618.458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1.676.357.309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0,97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1.816.051.558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-6,80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- 16/11/22</a:t>
            </a:r>
          </a:p>
        </p:txBody>
      </p:sp>
      <p:sp>
        <p:nvSpPr>
          <p:cNvPr id="6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 - TOTAL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91440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1.5 - Comparativo entre o mês corrente, mês anterior e mês do ano anterior em valores reais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822960" y="53949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¹Mês/Ano de referencia: Janeiro de 2019</a:t>
            </a:r>
          </a:p>
        </p:txBody>
      </p:sp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3291840"/>
                <a:gridCol w="1463040"/>
                <a:gridCol w="1463040"/>
                <a:gridCol w="1463040"/>
                <a:gridCol w="1463040"/>
                <a:gridCol w="1463040"/>
              </a:tblGrid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Grupo de receitas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11/2022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10/2022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% 11/2022 - 10/2022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11/2021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% 11/2022 - 11/2021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1.129.675.210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1.130.947.244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-0,11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1.312.085.453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-13,90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153.474.441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138.930.075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10,47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104.074.760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47,47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27.996.166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29.099.495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-3,79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15.903.325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76,04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20.837.336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19.418.896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7,30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20.485.342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19.091.256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20.234.036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-5,65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76.928.465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-75,18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1.351.074.410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1.338.629.745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0,93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1.529.477.345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-11,66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- 16/11/22</a:t>
            </a:r>
          </a:p>
        </p:txBody>
      </p:sp>
      <p:sp>
        <p:nvSpPr>
          <p:cNvPr id="7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Raphael Maciel de Lima</dc:creator>
  <cp:lastModifiedBy/>
  <cp:revision>4</cp:revision>
  <dcterms:created xsi:type="dcterms:W3CDTF">2022-08-30T20:53:11Z</dcterms:created>
  <dcterms:modified xsi:type="dcterms:W3CDTF">2022-11-17T18:34:23Z</dcterms:modified>
</cp:coreProperties>
</file>