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Scalco" initials="PS" lastIdx="1" clrIdx="0">
    <p:extLst>
      <p:ext uri="{19B8F6BF-5375-455C-9EA6-DF929625EA0E}">
        <p15:presenceInfo xmlns:p15="http://schemas.microsoft.com/office/powerpoint/2012/main" userId="S-1-5-21-278003950-1106782624-1852903728-79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CE"/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RCL2015_a_2024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fazarquivos\AEMFPF\DIVERSOS\Previs-o-RCL\RCL2015_a_2024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previs&#227;o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Projecao_RCL_cen3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637932812363662E-2"/>
          <c:y val="3.5126932533345541E-2"/>
          <c:w val="0.86029609748675517"/>
          <c:h val="0.83481256233710721"/>
        </c:manualLayout>
      </c:layout>
      <c:lineChart>
        <c:grouping val="standard"/>
        <c:varyColors val="0"/>
        <c:ser>
          <c:idx val="0"/>
          <c:order val="0"/>
          <c:tx>
            <c:v>RCL_12M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Sheet1!$K$14:$K$114</c:f>
              <c:numCache>
                <c:formatCode>_(* #,##0.00_);_(* \(#,##0.00\);_(* "-"??_);_(@_)</c:formatCode>
                <c:ptCount val="101"/>
                <c:pt idx="0">
                  <c:v>17451185598.119999</c:v>
                </c:pt>
                <c:pt idx="1">
                  <c:v>17553188907.060001</c:v>
                </c:pt>
                <c:pt idx="2">
                  <c:v>17715459469.220001</c:v>
                </c:pt>
                <c:pt idx="3">
                  <c:v>17905792442.360001</c:v>
                </c:pt>
                <c:pt idx="4">
                  <c:v>18190899656.5</c:v>
                </c:pt>
                <c:pt idx="5">
                  <c:v>18476660716.369999</c:v>
                </c:pt>
                <c:pt idx="6">
                  <c:v>18682703494.029999</c:v>
                </c:pt>
                <c:pt idx="7">
                  <c:v>18790157379.709999</c:v>
                </c:pt>
                <c:pt idx="8">
                  <c:v>18880076798.579998</c:v>
                </c:pt>
                <c:pt idx="9">
                  <c:v>18728072667.829998</c:v>
                </c:pt>
                <c:pt idx="10">
                  <c:v>18759693061.449997</c:v>
                </c:pt>
                <c:pt idx="11">
                  <c:v>19279840731.599998</c:v>
                </c:pt>
                <c:pt idx="12">
                  <c:v>19309591717.369999</c:v>
                </c:pt>
                <c:pt idx="13">
                  <c:v>19475205367.07</c:v>
                </c:pt>
                <c:pt idx="14">
                  <c:v>19492776806</c:v>
                </c:pt>
                <c:pt idx="15">
                  <c:v>19482828418.900002</c:v>
                </c:pt>
                <c:pt idx="16">
                  <c:v>19449748683.59</c:v>
                </c:pt>
                <c:pt idx="17">
                  <c:v>19440631989.439999</c:v>
                </c:pt>
                <c:pt idx="18">
                  <c:v>19410439951.689999</c:v>
                </c:pt>
                <c:pt idx="19">
                  <c:v>19700194585.989998</c:v>
                </c:pt>
                <c:pt idx="20">
                  <c:v>19937309949.969997</c:v>
                </c:pt>
                <c:pt idx="21">
                  <c:v>20251754943.709999</c:v>
                </c:pt>
                <c:pt idx="22">
                  <c:v>20566901058.760002</c:v>
                </c:pt>
                <c:pt idx="23">
                  <c:v>21033874951.290001</c:v>
                </c:pt>
                <c:pt idx="24">
                  <c:v>21186087993.73</c:v>
                </c:pt>
                <c:pt idx="25">
                  <c:v>21235340617.66</c:v>
                </c:pt>
                <c:pt idx="26">
                  <c:v>21361447051.830002</c:v>
                </c:pt>
                <c:pt idx="27">
                  <c:v>21519731545.190002</c:v>
                </c:pt>
                <c:pt idx="28">
                  <c:v>21604089892.480003</c:v>
                </c:pt>
                <c:pt idx="29">
                  <c:v>21610323578.209999</c:v>
                </c:pt>
                <c:pt idx="30">
                  <c:v>21805761993.09</c:v>
                </c:pt>
                <c:pt idx="31">
                  <c:v>21777101311.079998</c:v>
                </c:pt>
                <c:pt idx="32">
                  <c:v>21765415570.66</c:v>
                </c:pt>
                <c:pt idx="33">
                  <c:v>21975936652.91</c:v>
                </c:pt>
                <c:pt idx="34">
                  <c:v>21835634881.889999</c:v>
                </c:pt>
                <c:pt idx="35">
                  <c:v>21298254079.91</c:v>
                </c:pt>
                <c:pt idx="36">
                  <c:v>21480809299.349998</c:v>
                </c:pt>
                <c:pt idx="37">
                  <c:v>21745250020.809998</c:v>
                </c:pt>
                <c:pt idx="38">
                  <c:v>21844349614.079998</c:v>
                </c:pt>
                <c:pt idx="39">
                  <c:v>22070039186.470001</c:v>
                </c:pt>
                <c:pt idx="40">
                  <c:v>22468777328.880001</c:v>
                </c:pt>
                <c:pt idx="41">
                  <c:v>22662885807.260002</c:v>
                </c:pt>
                <c:pt idx="42">
                  <c:v>22800204477.540001</c:v>
                </c:pt>
                <c:pt idx="43">
                  <c:v>23022461678.34</c:v>
                </c:pt>
                <c:pt idx="44">
                  <c:v>23344960649.830002</c:v>
                </c:pt>
                <c:pt idx="45">
                  <c:v>23524667951.189999</c:v>
                </c:pt>
                <c:pt idx="46">
                  <c:v>23928134646</c:v>
                </c:pt>
                <c:pt idx="47">
                  <c:v>24538621316.629997</c:v>
                </c:pt>
                <c:pt idx="48">
                  <c:v>24710481157.709999</c:v>
                </c:pt>
                <c:pt idx="49">
                  <c:v>24795327536.429996</c:v>
                </c:pt>
                <c:pt idx="50">
                  <c:v>24981443610.449997</c:v>
                </c:pt>
                <c:pt idx="51">
                  <c:v>24656181038.970005</c:v>
                </c:pt>
                <c:pt idx="52">
                  <c:v>24232538455.890003</c:v>
                </c:pt>
                <c:pt idx="53">
                  <c:v>24580721966.560001</c:v>
                </c:pt>
                <c:pt idx="54">
                  <c:v>24968835151.410004</c:v>
                </c:pt>
                <c:pt idx="55">
                  <c:v>25627246851.740002</c:v>
                </c:pt>
                <c:pt idx="56">
                  <c:v>25939840625.250004</c:v>
                </c:pt>
                <c:pt idx="57">
                  <c:v>26188599364.100006</c:v>
                </c:pt>
                <c:pt idx="58">
                  <c:v>26471063872.590004</c:v>
                </c:pt>
                <c:pt idx="59">
                  <c:v>26323342281.460003</c:v>
                </c:pt>
                <c:pt idx="60">
                  <c:v>26729466442.100002</c:v>
                </c:pt>
                <c:pt idx="61">
                  <c:v>27119939916.530003</c:v>
                </c:pt>
                <c:pt idx="62">
                  <c:v>27532345059.119999</c:v>
                </c:pt>
                <c:pt idx="63">
                  <c:v>28271575672.560005</c:v>
                </c:pt>
                <c:pt idx="64">
                  <c:v>28975081376.660004</c:v>
                </c:pt>
                <c:pt idx="65">
                  <c:v>29277832389.650002</c:v>
                </c:pt>
                <c:pt idx="66">
                  <c:v>29500156412.109997</c:v>
                </c:pt>
                <c:pt idx="67">
                  <c:v>29706812863.429996</c:v>
                </c:pt>
                <c:pt idx="68">
                  <c:v>30038711645.079994</c:v>
                </c:pt>
                <c:pt idx="69">
                  <c:v>30471033514.119991</c:v>
                </c:pt>
                <c:pt idx="70">
                  <c:v>30945546135.799999</c:v>
                </c:pt>
                <c:pt idx="71">
                  <c:v>31545320020.199997</c:v>
                </c:pt>
                <c:pt idx="72">
                  <c:v>31829888387.459999</c:v>
                </c:pt>
                <c:pt idx="73">
                  <c:v>32333911024.609993</c:v>
                </c:pt>
                <c:pt idx="74">
                  <c:v>32813361643.369999</c:v>
                </c:pt>
                <c:pt idx="75">
                  <c:v>33372360273.259998</c:v>
                </c:pt>
                <c:pt idx="76">
                  <c:v>34253161879.179996</c:v>
                </c:pt>
                <c:pt idx="77">
                  <c:v>34897480019.099998</c:v>
                </c:pt>
                <c:pt idx="78">
                  <c:v>36433131951.970001</c:v>
                </c:pt>
                <c:pt idx="79">
                  <c:v>36421583196.849998</c:v>
                </c:pt>
                <c:pt idx="80">
                  <c:v>36611510785.770004</c:v>
                </c:pt>
                <c:pt idx="81">
                  <c:v>36890669787.07</c:v>
                </c:pt>
                <c:pt idx="82">
                  <c:v>36979456565</c:v>
                </c:pt>
                <c:pt idx="83">
                  <c:v>37208349134.319992</c:v>
                </c:pt>
                <c:pt idx="84">
                  <c:v>37383874446.379997</c:v>
                </c:pt>
                <c:pt idx="85">
                  <c:v>37385798447.43</c:v>
                </c:pt>
                <c:pt idx="86">
                  <c:v>37619323304.590004</c:v>
                </c:pt>
                <c:pt idx="87">
                  <c:v>37861235583.910004</c:v>
                </c:pt>
                <c:pt idx="88">
                  <c:v>37633320557.540001</c:v>
                </c:pt>
                <c:pt idx="89">
                  <c:v>37416556452.629997</c:v>
                </c:pt>
                <c:pt idx="90">
                  <c:v>36412268706.770004</c:v>
                </c:pt>
                <c:pt idx="91">
                  <c:v>36620725187.709999</c:v>
                </c:pt>
                <c:pt idx="92">
                  <c:v>36920007601.290001</c:v>
                </c:pt>
                <c:pt idx="93">
                  <c:v>37449817173.510002</c:v>
                </c:pt>
                <c:pt idx="94">
                  <c:v>38121106013.18</c:v>
                </c:pt>
                <c:pt idx="95">
                  <c:v>38407128875.349998</c:v>
                </c:pt>
                <c:pt idx="96">
                  <c:v>38750091472.82</c:v>
                </c:pt>
                <c:pt idx="97">
                  <c:v>39028769955.299995</c:v>
                </c:pt>
                <c:pt idx="98">
                  <c:v>38899265910.469994</c:v>
                </c:pt>
                <c:pt idx="99">
                  <c:v>39045234936.590004</c:v>
                </c:pt>
                <c:pt idx="100">
                  <c:v>39600658400.479996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E3-418A-8C21-3FDFECAF03FE}"/>
            </c:ext>
          </c:extLst>
        </c:ser>
        <c:ser>
          <c:idx val="1"/>
          <c:order val="1"/>
          <c:tx>
            <c:v>RCL_12M_AJUSTE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Sheet1!$L$14:$L$114</c:f>
              <c:numCache>
                <c:formatCode>_(* #,##0.00_);_(* \(#,##0.00\);_(* "-"??_);_(@_)</c:formatCode>
                <c:ptCount val="101"/>
                <c:pt idx="0">
                  <c:v>16467853242.309999</c:v>
                </c:pt>
                <c:pt idx="1">
                  <c:v>16557032655.669998</c:v>
                </c:pt>
                <c:pt idx="2">
                  <c:v>16718617520.010002</c:v>
                </c:pt>
                <c:pt idx="3">
                  <c:v>16906242312.209999</c:v>
                </c:pt>
                <c:pt idx="4">
                  <c:v>17182711164.669998</c:v>
                </c:pt>
                <c:pt idx="5">
                  <c:v>17459802512.5</c:v>
                </c:pt>
                <c:pt idx="6">
                  <c:v>17657905247.580002</c:v>
                </c:pt>
                <c:pt idx="7">
                  <c:v>17757273937.089996</c:v>
                </c:pt>
                <c:pt idx="8">
                  <c:v>17844167352.279999</c:v>
                </c:pt>
                <c:pt idx="9">
                  <c:v>17655381054.739998</c:v>
                </c:pt>
                <c:pt idx="10">
                  <c:v>17679611748.369999</c:v>
                </c:pt>
                <c:pt idx="11">
                  <c:v>18194825978.099998</c:v>
                </c:pt>
                <c:pt idx="12">
                  <c:v>18220828393.030003</c:v>
                </c:pt>
                <c:pt idx="13">
                  <c:v>18384612175.360001</c:v>
                </c:pt>
                <c:pt idx="14">
                  <c:v>18396086668.990002</c:v>
                </c:pt>
                <c:pt idx="15">
                  <c:v>18383002349.27</c:v>
                </c:pt>
                <c:pt idx="16">
                  <c:v>18345897558.700001</c:v>
                </c:pt>
                <c:pt idx="17">
                  <c:v>18327064821.639999</c:v>
                </c:pt>
                <c:pt idx="18">
                  <c:v>18284947192.600002</c:v>
                </c:pt>
                <c:pt idx="19">
                  <c:v>18565489018.920002</c:v>
                </c:pt>
                <c:pt idx="20">
                  <c:v>18791760020.009998</c:v>
                </c:pt>
                <c:pt idx="21">
                  <c:v>19093894250.939999</c:v>
                </c:pt>
                <c:pt idx="22">
                  <c:v>19398170894.810001</c:v>
                </c:pt>
                <c:pt idx="23">
                  <c:v>19852048840.890003</c:v>
                </c:pt>
                <c:pt idx="24">
                  <c:v>19987072860.560001</c:v>
                </c:pt>
                <c:pt idx="25">
                  <c:v>20019755099.000004</c:v>
                </c:pt>
                <c:pt idx="26">
                  <c:v>20135611095.790001</c:v>
                </c:pt>
                <c:pt idx="27">
                  <c:v>20275606136.43</c:v>
                </c:pt>
                <c:pt idx="28">
                  <c:v>20343991340.230003</c:v>
                </c:pt>
                <c:pt idx="29">
                  <c:v>20369717408.989998</c:v>
                </c:pt>
                <c:pt idx="30">
                  <c:v>20538532106.719997</c:v>
                </c:pt>
                <c:pt idx="31">
                  <c:v>20527906918.979996</c:v>
                </c:pt>
                <c:pt idx="32">
                  <c:v>20513179544.139999</c:v>
                </c:pt>
                <c:pt idx="33">
                  <c:v>20674032563.949997</c:v>
                </c:pt>
                <c:pt idx="34">
                  <c:v>20489695013.529999</c:v>
                </c:pt>
                <c:pt idx="35">
                  <c:v>19906780273.890003</c:v>
                </c:pt>
                <c:pt idx="36">
                  <c:v>20136194556.099998</c:v>
                </c:pt>
                <c:pt idx="37">
                  <c:v>20383129810.720001</c:v>
                </c:pt>
                <c:pt idx="38">
                  <c:v>20454245161.239998</c:v>
                </c:pt>
                <c:pt idx="39">
                  <c:v>20651108319.879997</c:v>
                </c:pt>
                <c:pt idx="40">
                  <c:v>21025354821.07</c:v>
                </c:pt>
                <c:pt idx="41">
                  <c:v>21167615887.09</c:v>
                </c:pt>
                <c:pt idx="42">
                  <c:v>21296316677.809998</c:v>
                </c:pt>
                <c:pt idx="43">
                  <c:v>21455972732.809998</c:v>
                </c:pt>
                <c:pt idx="44">
                  <c:v>21717870166.84</c:v>
                </c:pt>
                <c:pt idx="45">
                  <c:v>21899114749.880001</c:v>
                </c:pt>
                <c:pt idx="46">
                  <c:v>22233722420.41</c:v>
                </c:pt>
                <c:pt idx="47">
                  <c:v>22798347815.029999</c:v>
                </c:pt>
                <c:pt idx="48">
                  <c:v>22929797808.560001</c:v>
                </c:pt>
                <c:pt idx="49">
                  <c:v>22990748741.380001</c:v>
                </c:pt>
                <c:pt idx="50">
                  <c:v>23152976595.670002</c:v>
                </c:pt>
                <c:pt idx="51">
                  <c:v>22832574709.889999</c:v>
                </c:pt>
                <c:pt idx="52">
                  <c:v>22403882464.529995</c:v>
                </c:pt>
                <c:pt idx="53">
                  <c:v>22741180506.900002</c:v>
                </c:pt>
                <c:pt idx="54">
                  <c:v>23121102322.040001</c:v>
                </c:pt>
                <c:pt idx="55">
                  <c:v>23781044029.560001</c:v>
                </c:pt>
                <c:pt idx="56">
                  <c:v>24109875952.700001</c:v>
                </c:pt>
                <c:pt idx="57">
                  <c:v>24363479288.900002</c:v>
                </c:pt>
                <c:pt idx="58">
                  <c:v>24714978511.639996</c:v>
                </c:pt>
                <c:pt idx="59">
                  <c:v>24561622290.279999</c:v>
                </c:pt>
                <c:pt idx="60">
                  <c:v>24971859670.439995</c:v>
                </c:pt>
                <c:pt idx="61">
                  <c:v>25362216793.499996</c:v>
                </c:pt>
                <c:pt idx="62">
                  <c:v>25777375535.709999</c:v>
                </c:pt>
                <c:pt idx="63">
                  <c:v>26503745667.459999</c:v>
                </c:pt>
                <c:pt idx="64">
                  <c:v>27199743226.619999</c:v>
                </c:pt>
                <c:pt idx="65">
                  <c:v>27496817096.909996</c:v>
                </c:pt>
                <c:pt idx="66">
                  <c:v>27716283800.459995</c:v>
                </c:pt>
                <c:pt idx="67">
                  <c:v>27916127607.549995</c:v>
                </c:pt>
                <c:pt idx="68">
                  <c:v>28249420002.609993</c:v>
                </c:pt>
                <c:pt idx="69">
                  <c:v>28691998001.789993</c:v>
                </c:pt>
                <c:pt idx="70">
                  <c:v>29172812119.439999</c:v>
                </c:pt>
                <c:pt idx="71">
                  <c:v>29792223779.029995</c:v>
                </c:pt>
                <c:pt idx="72">
                  <c:v>30069848636.389999</c:v>
                </c:pt>
                <c:pt idx="73">
                  <c:v>30549597289.140003</c:v>
                </c:pt>
                <c:pt idx="74">
                  <c:v>31033686486.82</c:v>
                </c:pt>
                <c:pt idx="75">
                  <c:v>31593084462.230003</c:v>
                </c:pt>
                <c:pt idx="76">
                  <c:v>32475927145.119999</c:v>
                </c:pt>
                <c:pt idx="77">
                  <c:v>33127940007.180004</c:v>
                </c:pt>
                <c:pt idx="78">
                  <c:v>33489185610.540001</c:v>
                </c:pt>
                <c:pt idx="79">
                  <c:v>33483591046.269997</c:v>
                </c:pt>
                <c:pt idx="80">
                  <c:v>33675940817.990002</c:v>
                </c:pt>
                <c:pt idx="81">
                  <c:v>33944328717.990002</c:v>
                </c:pt>
                <c:pt idx="82">
                  <c:v>34032118879.170006</c:v>
                </c:pt>
                <c:pt idx="83">
                  <c:v>34292740077.91</c:v>
                </c:pt>
                <c:pt idx="84">
                  <c:v>34427695588.43</c:v>
                </c:pt>
                <c:pt idx="85">
                  <c:v>34470430837.899994</c:v>
                </c:pt>
                <c:pt idx="86">
                  <c:v>34659760683.858002</c:v>
                </c:pt>
                <c:pt idx="87">
                  <c:v>34862287288.871994</c:v>
                </c:pt>
                <c:pt idx="88">
                  <c:v>34759454089.789993</c:v>
                </c:pt>
                <c:pt idx="89">
                  <c:v>34664503583.383995</c:v>
                </c:pt>
                <c:pt idx="90">
                  <c:v>34952336553.295998</c:v>
                </c:pt>
                <c:pt idx="91">
                  <c:v>35264429680.958</c:v>
                </c:pt>
                <c:pt idx="92">
                  <c:v>35674538536.051994</c:v>
                </c:pt>
                <c:pt idx="93">
                  <c:v>36318197922.844009</c:v>
                </c:pt>
                <c:pt idx="94">
                  <c:v>36888301388.196007</c:v>
                </c:pt>
                <c:pt idx="95">
                  <c:v>37051931427.596001</c:v>
                </c:pt>
                <c:pt idx="96">
                  <c:v>37539399625.326004</c:v>
                </c:pt>
                <c:pt idx="97">
                  <c:v>37948988319.175995</c:v>
                </c:pt>
                <c:pt idx="98">
                  <c:v>38011123522.547997</c:v>
                </c:pt>
                <c:pt idx="99">
                  <c:v>38211006746</c:v>
                </c:pt>
                <c:pt idx="100">
                  <c:v>38519005939.751999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3-418A-8C21-3FDFECAF0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737944"/>
        <c:axId val="175733240"/>
      </c:lineChart>
      <c:dateAx>
        <c:axId val="175737944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733240"/>
        <c:crosses val="autoZero"/>
        <c:auto val="1"/>
        <c:lblOffset val="100"/>
        <c:baseTimeUnit val="months"/>
        <c:majorUnit val="6"/>
        <c:majorTimeUnit val="months"/>
      </c:dateAx>
      <c:valAx>
        <c:axId val="175733240"/>
        <c:scaling>
          <c:orientation val="minMax"/>
          <c:max val="40000000000"/>
          <c:min val="15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737944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t-BR" sz="1000" b="1">
                      <a:solidFill>
                        <a:schemeClr val="tx1"/>
                      </a:solidFill>
                    </a:rPr>
                    <a:t>Bilhões em R$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52085552985091"/>
          <c:y val="6.4056473105886177E-2"/>
          <c:w val="0.23089151668699795"/>
          <c:h val="0.114576348475831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v>RCL_12M_AJUSTE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Sheet1!$L$13:$L$114</c:f>
              <c:numCache>
                <c:formatCode>_(* #,##0.00_);_(* \(#,##0.00\);_(* "-"??_);_(@_)</c:formatCode>
                <c:ptCount val="102"/>
                <c:pt idx="0">
                  <c:v>16392815963.369999</c:v>
                </c:pt>
                <c:pt idx="1">
                  <c:v>16467853242.309999</c:v>
                </c:pt>
                <c:pt idx="2">
                  <c:v>16557032655.669998</c:v>
                </c:pt>
                <c:pt idx="3">
                  <c:v>16718617520.010002</c:v>
                </c:pt>
                <c:pt idx="4">
                  <c:v>16906242312.209999</c:v>
                </c:pt>
                <c:pt idx="5">
                  <c:v>17182711164.669998</c:v>
                </c:pt>
                <c:pt idx="6">
                  <c:v>17459802512.5</c:v>
                </c:pt>
                <c:pt idx="7">
                  <c:v>17657905247.580002</c:v>
                </c:pt>
                <c:pt idx="8">
                  <c:v>17757273937.089996</c:v>
                </c:pt>
                <c:pt idx="9">
                  <c:v>17844167352.279999</c:v>
                </c:pt>
                <c:pt idx="10">
                  <c:v>17655381054.739998</c:v>
                </c:pt>
                <c:pt idx="11">
                  <c:v>17679611748.369999</c:v>
                </c:pt>
                <c:pt idx="12">
                  <c:v>18194825978.099998</c:v>
                </c:pt>
                <c:pt idx="13">
                  <c:v>18220828393.030003</c:v>
                </c:pt>
                <c:pt idx="14">
                  <c:v>18384612175.360001</c:v>
                </c:pt>
                <c:pt idx="15">
                  <c:v>18396086668.990002</c:v>
                </c:pt>
                <c:pt idx="16">
                  <c:v>18383002349.27</c:v>
                </c:pt>
                <c:pt idx="17">
                  <c:v>18345897558.700001</c:v>
                </c:pt>
                <c:pt idx="18">
                  <c:v>18327064821.639999</c:v>
                </c:pt>
                <c:pt idx="19">
                  <c:v>18284947192.600002</c:v>
                </c:pt>
                <c:pt idx="20">
                  <c:v>18565489018.920002</c:v>
                </c:pt>
                <c:pt idx="21">
                  <c:v>18791760020.009998</c:v>
                </c:pt>
                <c:pt idx="22">
                  <c:v>19093894250.939999</c:v>
                </c:pt>
                <c:pt idx="23">
                  <c:v>19398170894.810001</c:v>
                </c:pt>
                <c:pt idx="24">
                  <c:v>19852048840.890003</c:v>
                </c:pt>
                <c:pt idx="25">
                  <c:v>19987072860.560001</c:v>
                </c:pt>
                <c:pt idx="26">
                  <c:v>20019755099.000004</c:v>
                </c:pt>
                <c:pt idx="27">
                  <c:v>20135611095.790001</c:v>
                </c:pt>
                <c:pt idx="28">
                  <c:v>20275606136.43</c:v>
                </c:pt>
                <c:pt idx="29">
                  <c:v>20343991340.230003</c:v>
                </c:pt>
                <c:pt idx="30">
                  <c:v>20369717408.989998</c:v>
                </c:pt>
                <c:pt idx="31">
                  <c:v>20538532106.719997</c:v>
                </c:pt>
                <c:pt idx="32">
                  <c:v>20527906918.979996</c:v>
                </c:pt>
                <c:pt idx="33">
                  <c:v>20513179544.139999</c:v>
                </c:pt>
                <c:pt idx="34">
                  <c:v>20674032563.949997</c:v>
                </c:pt>
                <c:pt idx="35">
                  <c:v>20489695013.529999</c:v>
                </c:pt>
                <c:pt idx="36">
                  <c:v>19906780273.890003</c:v>
                </c:pt>
                <c:pt idx="37">
                  <c:v>20136194556.099998</c:v>
                </c:pt>
                <c:pt idx="38">
                  <c:v>20383129810.720001</c:v>
                </c:pt>
                <c:pt idx="39">
                  <c:v>20454245161.239998</c:v>
                </c:pt>
                <c:pt idx="40">
                  <c:v>20651108319.879997</c:v>
                </c:pt>
                <c:pt idx="41">
                  <c:v>21025354821.07</c:v>
                </c:pt>
                <c:pt idx="42">
                  <c:v>21167615887.09</c:v>
                </c:pt>
                <c:pt idx="43">
                  <c:v>21296316677.809998</c:v>
                </c:pt>
                <c:pt idx="44">
                  <c:v>21455972732.809998</c:v>
                </c:pt>
                <c:pt idx="45">
                  <c:v>21717870166.84</c:v>
                </c:pt>
                <c:pt idx="46">
                  <c:v>21899114749.880001</c:v>
                </c:pt>
                <c:pt idx="47">
                  <c:v>22233722420.41</c:v>
                </c:pt>
                <c:pt idx="48">
                  <c:v>22798347815.029999</c:v>
                </c:pt>
                <c:pt idx="49">
                  <c:v>22929797808.560001</c:v>
                </c:pt>
                <c:pt idx="50">
                  <c:v>22990748741.380001</c:v>
                </c:pt>
                <c:pt idx="51">
                  <c:v>23152976595.670002</c:v>
                </c:pt>
                <c:pt idx="52">
                  <c:v>22832574709.889999</c:v>
                </c:pt>
                <c:pt idx="53">
                  <c:v>22403882464.529995</c:v>
                </c:pt>
                <c:pt idx="54">
                  <c:v>22741180506.900002</c:v>
                </c:pt>
                <c:pt idx="55">
                  <c:v>23121102322.040001</c:v>
                </c:pt>
                <c:pt idx="56">
                  <c:v>23781044029.560001</c:v>
                </c:pt>
                <c:pt idx="57">
                  <c:v>24109875952.700001</c:v>
                </c:pt>
                <c:pt idx="58">
                  <c:v>24363479288.900002</c:v>
                </c:pt>
                <c:pt idx="59">
                  <c:v>24714978511.639996</c:v>
                </c:pt>
                <c:pt idx="60">
                  <c:v>24561622290.279999</c:v>
                </c:pt>
                <c:pt idx="61">
                  <c:v>24971859670.439995</c:v>
                </c:pt>
                <c:pt idx="62">
                  <c:v>25362216793.499996</c:v>
                </c:pt>
                <c:pt idx="63">
                  <c:v>25777375535.709999</c:v>
                </c:pt>
                <c:pt idx="64">
                  <c:v>26503745667.459999</c:v>
                </c:pt>
                <c:pt idx="65">
                  <c:v>27199743226.619999</c:v>
                </c:pt>
                <c:pt idx="66">
                  <c:v>27496817096.909996</c:v>
                </c:pt>
                <c:pt idx="67">
                  <c:v>27716283800.459995</c:v>
                </c:pt>
                <c:pt idx="68">
                  <c:v>27916127607.549995</c:v>
                </c:pt>
                <c:pt idx="69">
                  <c:v>28249420002.609993</c:v>
                </c:pt>
                <c:pt idx="70">
                  <c:v>28691998001.789993</c:v>
                </c:pt>
                <c:pt idx="71">
                  <c:v>29172812119.439999</c:v>
                </c:pt>
                <c:pt idx="72">
                  <c:v>29792223779.029995</c:v>
                </c:pt>
                <c:pt idx="73">
                  <c:v>30069848636.389999</c:v>
                </c:pt>
                <c:pt idx="74">
                  <c:v>30549597289.140003</c:v>
                </c:pt>
                <c:pt idx="75">
                  <c:v>31033686486.82</c:v>
                </c:pt>
                <c:pt idx="76">
                  <c:v>31593084462.230003</c:v>
                </c:pt>
                <c:pt idx="77">
                  <c:v>32475927145.119999</c:v>
                </c:pt>
                <c:pt idx="78">
                  <c:v>33127940007.180004</c:v>
                </c:pt>
                <c:pt idx="79">
                  <c:v>33489185610.540001</c:v>
                </c:pt>
                <c:pt idx="80">
                  <c:v>33483591046.269997</c:v>
                </c:pt>
                <c:pt idx="81">
                  <c:v>33675940817.990002</c:v>
                </c:pt>
                <c:pt idx="82">
                  <c:v>33944328717.990002</c:v>
                </c:pt>
                <c:pt idx="83">
                  <c:v>34032118879.170006</c:v>
                </c:pt>
                <c:pt idx="84">
                  <c:v>34292740077.91</c:v>
                </c:pt>
                <c:pt idx="85">
                  <c:v>34427695588.43</c:v>
                </c:pt>
                <c:pt idx="86">
                  <c:v>34470430837.899994</c:v>
                </c:pt>
                <c:pt idx="87">
                  <c:v>34659760683.858002</c:v>
                </c:pt>
                <c:pt idx="88">
                  <c:v>34862287288.871994</c:v>
                </c:pt>
                <c:pt idx="89">
                  <c:v>34759454089.789993</c:v>
                </c:pt>
                <c:pt idx="90">
                  <c:v>34664503583.383995</c:v>
                </c:pt>
                <c:pt idx="91">
                  <c:v>34952336553.295998</c:v>
                </c:pt>
                <c:pt idx="92">
                  <c:v>35264429680.958</c:v>
                </c:pt>
                <c:pt idx="93">
                  <c:v>35674538536.051994</c:v>
                </c:pt>
                <c:pt idx="94">
                  <c:v>36318197922.844009</c:v>
                </c:pt>
                <c:pt idx="95">
                  <c:v>36888301388.196007</c:v>
                </c:pt>
                <c:pt idx="96">
                  <c:v>37051931427.596001</c:v>
                </c:pt>
                <c:pt idx="97">
                  <c:v>37539399625.326004</c:v>
                </c:pt>
                <c:pt idx="98">
                  <c:v>37948988319.175995</c:v>
                </c:pt>
                <c:pt idx="99">
                  <c:v>38011123522.547997</c:v>
                </c:pt>
                <c:pt idx="100">
                  <c:v>38211006746</c:v>
                </c:pt>
                <c:pt idx="101">
                  <c:v>38519005939.751999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7-4028-96B4-01944858D90A}"/>
            </c:ext>
          </c:extLst>
        </c:ser>
        <c:ser>
          <c:idx val="0"/>
          <c:order val="1"/>
          <c:tx>
            <c:strRef>
              <c:f>Sheet1!$M$1</c:f>
              <c:strCache>
                <c:ptCount val="1"/>
                <c:pt idx="0">
                  <c:v>Filtro Hodrick-Prescott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Sheet1!$M$14:$M$114</c:f>
              <c:numCache>
                <c:formatCode>General</c:formatCode>
                <c:ptCount val="101"/>
                <c:pt idx="0">
                  <c:v>16677602469.97003</c:v>
                </c:pt>
                <c:pt idx="1">
                  <c:v>16788574866.836189</c:v>
                </c:pt>
                <c:pt idx="2">
                  <c:v>16899508558.611521</c:v>
                </c:pt>
                <c:pt idx="3">
                  <c:v>17010360830.47109</c:v>
                </c:pt>
                <c:pt idx="4">
                  <c:v>17121076405.712299</c:v>
                </c:pt>
                <c:pt idx="5">
                  <c:v>17231592777.179871</c:v>
                </c:pt>
                <c:pt idx="6">
                  <c:v>17341851717.910141</c:v>
                </c:pt>
                <c:pt idx="7">
                  <c:v>17451810848.837711</c:v>
                </c:pt>
                <c:pt idx="8">
                  <c:v>17561449739.059029</c:v>
                </c:pt>
                <c:pt idx="9">
                  <c:v>17670769170.384899</c:v>
                </c:pt>
                <c:pt idx="10">
                  <c:v>17779789557.793789</c:v>
                </c:pt>
                <c:pt idx="11">
                  <c:v>17888530247.64497</c:v>
                </c:pt>
                <c:pt idx="12">
                  <c:v>17997003629.50544</c:v>
                </c:pt>
                <c:pt idx="13">
                  <c:v>18105243363.479019</c:v>
                </c:pt>
                <c:pt idx="14">
                  <c:v>18213298653.055882</c:v>
                </c:pt>
                <c:pt idx="15">
                  <c:v>18321238102.33812</c:v>
                </c:pt>
                <c:pt idx="16">
                  <c:v>18429143009.04007</c:v>
                </c:pt>
                <c:pt idx="17">
                  <c:v>18537098960.059879</c:v>
                </c:pt>
                <c:pt idx="18">
                  <c:v>18645185761.361641</c:v>
                </c:pt>
                <c:pt idx="19">
                  <c:v>18753468633.205379</c:v>
                </c:pt>
                <c:pt idx="20">
                  <c:v>18861987779.283859</c:v>
                </c:pt>
                <c:pt idx="21">
                  <c:v>18970770349.149948</c:v>
                </c:pt>
                <c:pt idx="22">
                  <c:v>19079838615.42881</c:v>
                </c:pt>
                <c:pt idx="23">
                  <c:v>19189223401.016541</c:v>
                </c:pt>
                <c:pt idx="24">
                  <c:v>19298977635.217548</c:v>
                </c:pt>
                <c:pt idx="25">
                  <c:v>19409200276.880661</c:v>
                </c:pt>
                <c:pt idx="26">
                  <c:v>19520038069.245369</c:v>
                </c:pt>
                <c:pt idx="27">
                  <c:v>19631680155.19157</c:v>
                </c:pt>
                <c:pt idx="28">
                  <c:v>19744358425.726009</c:v>
                </c:pt>
                <c:pt idx="29">
                  <c:v>19858349488.937489</c:v>
                </c:pt>
                <c:pt idx="30">
                  <c:v>19973971594.089401</c:v>
                </c:pt>
                <c:pt idx="31">
                  <c:v>20091578502.106239</c:v>
                </c:pt>
                <c:pt idx="32">
                  <c:v>20211563179.5037</c:v>
                </c:pt>
                <c:pt idx="33">
                  <c:v>20334348893.38192</c:v>
                </c:pt>
                <c:pt idx="34">
                  <c:v>20460379856.421989</c:v>
                </c:pt>
                <c:pt idx="35">
                  <c:v>20590123870.44875</c:v>
                </c:pt>
                <c:pt idx="36">
                  <c:v>20724050773.061821</c:v>
                </c:pt>
                <c:pt idx="37">
                  <c:v>20862582947.444408</c:v>
                </c:pt>
                <c:pt idx="38">
                  <c:v>21006101953.43132</c:v>
                </c:pt>
                <c:pt idx="39">
                  <c:v>21154956055.50071</c:v>
                </c:pt>
                <c:pt idx="40">
                  <c:v>21309455194.742229</c:v>
                </c:pt>
                <c:pt idx="41">
                  <c:v>21469874322.81966</c:v>
                </c:pt>
                <c:pt idx="42">
                  <c:v>21636468662.203899</c:v>
                </c:pt>
                <c:pt idx="43">
                  <c:v>21809472445.197029</c:v>
                </c:pt>
                <c:pt idx="44">
                  <c:v>21989096282.435268</c:v>
                </c:pt>
                <c:pt idx="45">
                  <c:v>22175526235.96384</c:v>
                </c:pt>
                <c:pt idx="46">
                  <c:v>22368929532.680981</c:v>
                </c:pt>
                <c:pt idx="47">
                  <c:v>22569454204.242821</c:v>
                </c:pt>
                <c:pt idx="48">
                  <c:v>22777238892.92281</c:v>
                </c:pt>
                <c:pt idx="49">
                  <c:v>22992438136.3839</c:v>
                </c:pt>
                <c:pt idx="50">
                  <c:v>23215217066.65823</c:v>
                </c:pt>
                <c:pt idx="51">
                  <c:v>23445740698.458981</c:v>
                </c:pt>
                <c:pt idx="52">
                  <c:v>23684169724.244202</c:v>
                </c:pt>
                <c:pt idx="53">
                  <c:v>23930622255.50058</c:v>
                </c:pt>
                <c:pt idx="54">
                  <c:v>24185127494.877369</c:v>
                </c:pt>
                <c:pt idx="55">
                  <c:v>24447632044.90234</c:v>
                </c:pt>
                <c:pt idx="56">
                  <c:v>24718008617.46632</c:v>
                </c:pt>
                <c:pt idx="57">
                  <c:v>24996083633.625671</c:v>
                </c:pt>
                <c:pt idx="58">
                  <c:v>25281641283.00174</c:v>
                </c:pt>
                <c:pt idx="59">
                  <c:v>25574421824.358582</c:v>
                </c:pt>
                <c:pt idx="60">
                  <c:v>25874126164.878929</c:v>
                </c:pt>
                <c:pt idx="61">
                  <c:v>26180384878.444481</c:v>
                </c:pt>
                <c:pt idx="62">
                  <c:v>26492765881.541569</c:v>
                </c:pt>
                <c:pt idx="63">
                  <c:v>26810780273.428329</c:v>
                </c:pt>
                <c:pt idx="64">
                  <c:v>27133889473.477821</c:v>
                </c:pt>
                <c:pt idx="65">
                  <c:v>27461533579.215481</c:v>
                </c:pt>
                <c:pt idx="66">
                  <c:v>27793157261.344028</c:v>
                </c:pt>
                <c:pt idx="67">
                  <c:v>28128207640.81044</c:v>
                </c:pt>
                <c:pt idx="68">
                  <c:v>28466126500.126911</c:v>
                </c:pt>
                <c:pt idx="69">
                  <c:v>28806340894.025539</c:v>
                </c:pt>
                <c:pt idx="70">
                  <c:v>29148262828.176159</c:v>
                </c:pt>
                <c:pt idx="71">
                  <c:v>29491296367.76992</c:v>
                </c:pt>
                <c:pt idx="72">
                  <c:v>29834847282.809898</c:v>
                </c:pt>
                <c:pt idx="73">
                  <c:v>30178342241.036041</c:v>
                </c:pt>
                <c:pt idx="74">
                  <c:v>30521224229.726742</c:v>
                </c:pt>
                <c:pt idx="75">
                  <c:v>30862962017.760971</c:v>
                </c:pt>
                <c:pt idx="76">
                  <c:v>31203059961.674461</c:v>
                </c:pt>
                <c:pt idx="77">
                  <c:v>31541073120.95039</c:v>
                </c:pt>
                <c:pt idx="78">
                  <c:v>31876644948.626431</c:v>
                </c:pt>
                <c:pt idx="79">
                  <c:v>32209529096.829529</c:v>
                </c:pt>
                <c:pt idx="80">
                  <c:v>32539591199.677109</c:v>
                </c:pt>
                <c:pt idx="81">
                  <c:v>32866785367.810749</c:v>
                </c:pt>
                <c:pt idx="82">
                  <c:v>33191144625.04007</c:v>
                </c:pt>
                <c:pt idx="83">
                  <c:v>33512776824.573952</c:v>
                </c:pt>
                <c:pt idx="84">
                  <c:v>33831848220.611149</c:v>
                </c:pt>
                <c:pt idx="85">
                  <c:v>34148579231.465271</c:v>
                </c:pt>
                <c:pt idx="86">
                  <c:v>34463231653.739319</c:v>
                </c:pt>
                <c:pt idx="87">
                  <c:v>34776089634.8423</c:v>
                </c:pt>
                <c:pt idx="88">
                  <c:v>35087450970.03257</c:v>
                </c:pt>
                <c:pt idx="89">
                  <c:v>35397619440.516632</c:v>
                </c:pt>
                <c:pt idx="90">
                  <c:v>35706876049.939903</c:v>
                </c:pt>
                <c:pt idx="91">
                  <c:v>36015450891.124359</c:v>
                </c:pt>
                <c:pt idx="92">
                  <c:v>36323521658.315826</c:v>
                </c:pt>
                <c:pt idx="93">
                  <c:v>36631213891.509453</c:v>
                </c:pt>
                <c:pt idx="94">
                  <c:v>36938608062.427948</c:v>
                </c:pt>
                <c:pt idx="95">
                  <c:v>37245762905.574028</c:v>
                </c:pt>
                <c:pt idx="96">
                  <c:v>37552733661.931351</c:v>
                </c:pt>
                <c:pt idx="97">
                  <c:v>37859562111.964272</c:v>
                </c:pt>
                <c:pt idx="98">
                  <c:v>38166289110.162369</c:v>
                </c:pt>
                <c:pt idx="99">
                  <c:v>38472961721.16851</c:v>
                </c:pt>
                <c:pt idx="100">
                  <c:v>38779616234.237534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7-4028-96B4-01944858D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4880488"/>
        <c:axId val="714880880"/>
      </c:lineChart>
      <c:dateAx>
        <c:axId val="714880488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4880880"/>
        <c:crosses val="autoZero"/>
        <c:auto val="1"/>
        <c:lblOffset val="100"/>
        <c:baseTimeUnit val="months"/>
        <c:majorUnit val="1"/>
        <c:majorTimeUnit val="years"/>
      </c:dateAx>
      <c:valAx>
        <c:axId val="714880880"/>
        <c:scaling>
          <c:orientation val="minMax"/>
          <c:min val="15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4880488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t-BR"/>
                    <a:t>Bilhões em R$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RCL_ajustada</c:v>
                </c:pt>
              </c:strCache>
            </c:strRef>
          </c:tx>
          <c:spPr>
            <a:ln w="317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Sheet1!$B$2:$B$54</c:f>
              <c:numCache>
                <c:formatCode>_(* #,##0.00_);_(* \(#,##0.00\);_(* "-"??_);_(@_)</c:formatCode>
                <c:ptCount val="53"/>
                <c:pt idx="0">
                  <c:v>22929797808.560001</c:v>
                </c:pt>
                <c:pt idx="1">
                  <c:v>22990748741.380001</c:v>
                </c:pt>
                <c:pt idx="2">
                  <c:v>23152976595.670002</c:v>
                </c:pt>
                <c:pt idx="3">
                  <c:v>22832574709.889999</c:v>
                </c:pt>
                <c:pt idx="4">
                  <c:v>22403882464.529995</c:v>
                </c:pt>
                <c:pt idx="5">
                  <c:v>22741180506.900002</c:v>
                </c:pt>
                <c:pt idx="6">
                  <c:v>23121102322.040001</c:v>
                </c:pt>
                <c:pt idx="7">
                  <c:v>23781044029.560001</c:v>
                </c:pt>
                <c:pt idx="8">
                  <c:v>24109875952.700001</c:v>
                </c:pt>
                <c:pt idx="9">
                  <c:v>24363479288.900002</c:v>
                </c:pt>
                <c:pt idx="10">
                  <c:v>24714978511.639996</c:v>
                </c:pt>
                <c:pt idx="11">
                  <c:v>24561622290.279999</c:v>
                </c:pt>
                <c:pt idx="12">
                  <c:v>24971859670.439995</c:v>
                </c:pt>
                <c:pt idx="13">
                  <c:v>25362216793.499996</c:v>
                </c:pt>
                <c:pt idx="14">
                  <c:v>25777375535.709999</c:v>
                </c:pt>
                <c:pt idx="15">
                  <c:v>26503745667.459999</c:v>
                </c:pt>
                <c:pt idx="16">
                  <c:v>27199743226.619999</c:v>
                </c:pt>
                <c:pt idx="17">
                  <c:v>27496817096.909996</c:v>
                </c:pt>
                <c:pt idx="18">
                  <c:v>27716283800.459995</c:v>
                </c:pt>
                <c:pt idx="19">
                  <c:v>27916127607.549995</c:v>
                </c:pt>
                <c:pt idx="20">
                  <c:v>28249420002.609993</c:v>
                </c:pt>
                <c:pt idx="21">
                  <c:v>28691998001.789993</c:v>
                </c:pt>
                <c:pt idx="22">
                  <c:v>29172812119.439999</c:v>
                </c:pt>
                <c:pt idx="23">
                  <c:v>29792223779.029995</c:v>
                </c:pt>
                <c:pt idx="24">
                  <c:v>30069848636.389999</c:v>
                </c:pt>
                <c:pt idx="25">
                  <c:v>30549597289.140003</c:v>
                </c:pt>
                <c:pt idx="26">
                  <c:v>31033686486.82</c:v>
                </c:pt>
                <c:pt idx="27">
                  <c:v>31593084462.230003</c:v>
                </c:pt>
                <c:pt idx="28">
                  <c:v>32475927145.119999</c:v>
                </c:pt>
                <c:pt idx="29">
                  <c:v>33127940007.180004</c:v>
                </c:pt>
                <c:pt idx="30">
                  <c:v>33489185610.540001</c:v>
                </c:pt>
                <c:pt idx="31">
                  <c:v>33483591046.269997</c:v>
                </c:pt>
                <c:pt idx="32">
                  <c:v>33675940817.990002</c:v>
                </c:pt>
                <c:pt idx="33">
                  <c:v>33944328717.990002</c:v>
                </c:pt>
                <c:pt idx="34">
                  <c:v>34032118879.170006</c:v>
                </c:pt>
                <c:pt idx="35">
                  <c:v>34292740077.91</c:v>
                </c:pt>
                <c:pt idx="36">
                  <c:v>34427695588.43</c:v>
                </c:pt>
                <c:pt idx="37">
                  <c:v>34470430837.899994</c:v>
                </c:pt>
                <c:pt idx="38">
                  <c:v>34659760683.858002</c:v>
                </c:pt>
                <c:pt idx="39">
                  <c:v>34862287288.871994</c:v>
                </c:pt>
                <c:pt idx="40">
                  <c:v>34759454089.789993</c:v>
                </c:pt>
                <c:pt idx="41">
                  <c:v>34664503583.383995</c:v>
                </c:pt>
                <c:pt idx="42">
                  <c:v>34952336553.295998</c:v>
                </c:pt>
                <c:pt idx="43">
                  <c:v>35264429680.958</c:v>
                </c:pt>
                <c:pt idx="44">
                  <c:v>35674538536.051994</c:v>
                </c:pt>
                <c:pt idx="45">
                  <c:v>36318197922.844009</c:v>
                </c:pt>
                <c:pt idx="46">
                  <c:v>36888301388.196007</c:v>
                </c:pt>
                <c:pt idx="47">
                  <c:v>37051931427.596001</c:v>
                </c:pt>
                <c:pt idx="48">
                  <c:v>37539399625.326004</c:v>
                </c:pt>
                <c:pt idx="49">
                  <c:v>37948988319.175995</c:v>
                </c:pt>
                <c:pt idx="50">
                  <c:v>38011123522.547997</c:v>
                </c:pt>
                <c:pt idx="51">
                  <c:v>38211006746</c:v>
                </c:pt>
                <c:pt idx="52">
                  <c:v>38519005939.751999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9-43DD-A257-D26324BEB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Previsão ETS</c:v>
                </c:pt>
              </c:strCache>
            </c:strRef>
          </c:tx>
          <c:spPr>
            <a:ln w="19050" cap="rnd">
              <a:solidFill>
                <a:schemeClr val="accent2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Sheet1!$C$2:$C$54</c:f>
              <c:numCache>
                <c:formatCode>General</c:formatCode>
                <c:ptCount val="53"/>
                <c:pt idx="36" formatCode="_(* #,##0.00_);_(* \(#,##0.00\);_(* &quot;-&quot;??_);_(@_)">
                  <c:v>34575610222.333923</c:v>
                </c:pt>
                <c:pt idx="37" formatCode="_(* #,##0.00_);_(* \(#,##0.00\);_(* &quot;-&quot;??_);_(@_)">
                  <c:v>34860810455.000092</c:v>
                </c:pt>
                <c:pt idx="38" formatCode="_(* #,##0.00_);_(* \(#,##0.00\);_(* &quot;-&quot;??_);_(@_)">
                  <c:v>35142303297.689079</c:v>
                </c:pt>
                <c:pt idx="39" formatCode="_(* #,##0.00_);_(* \(#,##0.00\);_(* &quot;-&quot;??_);_(@_)">
                  <c:v>35420089546.715599</c:v>
                </c:pt>
                <c:pt idx="40" formatCode="_(* #,##0.00_);_(* \(#,##0.00\);_(* &quot;-&quot;??_);_(@_)">
                  <c:v>35694172225.696861</c:v>
                </c:pt>
                <c:pt idx="41" formatCode="_(* #,##0.00_);_(* \(#,##0.00\);_(* &quot;-&quot;??_);_(@_)">
                  <c:v>35964556494.688988</c:v>
                </c:pt>
                <c:pt idx="42" formatCode="_(* #,##0.00_);_(* \(#,##0.00\);_(* &quot;-&quot;??_);_(@_)">
                  <c:v>36231249560.743019</c:v>
                </c:pt>
                <c:pt idx="43" formatCode="_(* #,##0.00_);_(* \(#,##0.00\);_(* &quot;-&quot;??_);_(@_)">
                  <c:v>36494260589.96479</c:v>
                </c:pt>
                <c:pt idx="44" formatCode="_(* #,##0.00_);_(* \(#,##0.00\);_(* &quot;-&quot;??_);_(@_)">
                  <c:v>36753600621.153702</c:v>
                </c:pt>
                <c:pt idx="45" formatCode="_(* #,##0.00_);_(* \(#,##0.00\);_(* &quot;-&quot;??_);_(@_)">
                  <c:v>37009282481.087273</c:v>
                </c:pt>
                <c:pt idx="46" formatCode="_(* #,##0.00_);_(* \(#,##0.00\);_(* &quot;-&quot;??_);_(@_)">
                  <c:v>37261320701.509781</c:v>
                </c:pt>
                <c:pt idx="47" formatCode="_(* #,##0.00_);_(* \(#,##0.00\);_(* &quot;-&quot;??_);_(@_)">
                  <c:v>37509731437.876007</c:v>
                </c:pt>
                <c:pt idx="48" formatCode="_(* #,##0.00_);_(* \(#,##0.00\);_(* &quot;-&quot;??_);_(@_)">
                  <c:v>37754532389.893227</c:v>
                </c:pt>
                <c:pt idx="49" formatCode="_(* #,##0.00_);_(* \(#,##0.00\);_(* &quot;-&quot;??_);_(@_)">
                  <c:v>37995742723.898499</c:v>
                </c:pt>
                <c:pt idx="50" formatCode="_(* #,##0.00_);_(* \(#,##0.00\);_(* &quot;-&quot;??_);_(@_)">
                  <c:v>38233382997.101059</c:v>
                </c:pt>
                <c:pt idx="51" formatCode="_(* #,##0.00_);_(* \(#,##0.00\);_(* &quot;-&quot;??_);_(@_)">
                  <c:v>38467475083.714218</c:v>
                </c:pt>
                <c:pt idx="52" formatCode="_(* #,##0.00_);_(* \(#,##0.00\);_(* &quot;-&quot;??_);_(@_)">
                  <c:v>38698042102.994797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9-43DD-A257-D26324BEBCBD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Previsão Holt Method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Sheet1!$H$2:$H$54</c:f>
              <c:numCache>
                <c:formatCode>General</c:formatCode>
                <c:ptCount val="53"/>
                <c:pt idx="36" formatCode="_(* #,##0.00_);_(* \(#,##0.00\);_(* &quot;-&quot;??_);_(@_)">
                  <c:v>34590404760.147522</c:v>
                </c:pt>
                <c:pt idx="37" formatCode="_(* #,##0.00_);_(* \(#,##0.00\);_(* &quot;-&quot;??_);_(@_)">
                  <c:v>34888064876.929123</c:v>
                </c:pt>
                <c:pt idx="38" formatCode="_(* #,##0.00_);_(* \(#,##0.00\);_(* &quot;-&quot;??_);_(@_)">
                  <c:v>35185724993.710709</c:v>
                </c:pt>
                <c:pt idx="39" formatCode="_(* #,##0.00_);_(* \(#,##0.00\);_(* &quot;-&quot;??_);_(@_)">
                  <c:v>35483385110.492302</c:v>
                </c:pt>
                <c:pt idx="40" formatCode="_(* #,##0.00_);_(* \(#,##0.00\);_(* &quot;-&quot;??_);_(@_)">
                  <c:v>35781045227.273903</c:v>
                </c:pt>
                <c:pt idx="41" formatCode="_(* #,##0.00_);_(* \(#,##0.00\);_(* &quot;-&quot;??_);_(@_)">
                  <c:v>36078705344.055489</c:v>
                </c:pt>
                <c:pt idx="42" formatCode="_(* #,##0.00_);_(* \(#,##0.00\);_(* &quot;-&quot;??_);_(@_)">
                  <c:v>36376365460.837082</c:v>
                </c:pt>
                <c:pt idx="43" formatCode="_(* #,##0.00_);_(* \(#,##0.00\);_(* &quot;-&quot;??_);_(@_)">
                  <c:v>36674025577.618683</c:v>
                </c:pt>
                <c:pt idx="44" formatCode="_(* #,##0.00_);_(* \(#,##0.00\);_(* &quot;-&quot;??_);_(@_)">
                  <c:v>36971685694.400269</c:v>
                </c:pt>
                <c:pt idx="45" formatCode="_(* #,##0.00_);_(* \(#,##0.00\);_(* &quot;-&quot;??_);_(@_)">
                  <c:v>37269345811.181862</c:v>
                </c:pt>
                <c:pt idx="46" formatCode="_(* #,##0.00_);_(* \(#,##0.00\);_(* &quot;-&quot;??_);_(@_)">
                  <c:v>37567005927.963463</c:v>
                </c:pt>
                <c:pt idx="47" formatCode="_(* #,##0.00_);_(* \(#,##0.00\);_(* &quot;-&quot;??_);_(@_)">
                  <c:v>37864666044.745049</c:v>
                </c:pt>
                <c:pt idx="48" formatCode="_(* #,##0.00_);_(* \(#,##0.00\);_(* &quot;-&quot;??_);_(@_)">
                  <c:v>38162326161.526642</c:v>
                </c:pt>
                <c:pt idx="49" formatCode="_(* #,##0.00_);_(* \(#,##0.00\);_(* &quot;-&quot;??_);_(@_)">
                  <c:v>38459986278.308228</c:v>
                </c:pt>
                <c:pt idx="50" formatCode="_(* #,##0.00_);_(* \(#,##0.00\);_(* &quot;-&quot;??_);_(@_)">
                  <c:v>38757646395.089828</c:v>
                </c:pt>
                <c:pt idx="51" formatCode="_(* #,##0.00_);_(* \(#,##0.00\);_(* &quot;-&quot;??_);_(@_)">
                  <c:v>39055306511.871407</c:v>
                </c:pt>
                <c:pt idx="52" formatCode="_(* #,##0.00_);_(* \(#,##0.00\);_(* &quot;-&quot;??_);_(@_)">
                  <c:v>39352966628.653008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9-43DD-A257-D26324BEBCBD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Previsão Holt-Winters</c:v>
                </c:pt>
              </c:strCache>
            </c:strRef>
          </c:tx>
          <c:spPr>
            <a:ln w="19050" cap="rnd">
              <a:solidFill>
                <a:schemeClr val="accent4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Sheet1!$M$2:$M$54</c:f>
              <c:numCache>
                <c:formatCode>General</c:formatCode>
                <c:ptCount val="53"/>
                <c:pt idx="36" formatCode="_(* #,##0.00_);_(* \(#,##0.00\);_(* &quot;-&quot;??_);_(@_)">
                  <c:v>34404243055.69973</c:v>
                </c:pt>
                <c:pt idx="37" formatCode="_(* #,##0.00_);_(* \(#,##0.00\);_(* &quot;-&quot;??_);_(@_)">
                  <c:v>34709474405.637627</c:v>
                </c:pt>
                <c:pt idx="38" formatCode="_(* #,##0.00_);_(* \(#,##0.00\);_(* &quot;-&quot;??_);_(@_)">
                  <c:v>35070488688.775421</c:v>
                </c:pt>
                <c:pt idx="39" formatCode="_(* #,##0.00_);_(* \(#,##0.00\);_(* &quot;-&quot;??_);_(@_)">
                  <c:v>35420950599.036507</c:v>
                </c:pt>
                <c:pt idx="40" formatCode="_(* #,##0.00_);_(* \(#,##0.00\);_(* &quot;-&quot;??_);_(@_)">
                  <c:v>35794759224.624947</c:v>
                </c:pt>
                <c:pt idx="41" formatCode="_(* #,##0.00_);_(* \(#,##0.00\);_(* &quot;-&quot;??_);_(@_)">
                  <c:v>36118965208.145248</c:v>
                </c:pt>
                <c:pt idx="42" formatCode="_(* #,##0.00_);_(* \(#,##0.00\);_(* &quot;-&quot;??_);_(@_)">
                  <c:v>36376390917.837959</c:v>
                </c:pt>
                <c:pt idx="43" formatCode="_(* #,##0.00_);_(* \(#,##0.00\);_(* &quot;-&quot;??_);_(@_)">
                  <c:v>36669034441.018257</c:v>
                </c:pt>
                <c:pt idx="44" formatCode="_(* #,##0.00_);_(* \(#,##0.00\);_(* &quot;-&quot;??_);_(@_)">
                  <c:v>37008657830.220917</c:v>
                </c:pt>
                <c:pt idx="45" formatCode="_(* #,##0.00_);_(* \(#,##0.00\);_(* &quot;-&quot;??_);_(@_)">
                  <c:v>37351589760.11528</c:v>
                </c:pt>
                <c:pt idx="46" formatCode="_(* #,##0.00_);_(* \(#,##0.00\);_(* &quot;-&quot;??_);_(@_)">
                  <c:v>37705345059.474007</c:v>
                </c:pt>
                <c:pt idx="47" formatCode="_(* #,##0.00_);_(* \(#,##0.00\);_(* &quot;-&quot;??_);_(@_)">
                  <c:v>38130704738.352364</c:v>
                </c:pt>
                <c:pt idx="48" formatCode="_(* #,##0.00_);_(* \(#,##0.00\);_(* &quot;-&quot;??_);_(@_)">
                  <c:v>38242207680.152512</c:v>
                </c:pt>
                <c:pt idx="49" formatCode="_(* #,##0.00_);_(* \(#,##0.00\);_(* &quot;-&quot;??_);_(@_)">
                  <c:v>38547439030.090408</c:v>
                </c:pt>
                <c:pt idx="50" formatCode="_(* #,##0.00_);_(* \(#,##0.00\);_(* &quot;-&quot;??_);_(@_)">
                  <c:v>38908453313.228203</c:v>
                </c:pt>
                <c:pt idx="51" formatCode="_(* #,##0.00_);_(* \(#,##0.00\);_(* &quot;-&quot;??_);_(@_)">
                  <c:v>39258915223.489304</c:v>
                </c:pt>
                <c:pt idx="52" formatCode="_(* #,##0.00_);_(* \(#,##0.00\);_(* &quot;-&quot;??_);_(@_)">
                  <c:v>39632723849.077721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A9-43DD-A257-D26324BEBCBD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Previsão ARIMA</c:v>
                </c:pt>
              </c:strCache>
            </c:strRef>
          </c:tx>
          <c:spPr>
            <a:ln w="19050" cap="rnd">
              <a:solidFill>
                <a:schemeClr val="accent5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Sheet1!$R$2:$R$54</c:f>
              <c:numCache>
                <c:formatCode>yyyy\-mm\-dd</c:formatCode>
                <c:ptCount val="53"/>
                <c:pt idx="36" formatCode="_(* #,##0.00_);_(* \(#,##0.00\);_(* &quot;-&quot;??_);_(@_)">
                  <c:v>34574962023</c:v>
                </c:pt>
                <c:pt idx="37" formatCode="_(* #,##0.00_);_(* \(#,##0.00\);_(* &quot;-&quot;??_);_(@_)">
                  <c:v>34724845925</c:v>
                </c:pt>
                <c:pt idx="38" formatCode="_(* #,##0.00_);_(* \(#,##0.00\);_(* &quot;-&quot;??_);_(@_)">
                  <c:v>34859106105</c:v>
                </c:pt>
                <c:pt idx="39" formatCode="_(* #,##0.00_);_(* \(#,##0.00\);_(* &quot;-&quot;??_);_(@_)">
                  <c:v>34781780499</c:v>
                </c:pt>
                <c:pt idx="40" formatCode="_(* #,##0.00_);_(* \(#,##0.00\);_(* &quot;-&quot;??_);_(@_)">
                  <c:v>34478496098</c:v>
                </c:pt>
                <c:pt idx="41" formatCode="_(* #,##0.00_);_(* \(#,##0.00\);_(* &quot;-&quot;??_);_(@_)">
                  <c:v>34546549223</c:v>
                </c:pt>
                <c:pt idx="42" formatCode="_(* #,##0.00_);_(* \(#,##0.00\);_(* &quot;-&quot;??_);_(@_)">
                  <c:v>34870133347</c:v>
                </c:pt>
                <c:pt idx="43" formatCode="_(* #,##0.00_);_(* \(#,##0.00\);_(* &quot;-&quot;??_);_(@_)">
                  <c:v>35476999307</c:v>
                </c:pt>
                <c:pt idx="44" formatCode="_(* #,##0.00_);_(* \(#,##0.00\);_(* &quot;-&quot;??_);_(@_)">
                  <c:v>35869642602</c:v>
                </c:pt>
                <c:pt idx="45" formatCode="_(* #,##0.00_);_(* \(#,##0.00\);_(* &quot;-&quot;??_);_(@_)">
                  <c:v>36151013593</c:v>
                </c:pt>
                <c:pt idx="46" formatCode="_(* #,##0.00_);_(* \(#,##0.00\);_(* &quot;-&quot;??_);_(@_)">
                  <c:v>36547922795</c:v>
                </c:pt>
                <c:pt idx="47" formatCode="_(* #,##0.00_);_(* \(#,##0.00\);_(* &quot;-&quot;??_);_(@_)">
                  <c:v>36746759605</c:v>
                </c:pt>
                <c:pt idx="48" formatCode="_(* #,##0.00_);_(* \(#,##0.00\);_(* &quot;-&quot;??_);_(@_)">
                  <c:v>37100207509</c:v>
                </c:pt>
                <c:pt idx="49" formatCode="_(* #,##0.00_);_(* \(#,##0.00\);_(* &quot;-&quot;??_);_(@_)">
                  <c:v>37451357780</c:v>
                </c:pt>
                <c:pt idx="50" formatCode="_(* #,##0.00_);_(* \(#,##0.00\);_(* &quot;-&quot;??_);_(@_)">
                  <c:v>37811987591</c:v>
                </c:pt>
                <c:pt idx="51" formatCode="_(* #,##0.00_);_(* \(#,##0.00\);_(* &quot;-&quot;??_);_(@_)">
                  <c:v>38292740387</c:v>
                </c:pt>
                <c:pt idx="52" formatCode="_(* #,##0.00_);_(* \(#,##0.00\);_(* &quot;-&quot;??_);_(@_)">
                  <c:v>38780393192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A9-43DD-A257-D26324BEB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743432"/>
        <c:axId val="175744216"/>
      </c:lineChart>
      <c:dateAx>
        <c:axId val="175743432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744216"/>
        <c:crosses val="autoZero"/>
        <c:auto val="1"/>
        <c:lblOffset val="100"/>
        <c:baseTimeUnit val="months"/>
        <c:majorUnit val="6"/>
        <c:majorTimeUnit val="months"/>
      </c:dateAx>
      <c:valAx>
        <c:axId val="175744216"/>
        <c:scaling>
          <c:orientation val="minMax"/>
          <c:max val="42000000000"/>
          <c:min val="20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74343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725853477270769E-2"/>
          <c:y val="0.89059251628125868"/>
          <c:w val="0.89079992949224895"/>
          <c:h val="9.4982369936396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/>
              <a:t>RCL</a:t>
            </a:r>
          </a:p>
          <a:p>
            <a:pPr>
              <a:defRPr/>
            </a:pPr>
            <a:r>
              <a:rPr lang="pt-BR" sz="1100"/>
              <a:t>(Em R$ bilhões)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4.6317166875879646E-2"/>
          <c:y val="9.8921694211573374E-2"/>
          <c:w val="0.93242679447677734"/>
          <c:h val="0.79177672690057277"/>
        </c:manualLayout>
      </c:layout>
      <c:areaChart>
        <c:grouping val="standard"/>
        <c:varyColors val="0"/>
        <c:ser>
          <c:idx val="3"/>
          <c:order val="2"/>
          <c:tx>
            <c:strRef>
              <c:f>'RCL (Consolidado)'!$E$62</c:f>
              <c:strCache>
                <c:ptCount val="1"/>
                <c:pt idx="0">
                  <c:v>Intervalo de previsão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'RCL (Consolidado)'!$Q$2:$DI$2</c:f>
              <c:numCache>
                <c:formatCode>mmm\-yy</c:formatCode>
                <c:ptCount val="9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  <c:pt idx="13">
                  <c:v>44197</c:v>
                </c:pt>
                <c:pt idx="14">
                  <c:v>44228</c:v>
                </c:pt>
                <c:pt idx="15">
                  <c:v>44256</c:v>
                </c:pt>
                <c:pt idx="16">
                  <c:v>44287</c:v>
                </c:pt>
                <c:pt idx="17">
                  <c:v>44317</c:v>
                </c:pt>
                <c:pt idx="18">
                  <c:v>44348</c:v>
                </c:pt>
                <c:pt idx="19">
                  <c:v>44378</c:v>
                </c:pt>
                <c:pt idx="20">
                  <c:v>44409</c:v>
                </c:pt>
                <c:pt idx="21">
                  <c:v>44440</c:v>
                </c:pt>
                <c:pt idx="22">
                  <c:v>44470</c:v>
                </c:pt>
                <c:pt idx="23">
                  <c:v>44501</c:v>
                </c:pt>
                <c:pt idx="24">
                  <c:v>44531</c:v>
                </c:pt>
                <c:pt idx="25">
                  <c:v>44562</c:v>
                </c:pt>
                <c:pt idx="26">
                  <c:v>44593</c:v>
                </c:pt>
                <c:pt idx="27">
                  <c:v>44621</c:v>
                </c:pt>
                <c:pt idx="28">
                  <c:v>44652</c:v>
                </c:pt>
                <c:pt idx="29">
                  <c:v>44682</c:v>
                </c:pt>
                <c:pt idx="30">
                  <c:v>44713</c:v>
                </c:pt>
                <c:pt idx="31">
                  <c:v>44743</c:v>
                </c:pt>
                <c:pt idx="32">
                  <c:v>44774</c:v>
                </c:pt>
                <c:pt idx="33">
                  <c:v>44805</c:v>
                </c:pt>
                <c:pt idx="34">
                  <c:v>44835</c:v>
                </c:pt>
                <c:pt idx="35">
                  <c:v>44866</c:v>
                </c:pt>
                <c:pt idx="36">
                  <c:v>44896</c:v>
                </c:pt>
                <c:pt idx="37">
                  <c:v>44927</c:v>
                </c:pt>
                <c:pt idx="38">
                  <c:v>44958</c:v>
                </c:pt>
                <c:pt idx="39">
                  <c:v>44986</c:v>
                </c:pt>
                <c:pt idx="40">
                  <c:v>45017</c:v>
                </c:pt>
                <c:pt idx="41">
                  <c:v>45047</c:v>
                </c:pt>
                <c:pt idx="42">
                  <c:v>45078</c:v>
                </c:pt>
                <c:pt idx="43">
                  <c:v>45108</c:v>
                </c:pt>
                <c:pt idx="44">
                  <c:v>45139</c:v>
                </c:pt>
                <c:pt idx="45">
                  <c:v>45170</c:v>
                </c:pt>
                <c:pt idx="46">
                  <c:v>45200</c:v>
                </c:pt>
                <c:pt idx="47">
                  <c:v>45231</c:v>
                </c:pt>
                <c:pt idx="48">
                  <c:v>45261</c:v>
                </c:pt>
                <c:pt idx="49">
                  <c:v>45292</c:v>
                </c:pt>
                <c:pt idx="50">
                  <c:v>45323</c:v>
                </c:pt>
                <c:pt idx="51">
                  <c:v>45352</c:v>
                </c:pt>
                <c:pt idx="52">
                  <c:v>45383</c:v>
                </c:pt>
                <c:pt idx="53">
                  <c:v>45413</c:v>
                </c:pt>
                <c:pt idx="54">
                  <c:v>45444</c:v>
                </c:pt>
                <c:pt idx="55">
                  <c:v>45474</c:v>
                </c:pt>
                <c:pt idx="56">
                  <c:v>45505</c:v>
                </c:pt>
                <c:pt idx="57">
                  <c:v>45536</c:v>
                </c:pt>
                <c:pt idx="58">
                  <c:v>45566</c:v>
                </c:pt>
                <c:pt idx="59">
                  <c:v>45597</c:v>
                </c:pt>
                <c:pt idx="60">
                  <c:v>45627</c:v>
                </c:pt>
                <c:pt idx="61">
                  <c:v>45658</c:v>
                </c:pt>
                <c:pt idx="62">
                  <c:v>45689</c:v>
                </c:pt>
                <c:pt idx="63">
                  <c:v>45717</c:v>
                </c:pt>
                <c:pt idx="64">
                  <c:v>45748</c:v>
                </c:pt>
                <c:pt idx="65">
                  <c:v>45778</c:v>
                </c:pt>
                <c:pt idx="66">
                  <c:v>45809</c:v>
                </c:pt>
                <c:pt idx="67">
                  <c:v>45839</c:v>
                </c:pt>
                <c:pt idx="68">
                  <c:v>45870</c:v>
                </c:pt>
                <c:pt idx="69">
                  <c:v>45901</c:v>
                </c:pt>
                <c:pt idx="70">
                  <c:v>45931</c:v>
                </c:pt>
                <c:pt idx="71">
                  <c:v>45962</c:v>
                </c:pt>
                <c:pt idx="72">
                  <c:v>45992</c:v>
                </c:pt>
                <c:pt idx="73">
                  <c:v>46023</c:v>
                </c:pt>
                <c:pt idx="74">
                  <c:v>46054</c:v>
                </c:pt>
                <c:pt idx="75">
                  <c:v>46082</c:v>
                </c:pt>
                <c:pt idx="76">
                  <c:v>46113</c:v>
                </c:pt>
                <c:pt idx="77">
                  <c:v>46143</c:v>
                </c:pt>
                <c:pt idx="78">
                  <c:v>46174</c:v>
                </c:pt>
                <c:pt idx="79">
                  <c:v>46204</c:v>
                </c:pt>
                <c:pt idx="80">
                  <c:v>46235</c:v>
                </c:pt>
                <c:pt idx="81">
                  <c:v>46266</c:v>
                </c:pt>
                <c:pt idx="82">
                  <c:v>46296</c:v>
                </c:pt>
                <c:pt idx="83">
                  <c:v>46327</c:v>
                </c:pt>
                <c:pt idx="84">
                  <c:v>46357</c:v>
                </c:pt>
                <c:pt idx="85">
                  <c:v>46388</c:v>
                </c:pt>
                <c:pt idx="86">
                  <c:v>46419</c:v>
                </c:pt>
                <c:pt idx="87">
                  <c:v>46447</c:v>
                </c:pt>
                <c:pt idx="88">
                  <c:v>46478</c:v>
                </c:pt>
                <c:pt idx="89">
                  <c:v>46508</c:v>
                </c:pt>
                <c:pt idx="90">
                  <c:v>46539</c:v>
                </c:pt>
                <c:pt idx="91">
                  <c:v>46569</c:v>
                </c:pt>
                <c:pt idx="92">
                  <c:v>46600</c:v>
                </c:pt>
                <c:pt idx="93">
                  <c:v>46631</c:v>
                </c:pt>
                <c:pt idx="94">
                  <c:v>46661</c:v>
                </c:pt>
                <c:pt idx="95">
                  <c:v>46692</c:v>
                </c:pt>
                <c:pt idx="96">
                  <c:v>46722</c:v>
                </c:pt>
              </c:numCache>
            </c:numRef>
          </c:cat>
          <c:val>
            <c:numRef>
              <c:f>'RCL (Consolidado)'!$Q$62:$DI$62</c:f>
              <c:numCache>
                <c:formatCode>General</c:formatCode>
                <c:ptCount val="97"/>
                <c:pt idx="53" formatCode="_(* #,##0.00_);_(* \(#,##0.00\);_(* &quot;-&quot;??_);_(@_)">
                  <c:v>39763284832.35144</c:v>
                </c:pt>
                <c:pt idx="54" formatCode="_(* #,##0.00_);_(* \(#,##0.00\);_(* &quot;-&quot;??_);_(@_)">
                  <c:v>40338670461.163086</c:v>
                </c:pt>
                <c:pt idx="55" formatCode="_(* #,##0.00_);_(* \(#,##0.00\);_(* &quot;-&quot;??_);_(@_)">
                  <c:v>40924138410.089813</c:v>
                </c:pt>
                <c:pt idx="56" formatCode="_(* #,##0.00_);_(* \(#,##0.00\);_(* &quot;-&quot;??_);_(@_)">
                  <c:v>41407794366.342842</c:v>
                </c:pt>
                <c:pt idx="57" formatCode="_(* #,##0.00_);_(* \(#,##0.00\);_(* &quot;-&quot;??_);_(@_)">
                  <c:v>41760587104.409828</c:v>
                </c:pt>
                <c:pt idx="58" formatCode="_(* #,##0.00_);_(* \(#,##0.00\);_(* &quot;-&quot;??_);_(@_)">
                  <c:v>42109678324.989883</c:v>
                </c:pt>
                <c:pt idx="59" formatCode="_(* #,##0.00_);_(* \(#,##0.00\);_(* &quot;-&quot;??_);_(@_)">
                  <c:v>42210604272.268066</c:v>
                </c:pt>
                <c:pt idx="60" formatCode="_(* #,##0.00_);_(* \(#,##0.00\);_(* &quot;-&quot;??_);_(@_)">
                  <c:v>42771374812.634247</c:v>
                </c:pt>
                <c:pt idx="61" formatCode="_(* #,##0.00_);_(* \(#,##0.00\);_(* &quot;-&quot;??_);_(@_)">
                  <c:v>43262237489.548912</c:v>
                </c:pt>
                <c:pt idx="62" formatCode="_(* #,##0.00_);_(* \(#,##0.00\);_(* &quot;-&quot;??_);_(@_)">
                  <c:v>43750109302.437111</c:v>
                </c:pt>
                <c:pt idx="63" formatCode="_(* #,##0.00_);_(* \(#,##0.00\);_(* &quot;-&quot;??_);_(@_)">
                  <c:v>44500881968.360992</c:v>
                </c:pt>
                <c:pt idx="64" formatCode="_(* #,##0.00_);_(* \(#,##0.00\);_(* &quot;-&quot;??_);_(@_)">
                  <c:v>44848035766.54496</c:v>
                </c:pt>
                <c:pt idx="65" formatCode="_(* #,##0.00_);_(* \(#,##0.00\);_(* &quot;-&quot;??_);_(@_)">
                  <c:v>45007313499.162025</c:v>
                </c:pt>
                <c:pt idx="66" formatCode="_(* #,##0.00_);_(* \(#,##0.00\);_(* &quot;-&quot;??_);_(@_)">
                  <c:v>45101741662.696739</c:v>
                </c:pt>
                <c:pt idx="67" formatCode="_(* #,##0.00_);_(* \(#,##0.00\);_(* &quot;-&quot;??_);_(@_)">
                  <c:v>45207591201.565483</c:v>
                </c:pt>
                <c:pt idx="68" formatCode="_(* #,##0.00_);_(* \(#,##0.00\);_(* &quot;-&quot;??_);_(@_)">
                  <c:v>45359166456.682663</c:v>
                </c:pt>
                <c:pt idx="69" formatCode="_(* #,##0.00_);_(* \(#,##0.00\);_(* &quot;-&quot;??_);_(@_)">
                  <c:v>45565262532.669441</c:v>
                </c:pt>
                <c:pt idx="70" formatCode="_(* #,##0.00_);_(* \(#,##0.00\);_(* &quot;-&quot;??_);_(@_)">
                  <c:v>45781615006.339638</c:v>
                </c:pt>
                <c:pt idx="71" formatCode="_(* #,##0.00_);_(* \(#,##0.00\);_(* &quot;-&quot;??_);_(@_)">
                  <c:v>45976630367.458916</c:v>
                </c:pt>
                <c:pt idx="72" formatCode="_(* #,##0.00_);_(* \(#,##0.00\);_(* &quot;-&quot;??_);_(@_)">
                  <c:v>45940819238.526283</c:v>
                </c:pt>
                <c:pt idx="73" formatCode="_(* #,##0.00_);_(* \(#,##0.00\);_(* &quot;-&quot;??_);_(@_)">
                  <c:v>45998192285.578506</c:v>
                </c:pt>
                <c:pt idx="74" formatCode="_(* #,##0.00_);_(* \(#,##0.00\);_(* &quot;-&quot;??_);_(@_)">
                  <c:v>46081168991.229004</c:v>
                </c:pt>
                <c:pt idx="75" formatCode="_(* #,##0.00_);_(* \(#,##0.00\);_(* &quot;-&quot;??_);_(@_)">
                  <c:v>46136673453.448753</c:v>
                </c:pt>
                <c:pt idx="76" formatCode="_(* #,##0.00_);_(* \(#,##0.00\);_(* &quot;-&quot;??_);_(@_)">
                  <c:v>46288533329.963699</c:v>
                </c:pt>
                <c:pt idx="77" formatCode="_(* #,##0.00_);_(* \(#,##0.00\);_(* &quot;-&quot;??_);_(@_)">
                  <c:v>46274074973.724747</c:v>
                </c:pt>
                <c:pt idx="78" formatCode="_(* #,##0.00_);_(* \(#,##0.00\);_(* &quot;-&quot;??_);_(@_)">
                  <c:v>46425189957.481049</c:v>
                </c:pt>
                <c:pt idx="79" formatCode="_(* #,##0.00_);_(* \(#,##0.00\);_(* &quot;-&quot;??_);_(@_)">
                  <c:v>46586132926.266212</c:v>
                </c:pt>
                <c:pt idx="80" formatCode="_(* #,##0.00_);_(* \(#,##0.00\);_(* &quot;-&quot;??_);_(@_)">
                  <c:v>46738267103.55426</c:v>
                </c:pt>
                <c:pt idx="81" formatCode="_(* #,##0.00_);_(* \(#,##0.00\);_(* &quot;-&quot;??_);_(@_)">
                  <c:v>46895194326.296875</c:v>
                </c:pt>
                <c:pt idx="82" formatCode="_(* #,##0.00_);_(* \(#,##0.00\);_(* &quot;-&quot;??_);_(@_)">
                  <c:v>47046016292.361603</c:v>
                </c:pt>
                <c:pt idx="83" formatCode="_(* #,##0.00_);_(* \(#,##0.00\);_(* &quot;-&quot;??_);_(@_)">
                  <c:v>47049946305.038269</c:v>
                </c:pt>
                <c:pt idx="84" formatCode="_(* #,##0.00_);_(* \(#,##0.00\);_(* &quot;-&quot;??_);_(@_)">
                  <c:v>47230012600.559311</c:v>
                </c:pt>
                <c:pt idx="85" formatCode="_(* #,##0.00_);_(* \(#,##0.00\);_(* &quot;-&quot;??_);_(@_)">
                  <c:v>47411733741.370941</c:v>
                </c:pt>
                <c:pt idx="86" formatCode="_(* #,##0.00_);_(* \(#,##0.00\);_(* &quot;-&quot;??_);_(@_)">
                  <c:v>47594918315.165176</c:v>
                </c:pt>
                <c:pt idx="87" formatCode="_(* #,##0.00_);_(* \(#,##0.00\);_(* &quot;-&quot;??_);_(@_)">
                  <c:v>47781257988.232834</c:v>
                </c:pt>
                <c:pt idx="88" formatCode="_(* #,##0.00_);_(* \(#,##0.00\);_(* &quot;-&quot;??_);_(@_)">
                  <c:v>47964413959.4505</c:v>
                </c:pt>
                <c:pt idx="89" formatCode="_(* #,##0.00_);_(* \(#,##0.00\);_(* &quot;-&quot;??_);_(@_)">
                  <c:v>48154777387.27964</c:v>
                </c:pt>
                <c:pt idx="90" formatCode="_(* #,##0.00_);_(* \(#,##0.00\);_(* &quot;-&quot;??_);_(@_)">
                  <c:v>48344258891.141937</c:v>
                </c:pt>
                <c:pt idx="91" formatCode="_(* #,##0.00_);_(* \(#,##0.00\);_(* &quot;-&quot;??_);_(@_)">
                  <c:v>48551436045.885788</c:v>
                </c:pt>
                <c:pt idx="92" formatCode="_(* #,##0.00_);_(* \(#,##0.00\);_(* &quot;-&quot;??_);_(@_)">
                  <c:v>48732788987.776581</c:v>
                </c:pt>
                <c:pt idx="93" formatCode="_(* #,##0.00_);_(* \(#,##0.00\);_(* &quot;-&quot;??_);_(@_)">
                  <c:v>48903584278.558578</c:v>
                </c:pt>
                <c:pt idx="94" formatCode="_(* #,##0.00_);_(* \(#,##0.00\);_(* &quot;-&quot;??_);_(@_)">
                  <c:v>49103328392.132805</c:v>
                </c:pt>
                <c:pt idx="95" formatCode="_(* #,##0.00_);_(* \(#,##0.00\);_(* &quot;-&quot;??_);_(@_)">
                  <c:v>49302926940.443527</c:v>
                </c:pt>
                <c:pt idx="96" formatCode="_(* #,##0.00_);_(* \(#,##0.00\);_(* &quot;-&quot;??_);_(@_)">
                  <c:v>49506350880.434143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DD-4FFC-AC3F-9A3FF6A6B69E}"/>
            </c:ext>
          </c:extLst>
        </c:ser>
        <c:ser>
          <c:idx val="2"/>
          <c:order val="3"/>
          <c:tx>
            <c:strRef>
              <c:f>'RCL (Consolidado)'!$E$61</c:f>
              <c:strCache>
                <c:ptCount val="1"/>
                <c:pt idx="0">
                  <c:v>Intervalo de previsão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'RCL (Consolidado)'!$Q$2:$DI$2</c:f>
              <c:numCache>
                <c:formatCode>mmm\-yy</c:formatCode>
                <c:ptCount val="9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  <c:pt idx="13">
                  <c:v>44197</c:v>
                </c:pt>
                <c:pt idx="14">
                  <c:v>44228</c:v>
                </c:pt>
                <c:pt idx="15">
                  <c:v>44256</c:v>
                </c:pt>
                <c:pt idx="16">
                  <c:v>44287</c:v>
                </c:pt>
                <c:pt idx="17">
                  <c:v>44317</c:v>
                </c:pt>
                <c:pt idx="18">
                  <c:v>44348</c:v>
                </c:pt>
                <c:pt idx="19">
                  <c:v>44378</c:v>
                </c:pt>
                <c:pt idx="20">
                  <c:v>44409</c:v>
                </c:pt>
                <c:pt idx="21">
                  <c:v>44440</c:v>
                </c:pt>
                <c:pt idx="22">
                  <c:v>44470</c:v>
                </c:pt>
                <c:pt idx="23">
                  <c:v>44501</c:v>
                </c:pt>
                <c:pt idx="24">
                  <c:v>44531</c:v>
                </c:pt>
                <c:pt idx="25">
                  <c:v>44562</c:v>
                </c:pt>
                <c:pt idx="26">
                  <c:v>44593</c:v>
                </c:pt>
                <c:pt idx="27">
                  <c:v>44621</c:v>
                </c:pt>
                <c:pt idx="28">
                  <c:v>44652</c:v>
                </c:pt>
                <c:pt idx="29">
                  <c:v>44682</c:v>
                </c:pt>
                <c:pt idx="30">
                  <c:v>44713</c:v>
                </c:pt>
                <c:pt idx="31">
                  <c:v>44743</c:v>
                </c:pt>
                <c:pt idx="32">
                  <c:v>44774</c:v>
                </c:pt>
                <c:pt idx="33">
                  <c:v>44805</c:v>
                </c:pt>
                <c:pt idx="34">
                  <c:v>44835</c:v>
                </c:pt>
                <c:pt idx="35">
                  <c:v>44866</c:v>
                </c:pt>
                <c:pt idx="36">
                  <c:v>44896</c:v>
                </c:pt>
                <c:pt idx="37">
                  <c:v>44927</c:v>
                </c:pt>
                <c:pt idx="38">
                  <c:v>44958</c:v>
                </c:pt>
                <c:pt idx="39">
                  <c:v>44986</c:v>
                </c:pt>
                <c:pt idx="40">
                  <c:v>45017</c:v>
                </c:pt>
                <c:pt idx="41">
                  <c:v>45047</c:v>
                </c:pt>
                <c:pt idx="42">
                  <c:v>45078</c:v>
                </c:pt>
                <c:pt idx="43">
                  <c:v>45108</c:v>
                </c:pt>
                <c:pt idx="44">
                  <c:v>45139</c:v>
                </c:pt>
                <c:pt idx="45">
                  <c:v>45170</c:v>
                </c:pt>
                <c:pt idx="46">
                  <c:v>45200</c:v>
                </c:pt>
                <c:pt idx="47">
                  <c:v>45231</c:v>
                </c:pt>
                <c:pt idx="48">
                  <c:v>45261</c:v>
                </c:pt>
                <c:pt idx="49">
                  <c:v>45292</c:v>
                </c:pt>
                <c:pt idx="50">
                  <c:v>45323</c:v>
                </c:pt>
                <c:pt idx="51">
                  <c:v>45352</c:v>
                </c:pt>
                <c:pt idx="52">
                  <c:v>45383</c:v>
                </c:pt>
                <c:pt idx="53">
                  <c:v>45413</c:v>
                </c:pt>
                <c:pt idx="54">
                  <c:v>45444</c:v>
                </c:pt>
                <c:pt idx="55">
                  <c:v>45474</c:v>
                </c:pt>
                <c:pt idx="56">
                  <c:v>45505</c:v>
                </c:pt>
                <c:pt idx="57">
                  <c:v>45536</c:v>
                </c:pt>
                <c:pt idx="58">
                  <c:v>45566</c:v>
                </c:pt>
                <c:pt idx="59">
                  <c:v>45597</c:v>
                </c:pt>
                <c:pt idx="60">
                  <c:v>45627</c:v>
                </c:pt>
                <c:pt idx="61">
                  <c:v>45658</c:v>
                </c:pt>
                <c:pt idx="62">
                  <c:v>45689</c:v>
                </c:pt>
                <c:pt idx="63">
                  <c:v>45717</c:v>
                </c:pt>
                <c:pt idx="64">
                  <c:v>45748</c:v>
                </c:pt>
                <c:pt idx="65">
                  <c:v>45778</c:v>
                </c:pt>
                <c:pt idx="66">
                  <c:v>45809</c:v>
                </c:pt>
                <c:pt idx="67">
                  <c:v>45839</c:v>
                </c:pt>
                <c:pt idx="68">
                  <c:v>45870</c:v>
                </c:pt>
                <c:pt idx="69">
                  <c:v>45901</c:v>
                </c:pt>
                <c:pt idx="70">
                  <c:v>45931</c:v>
                </c:pt>
                <c:pt idx="71">
                  <c:v>45962</c:v>
                </c:pt>
                <c:pt idx="72">
                  <c:v>45992</c:v>
                </c:pt>
                <c:pt idx="73">
                  <c:v>46023</c:v>
                </c:pt>
                <c:pt idx="74">
                  <c:v>46054</c:v>
                </c:pt>
                <c:pt idx="75">
                  <c:v>46082</c:v>
                </c:pt>
                <c:pt idx="76">
                  <c:v>46113</c:v>
                </c:pt>
                <c:pt idx="77">
                  <c:v>46143</c:v>
                </c:pt>
                <c:pt idx="78">
                  <c:v>46174</c:v>
                </c:pt>
                <c:pt idx="79">
                  <c:v>46204</c:v>
                </c:pt>
                <c:pt idx="80">
                  <c:v>46235</c:v>
                </c:pt>
                <c:pt idx="81">
                  <c:v>46266</c:v>
                </c:pt>
                <c:pt idx="82">
                  <c:v>46296</c:v>
                </c:pt>
                <c:pt idx="83">
                  <c:v>46327</c:v>
                </c:pt>
                <c:pt idx="84">
                  <c:v>46357</c:v>
                </c:pt>
                <c:pt idx="85">
                  <c:v>46388</c:v>
                </c:pt>
                <c:pt idx="86">
                  <c:v>46419</c:v>
                </c:pt>
                <c:pt idx="87">
                  <c:v>46447</c:v>
                </c:pt>
                <c:pt idx="88">
                  <c:v>46478</c:v>
                </c:pt>
                <c:pt idx="89">
                  <c:v>46508</c:v>
                </c:pt>
                <c:pt idx="90">
                  <c:v>46539</c:v>
                </c:pt>
                <c:pt idx="91">
                  <c:v>46569</c:v>
                </c:pt>
                <c:pt idx="92">
                  <c:v>46600</c:v>
                </c:pt>
                <c:pt idx="93">
                  <c:v>46631</c:v>
                </c:pt>
                <c:pt idx="94">
                  <c:v>46661</c:v>
                </c:pt>
                <c:pt idx="95">
                  <c:v>46692</c:v>
                </c:pt>
                <c:pt idx="96">
                  <c:v>46722</c:v>
                </c:pt>
              </c:numCache>
            </c:numRef>
          </c:cat>
          <c:val>
            <c:numRef>
              <c:f>'RCL (Consolidado)'!$Q$61:$DI$61</c:f>
              <c:numCache>
                <c:formatCode>General</c:formatCode>
                <c:ptCount val="97"/>
                <c:pt idx="53" formatCode="_(* #,##0.00_);_(* \(#,##0.00\);_(* &quot;-&quot;??_);_(@_)">
                  <c:v>39447296793.788559</c:v>
                </c:pt>
                <c:pt idx="54" formatCode="_(* #,##0.00_);_(* \(#,##0.00\);_(* &quot;-&quot;??_);_(@_)">
                  <c:v>39727336503.276917</c:v>
                </c:pt>
                <c:pt idx="55" formatCode="_(* #,##0.00_);_(* \(#,##0.00\);_(* &quot;-&quot;??_);_(@_)">
                  <c:v>40006272429.310188</c:v>
                </c:pt>
                <c:pt idx="56" formatCode="_(* #,##0.00_);_(* \(#,##0.00\);_(* &quot;-&quot;??_);_(@_)">
                  <c:v>40194398397.917168</c:v>
                </c:pt>
                <c:pt idx="57" formatCode="_(* #,##0.00_);_(* \(#,##0.00\);_(* &quot;-&quot;??_);_(@_)">
                  <c:v>40252346554.590179</c:v>
                </c:pt>
                <c:pt idx="58" formatCode="_(* #,##0.00_);_(* \(#,##0.00\);_(* &quot;-&quot;??_);_(@_)">
                  <c:v>40270475006.330124</c:v>
                </c:pt>
                <c:pt idx="59" formatCode="_(* #,##0.00_);_(* \(#,##0.00\);_(* &quot;-&quot;??_);_(@_)">
                  <c:v>40052239746.491943</c:v>
                </c:pt>
                <c:pt idx="60" formatCode="_(* #,##0.00_);_(* \(#,##0.00\);_(* &quot;-&quot;??_);_(@_)">
                  <c:v>40270104588.445755</c:v>
                </c:pt>
                <c:pt idx="61" formatCode="_(* #,##0.00_);_(* \(#,##0.00\);_(* &quot;-&quot;??_);_(@_)">
                  <c:v>40450170650.431099</c:v>
                </c:pt>
                <c:pt idx="62" formatCode="_(* #,##0.00_);_(* \(#,##0.00\);_(* &quot;-&quot;??_);_(@_)">
                  <c:v>40631672933.302902</c:v>
                </c:pt>
                <c:pt idx="63" formatCode="_(* #,##0.00_);_(* \(#,##0.00\);_(* &quot;-&quot;??_);_(@_)">
                  <c:v>41076568263.879021</c:v>
                </c:pt>
                <c:pt idx="64" formatCode="_(* #,##0.00_);_(* \(#,##0.00\);_(* &quot;-&quot;??_);_(@_)">
                  <c:v>41116273407.015045</c:v>
                </c:pt>
                <c:pt idx="65" formatCode="_(* #,##0.00_);_(* \(#,##0.00\);_(* &quot;-&quot;??_);_(@_)">
                  <c:v>41262297791.137978</c:v>
                </c:pt>
                <c:pt idx="66" formatCode="_(* #,##0.00_);_(* \(#,##0.00\);_(* &quot;-&quot;??_);_(@_)">
                  <c:v>41348868677.083267</c:v>
                </c:pt>
                <c:pt idx="67" formatCode="_(* #,##0.00_);_(* \(#,##0.00\);_(* &quot;-&quot;??_);_(@_)">
                  <c:v>41445910576.594513</c:v>
                </c:pt>
                <c:pt idx="68" formatCode="_(* #,##0.00_);_(* \(#,##0.00\);_(* &quot;-&quot;??_);_(@_)">
                  <c:v>41584873399.037338</c:v>
                </c:pt>
                <c:pt idx="69" formatCode="_(* #,##0.00_);_(* \(#,##0.00\);_(* &quot;-&quot;??_);_(@_)">
                  <c:v>41773820416.750572</c:v>
                </c:pt>
                <c:pt idx="70" formatCode="_(* #,##0.00_);_(* \(#,##0.00\);_(* &quot;-&quot;??_);_(@_)">
                  <c:v>41972170407.060371</c:v>
                </c:pt>
                <c:pt idx="71" formatCode="_(* #,##0.00_);_(* \(#,##0.00\);_(* &quot;-&quot;??_);_(@_)">
                  <c:v>42150958725.64109</c:v>
                </c:pt>
                <c:pt idx="72" formatCode="_(* #,##0.00_);_(* \(#,##0.00\);_(* &quot;-&quot;??_);_(@_)">
                  <c:v>42118127406.653717</c:v>
                </c:pt>
                <c:pt idx="73" formatCode="_(* #,##0.00_);_(* \(#,##0.00\);_(* &quot;-&quot;??_);_(@_)">
                  <c:v>42170726497.081497</c:v>
                </c:pt>
                <c:pt idx="74" formatCode="_(* #,##0.00_);_(* \(#,##0.00\);_(* &quot;-&quot;??_);_(@_)">
                  <c:v>42246798790.051003</c:v>
                </c:pt>
                <c:pt idx="75" formatCode="_(* #,##0.00_);_(* \(#,##0.00\);_(* &quot;-&quot;??_);_(@_)">
                  <c:v>42297684778.811264</c:v>
                </c:pt>
                <c:pt idx="76" formatCode="_(* #,##0.00_);_(* \(#,##0.00\);_(* &quot;-&quot;??_);_(@_)">
                  <c:v>42436908539.576317</c:v>
                </c:pt>
                <c:pt idx="77" formatCode="_(* #,##0.00_);_(* \(#,##0.00\);_(* &quot;-&quot;??_);_(@_)">
                  <c:v>42423653249.395256</c:v>
                </c:pt>
                <c:pt idx="78" formatCode="_(* #,##0.00_);_(* \(#,##0.00\);_(* &quot;-&quot;??_);_(@_)">
                  <c:v>42562194099.218956</c:v>
                </c:pt>
                <c:pt idx="79" formatCode="_(* #,##0.00_);_(* \(#,##0.00\);_(* &quot;-&quot;??_);_(@_)">
                  <c:v>42709745156.793793</c:v>
                </c:pt>
                <c:pt idx="80" formatCode="_(* #,##0.00_);_(* \(#,##0.00\);_(* &quot;-&quot;??_);_(@_)">
                  <c:v>42849220394.025757</c:v>
                </c:pt>
                <c:pt idx="81" formatCode="_(* #,##0.00_);_(* \(#,##0.00\);_(* &quot;-&quot;??_);_(@_)">
                  <c:v>42993089851.963135</c:v>
                </c:pt>
                <c:pt idx="82" formatCode="_(* #,##0.00_);_(* \(#,##0.00\);_(* &quot;-&quot;??_);_(@_)">
                  <c:v>43131362065.818405</c:v>
                </c:pt>
                <c:pt idx="83" formatCode="_(* #,##0.00_);_(* \(#,##0.00\);_(* &quot;-&quot;??_);_(@_)">
                  <c:v>43134965065.881737</c:v>
                </c:pt>
                <c:pt idx="84" formatCode="_(* #,##0.00_);_(* \(#,##0.00\);_(* &quot;-&quot;??_);_(@_)">
                  <c:v>43300048216.380692</c:v>
                </c:pt>
                <c:pt idx="85" formatCode="_(* #,##0.00_);_(* \(#,##0.00\);_(* &quot;-&quot;??_);_(@_)">
                  <c:v>43466648514.069069</c:v>
                </c:pt>
                <c:pt idx="86" formatCode="_(* #,##0.00_);_(* \(#,##0.00\);_(* &quot;-&quot;??_);_(@_)">
                  <c:v>43634590473.874817</c:v>
                </c:pt>
                <c:pt idx="87" formatCode="_(* #,##0.00_);_(* \(#,##0.00\);_(* &quot;-&quot;??_);_(@_)">
                  <c:v>43805425000.147179</c:v>
                </c:pt>
                <c:pt idx="88" formatCode="_(* #,##0.00_);_(* \(#,##0.00\);_(* &quot;-&quot;??_);_(@_)">
                  <c:v>43973340737.369499</c:v>
                </c:pt>
                <c:pt idx="89" formatCode="_(* #,##0.00_);_(* \(#,##0.00\);_(* &quot;-&quot;??_);_(@_)">
                  <c:v>44147864205.600372</c:v>
                </c:pt>
                <c:pt idx="90" formatCode="_(* #,##0.00_);_(* \(#,##0.00\);_(* &quot;-&quot;??_);_(@_)">
                  <c:v>44321579133.918068</c:v>
                </c:pt>
                <c:pt idx="91" formatCode="_(* #,##0.00_);_(* \(#,##0.00\);_(* &quot;-&quot;??_);_(@_)">
                  <c:v>44511517274.854225</c:v>
                </c:pt>
                <c:pt idx="92" formatCode="_(* #,##0.00_);_(* \(#,##0.00\);_(* &quot;-&quot;??_);_(@_)">
                  <c:v>44677780011.103432</c:v>
                </c:pt>
                <c:pt idx="93" formatCode="_(* #,##0.00_);_(* \(#,##0.00\);_(* &quot;-&quot;??_);_(@_)">
                  <c:v>44834363588.341423</c:v>
                </c:pt>
                <c:pt idx="94" formatCode="_(* #,##0.00_);_(* \(#,##0.00\);_(* &quot;-&quot;??_);_(@_)">
                  <c:v>45017487184.387199</c:v>
                </c:pt>
                <c:pt idx="95" formatCode="_(* #,##0.00_);_(* \(#,##0.00\);_(* &quot;-&quot;??_);_(@_)">
                  <c:v>45200477327.516472</c:v>
                </c:pt>
                <c:pt idx="96" formatCode="_(* #,##0.00_);_(* \(#,##0.00\);_(* &quot;-&quot;??_);_(@_)">
                  <c:v>45386974555.125847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DD-4FFC-AC3F-9A3FF6A6B69E}"/>
            </c:ext>
          </c:extLst>
        </c:ser>
        <c:ser>
          <c:idx val="6"/>
          <c:order val="5"/>
          <c:tx>
            <c:strRef>
              <c:f>'RCL (Consolidado)'!$E$66</c:f>
              <c:strCache>
                <c:ptCount val="1"/>
                <c:pt idx="0">
                  <c:v>Erro de Previsão - Hi 95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  <a:effectLst/>
          </c:spPr>
          <c:val>
            <c:numRef>
              <c:f>'RCL (Consolidado)'!$Q$66:$DI$66</c:f>
              <c:numCache>
                <c:formatCode>General</c:formatCode>
                <c:ptCount val="97"/>
                <c:pt idx="54">
                  <c:v>39251981060</c:v>
                </c:pt>
                <c:pt idx="55">
                  <c:v>39824349576</c:v>
                </c:pt>
                <c:pt idx="56">
                  <c:v>40487167844</c:v>
                </c:pt>
                <c:pt idx="57">
                  <c:v>40995436210</c:v>
                </c:pt>
                <c:pt idx="58">
                  <c:v>41322255022</c:v>
                </c:pt>
                <c:pt idx="59">
                  <c:v>41775112984</c:v>
                </c:pt>
                <c:pt idx="60">
                  <c:v>42422820304</c:v>
                </c:pt>
                <c:pt idx="61">
                  <c:v>42921330590</c:v>
                </c:pt>
                <c:pt idx="62">
                  <c:v>43515131607</c:v>
                </c:pt>
                <c:pt idx="63">
                  <c:v>44278384188</c:v>
                </c:pt>
                <c:pt idx="64">
                  <c:v>44955052751</c:v>
                </c:pt>
                <c:pt idx="65">
                  <c:v>45696406904</c:v>
                </c:pt>
                <c:pt idx="66">
                  <c:v>46305349950</c:v>
                </c:pt>
                <c:pt idx="67">
                  <c:v>46802455070</c:v>
                </c:pt>
                <c:pt idx="68">
                  <c:v>47201389498</c:v>
                </c:pt>
                <c:pt idx="69">
                  <c:v>47652697345</c:v>
                </c:pt>
                <c:pt idx="70">
                  <c:v>48123692891</c:v>
                </c:pt>
                <c:pt idx="71">
                  <c:v>48547052760</c:v>
                </c:pt>
                <c:pt idx="72">
                  <c:v>49018086315</c:v>
                </c:pt>
                <c:pt idx="73">
                  <c:v>49455213140</c:v>
                </c:pt>
                <c:pt idx="74">
                  <c:v>49868628573</c:v>
                </c:pt>
                <c:pt idx="75">
                  <c:v>50322855938</c:v>
                </c:pt>
                <c:pt idx="76">
                  <c:v>50780990094</c:v>
                </c:pt>
                <c:pt idx="77">
                  <c:v>51158284768</c:v>
                </c:pt>
                <c:pt idx="78">
                  <c:v>51538083603</c:v>
                </c:pt>
                <c:pt idx="79">
                  <c:v>52021061756</c:v>
                </c:pt>
                <c:pt idx="80">
                  <c:v>52511062101</c:v>
                </c:pt>
                <c:pt idx="81">
                  <c:v>53028606463</c:v>
                </c:pt>
                <c:pt idx="82">
                  <c:v>53609954291</c:v>
                </c:pt>
                <c:pt idx="83">
                  <c:v>54172395164</c:v>
                </c:pt>
                <c:pt idx="84">
                  <c:v>54627032549</c:v>
                </c:pt>
                <c:pt idx="85">
                  <c:v>55169532280</c:v>
                </c:pt>
                <c:pt idx="86">
                  <c:v>55692135745</c:v>
                </c:pt>
                <c:pt idx="87">
                  <c:v>56122798923</c:v>
                </c:pt>
                <c:pt idx="88">
                  <c:v>56591596444</c:v>
                </c:pt>
                <c:pt idx="89">
                  <c:v>57090197983</c:v>
                </c:pt>
                <c:pt idx="90">
                  <c:v>57633855570</c:v>
                </c:pt>
                <c:pt idx="91">
                  <c:v>58159528227</c:v>
                </c:pt>
                <c:pt idx="92">
                  <c:v>58726827670</c:v>
                </c:pt>
                <c:pt idx="93">
                  <c:v>59260080830</c:v>
                </c:pt>
                <c:pt idx="94">
                  <c:v>59749557154</c:v>
                </c:pt>
                <c:pt idx="95">
                  <c:v>60276273097</c:v>
                </c:pt>
                <c:pt idx="96">
                  <c:v>60857698341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1-47ED-A081-49D14B4411CA}"/>
            </c:ext>
          </c:extLst>
        </c:ser>
        <c:ser>
          <c:idx val="5"/>
          <c:order val="6"/>
          <c:tx>
            <c:strRef>
              <c:f>'RCL (Consolidado)'!$E$65</c:f>
              <c:strCache>
                <c:ptCount val="1"/>
                <c:pt idx="0">
                  <c:v>Erro de Previsão - Lo 95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val>
            <c:numRef>
              <c:f>'RCL (Consolidado)'!$Q$65:$DI$65</c:f>
              <c:numCache>
                <c:formatCode>General</c:formatCode>
                <c:ptCount val="97"/>
                <c:pt idx="54" formatCode="_(* #,##0.00_);_(* \(#,##0.00\);_(* &quot;-&quot;??_);_(@_)">
                  <c:v>38574172583</c:v>
                </c:pt>
                <c:pt idx="55" formatCode="_(* #,##0.00_);_(* \(#,##0.00\);_(* &quot;-&quot;??_);_(@_)">
                  <c:v>38557567446</c:v>
                </c:pt>
                <c:pt idx="56" formatCode="_(* #,##0.00_);_(* \(#,##0.00\);_(* &quot;-&quot;??_);_(@_)">
                  <c:v>38723921035</c:v>
                </c:pt>
                <c:pt idx="57" formatCode="_(* #,##0.00_);_(* \(#,##0.00\);_(* &quot;-&quot;??_);_(@_)">
                  <c:v>38754633839</c:v>
                </c:pt>
                <c:pt idx="58" formatCode="_(* #,##0.00_);_(* \(#,##0.00\);_(* &quot;-&quot;??_);_(@_)">
                  <c:v>38603786935</c:v>
                </c:pt>
                <c:pt idx="59" formatCode="_(* #,##0.00_);_(* \(#,##0.00\);_(* &quot;-&quot;??_);_(@_)">
                  <c:v>38571283456</c:v>
                </c:pt>
                <c:pt idx="60" formatCode="_(* #,##0.00_);_(* \(#,##0.00\);_(* &quot;-&quot;??_);_(@_)">
                  <c:v>38722357648</c:v>
                </c:pt>
                <c:pt idx="61" formatCode="_(* #,##0.00_);_(* \(#,##0.00\);_(* &quot;-&quot;??_);_(@_)">
                  <c:v>38711148487</c:v>
                </c:pt>
                <c:pt idx="62" formatCode="_(* #,##0.00_);_(* \(#,##0.00\);_(* &quot;-&quot;??_);_(@_)">
                  <c:v>38781209773</c:v>
                </c:pt>
                <c:pt idx="63" formatCode="_(* #,##0.00_);_(* \(#,##0.00\);_(* &quot;-&quot;??_);_(@_)">
                  <c:v>39006246522</c:v>
                </c:pt>
                <c:pt idx="64" formatCode="_(* #,##0.00_);_(* \(#,##0.00\);_(* &quot;-&quot;??_);_(@_)">
                  <c:v>39130041493</c:v>
                </c:pt>
                <c:pt idx="65" formatCode="_(* #,##0.00_);_(* \(#,##0.00\);_(* &quot;-&quot;??_);_(@_)">
                  <c:v>39303845477</c:v>
                </c:pt>
                <c:pt idx="66" formatCode="_(* #,##0.00_);_(* \(#,##0.00\);_(* &quot;-&quot;??_);_(@_)">
                  <c:v>39492999449</c:v>
                </c:pt>
                <c:pt idx="67" formatCode="_(* #,##0.00_);_(* \(#,##0.00\);_(* &quot;-&quot;??_);_(@_)">
                  <c:v>39625384002</c:v>
                </c:pt>
                <c:pt idx="68" formatCode="_(* #,##0.00_);_(* \(#,##0.00\);_(* &quot;-&quot;??_);_(@_)">
                  <c:v>39660268600</c:v>
                </c:pt>
                <c:pt idx="69" formatCode="_(* #,##0.00_);_(* \(#,##0.00\);_(* &quot;-&quot;??_);_(@_)">
                  <c:v>39747708562</c:v>
                </c:pt>
                <c:pt idx="70" formatCode="_(* #,##0.00_);_(* \(#,##0.00\);_(* &quot;-&quot;??_);_(@_)">
                  <c:v>39854615474</c:v>
                </c:pt>
                <c:pt idx="71" formatCode="_(* #,##0.00_);_(* \(#,##0.00\);_(* &quot;-&quot;??_);_(@_)">
                  <c:v>39913331204</c:v>
                </c:pt>
                <c:pt idx="72" formatCode="_(* #,##0.00_);_(* \(#,##0.00\);_(* &quot;-&quot;??_);_(@_)">
                  <c:v>40018884695</c:v>
                </c:pt>
                <c:pt idx="73" formatCode="_(* #,##0.00_);_(* \(#,##0.00\);_(* &quot;-&quot;??_);_(@_)">
                  <c:v>40089459060</c:v>
                </c:pt>
                <c:pt idx="74" formatCode="_(* #,##0.00_);_(* \(#,##0.00\);_(* &quot;-&quot;??_);_(@_)">
                  <c:v>40135049098</c:v>
                </c:pt>
                <c:pt idx="75" formatCode="_(* #,##0.00_);_(* \(#,##0.00\);_(* &quot;-&quot;??_);_(@_)">
                  <c:v>40220007230</c:v>
                </c:pt>
                <c:pt idx="76" formatCode="_(* #,##0.00_);_(* \(#,##0.00\);_(* &quot;-&quot;??_);_(@_)">
                  <c:v>40307282069</c:v>
                </c:pt>
                <c:pt idx="77" formatCode="_(* #,##0.00_);_(* \(#,##0.00\);_(* &quot;-&quot;??_);_(@_)">
                  <c:v>40312001757</c:v>
                </c:pt>
                <c:pt idx="78" formatCode="_(* #,##0.00_);_(* \(#,##0.00\);_(* &quot;-&quot;??_);_(@_)">
                  <c:v>40317912397</c:v>
                </c:pt>
                <c:pt idx="79" formatCode="_(* #,##0.00_);_(* \(#,##0.00\);_(* &quot;-&quot;??_);_(@_)">
                  <c:v>40425353112</c:v>
                </c:pt>
                <c:pt idx="80" formatCode="_(* #,##0.00_);_(* \(#,##0.00\);_(* &quot;-&quot;??_);_(@_)">
                  <c:v>40537898130</c:v>
                </c:pt>
                <c:pt idx="81" formatCode="_(* #,##0.00_);_(* \(#,##0.00\);_(* &quot;-&quot;??_);_(@_)">
                  <c:v>40675995753</c:v>
                </c:pt>
                <c:pt idx="82" formatCode="_(* #,##0.00_);_(* \(#,##0.00\);_(* &quot;-&quot;??_);_(@_)">
                  <c:v>40875841576</c:v>
                </c:pt>
                <c:pt idx="83" formatCode="_(* #,##0.00_);_(* \(#,##0.00\);_(* &quot;-&quot;??_);_(@_)">
                  <c:v>41054669706</c:v>
                </c:pt>
                <c:pt idx="84" formatCode="_(* #,##0.00_);_(* \(#,##0.00\);_(* &quot;-&quot;??_);_(@_)">
                  <c:v>41123535409</c:v>
                </c:pt>
                <c:pt idx="85" formatCode="_(* #,##0.00_);_(* \(#,##0.00\);_(* &quot;-&quot;??_);_(@_)">
                  <c:v>41278062667</c:v>
                </c:pt>
                <c:pt idx="86" formatCode="_(* #,##0.00_);_(* \(#,##0.00\);_(* &quot;-&quot;??_);_(@_)">
                  <c:v>41410456565</c:v>
                </c:pt>
                <c:pt idx="87" formatCode="_(* #,##0.00_);_(* \(#,##0.00\);_(* &quot;-&quot;??_);_(@_)">
                  <c:v>41448641655</c:v>
                </c:pt>
                <c:pt idx="88" formatCode="_(* #,##0.00_);_(* \(#,##0.00\);_(* &quot;-&quot;??_);_(@_)">
                  <c:v>41522665429</c:v>
                </c:pt>
                <c:pt idx="89" formatCode="_(* #,##0.00_);_(* \(#,##0.00\);_(* &quot;-&quot;??_);_(@_)">
                  <c:v>41624174210</c:v>
                </c:pt>
                <c:pt idx="90" formatCode="_(* #,##0.00_);_(* \(#,##0.00\);_(* &quot;-&quot;??_);_(@_)">
                  <c:v>41726848014</c:v>
                </c:pt>
                <c:pt idx="91" formatCode="_(* #,##0.00_);_(* \(#,##0.00\);_(* &quot;-&quot;??_);_(@_)">
                  <c:v>41786073249</c:v>
                </c:pt>
                <c:pt idx="92" formatCode="_(* #,##0.00_);_(* \(#,##0.00\);_(* &quot;-&quot;??_);_(@_)">
                  <c:v>41877111461</c:v>
                </c:pt>
                <c:pt idx="93" formatCode="_(* #,##0.00_);_(* \(#,##0.00\);_(* &quot;-&quot;??_);_(@_)">
                  <c:v>41924550629</c:v>
                </c:pt>
                <c:pt idx="94" formatCode="_(* #,##0.00_);_(* \(#,##0.00\);_(* &quot;-&quot;??_);_(@_)">
                  <c:v>41918908439</c:v>
                </c:pt>
                <c:pt idx="95" formatCode="_(* #,##0.00_);_(* \(#,##0.00\);_(* &quot;-&quot;??_);_(@_)">
                  <c:v>41941437189</c:v>
                </c:pt>
                <c:pt idx="96" formatCode="_(* #,##0.00_);_(* \(#,##0.00\);_(* &quot;-&quot;??_);_(@_)">
                  <c:v>42009830493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51-47ED-A081-49D14B441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87952"/>
        <c:axId val="478285992"/>
      </c:areaChart>
      <c:lineChart>
        <c:grouping val="standard"/>
        <c:varyColors val="0"/>
        <c:ser>
          <c:idx val="0"/>
          <c:order val="0"/>
          <c:tx>
            <c:strRef>
              <c:f>'RCL (Consolidado)'!$E$59</c:f>
              <c:strCache>
                <c:ptCount val="1"/>
                <c:pt idx="0">
                  <c:v>RCL (Realizado s/ Ajuste)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'RCL (Consolidado)'!$Q$2:$DI$2</c:f>
              <c:numCache>
                <c:formatCode>mmm\-yy</c:formatCode>
                <c:ptCount val="9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  <c:pt idx="13">
                  <c:v>44197</c:v>
                </c:pt>
                <c:pt idx="14">
                  <c:v>44228</c:v>
                </c:pt>
                <c:pt idx="15">
                  <c:v>44256</c:v>
                </c:pt>
                <c:pt idx="16">
                  <c:v>44287</c:v>
                </c:pt>
                <c:pt idx="17">
                  <c:v>44317</c:v>
                </c:pt>
                <c:pt idx="18">
                  <c:v>44348</c:v>
                </c:pt>
                <c:pt idx="19">
                  <c:v>44378</c:v>
                </c:pt>
                <c:pt idx="20">
                  <c:v>44409</c:v>
                </c:pt>
                <c:pt idx="21">
                  <c:v>44440</c:v>
                </c:pt>
                <c:pt idx="22">
                  <c:v>44470</c:v>
                </c:pt>
                <c:pt idx="23">
                  <c:v>44501</c:v>
                </c:pt>
                <c:pt idx="24">
                  <c:v>44531</c:v>
                </c:pt>
                <c:pt idx="25">
                  <c:v>44562</c:v>
                </c:pt>
                <c:pt idx="26">
                  <c:v>44593</c:v>
                </c:pt>
                <c:pt idx="27">
                  <c:v>44621</c:v>
                </c:pt>
                <c:pt idx="28">
                  <c:v>44652</c:v>
                </c:pt>
                <c:pt idx="29">
                  <c:v>44682</c:v>
                </c:pt>
                <c:pt idx="30">
                  <c:v>44713</c:v>
                </c:pt>
                <c:pt idx="31">
                  <c:v>44743</c:v>
                </c:pt>
                <c:pt idx="32">
                  <c:v>44774</c:v>
                </c:pt>
                <c:pt idx="33">
                  <c:v>44805</c:v>
                </c:pt>
                <c:pt idx="34">
                  <c:v>44835</c:v>
                </c:pt>
                <c:pt idx="35">
                  <c:v>44866</c:v>
                </c:pt>
                <c:pt idx="36">
                  <c:v>44896</c:v>
                </c:pt>
                <c:pt idx="37">
                  <c:v>44927</c:v>
                </c:pt>
                <c:pt idx="38">
                  <c:v>44958</c:v>
                </c:pt>
                <c:pt idx="39">
                  <c:v>44986</c:v>
                </c:pt>
                <c:pt idx="40">
                  <c:v>45017</c:v>
                </c:pt>
                <c:pt idx="41">
                  <c:v>45047</c:v>
                </c:pt>
                <c:pt idx="42">
                  <c:v>45078</c:v>
                </c:pt>
                <c:pt idx="43">
                  <c:v>45108</c:v>
                </c:pt>
                <c:pt idx="44">
                  <c:v>45139</c:v>
                </c:pt>
                <c:pt idx="45">
                  <c:v>45170</c:v>
                </c:pt>
                <c:pt idx="46">
                  <c:v>45200</c:v>
                </c:pt>
                <c:pt idx="47">
                  <c:v>45231</c:v>
                </c:pt>
                <c:pt idx="48">
                  <c:v>45261</c:v>
                </c:pt>
                <c:pt idx="49">
                  <c:v>45292</c:v>
                </c:pt>
                <c:pt idx="50">
                  <c:v>45323</c:v>
                </c:pt>
                <c:pt idx="51">
                  <c:v>45352</c:v>
                </c:pt>
                <c:pt idx="52">
                  <c:v>45383</c:v>
                </c:pt>
                <c:pt idx="53">
                  <c:v>45413</c:v>
                </c:pt>
                <c:pt idx="54">
                  <c:v>45444</c:v>
                </c:pt>
                <c:pt idx="55">
                  <c:v>45474</c:v>
                </c:pt>
                <c:pt idx="56">
                  <c:v>45505</c:v>
                </c:pt>
                <c:pt idx="57">
                  <c:v>45536</c:v>
                </c:pt>
                <c:pt idx="58">
                  <c:v>45566</c:v>
                </c:pt>
                <c:pt idx="59">
                  <c:v>45597</c:v>
                </c:pt>
                <c:pt idx="60">
                  <c:v>45627</c:v>
                </c:pt>
                <c:pt idx="61">
                  <c:v>45658</c:v>
                </c:pt>
                <c:pt idx="62">
                  <c:v>45689</c:v>
                </c:pt>
                <c:pt idx="63">
                  <c:v>45717</c:v>
                </c:pt>
                <c:pt idx="64">
                  <c:v>45748</c:v>
                </c:pt>
                <c:pt idx="65">
                  <c:v>45778</c:v>
                </c:pt>
                <c:pt idx="66">
                  <c:v>45809</c:v>
                </c:pt>
                <c:pt idx="67">
                  <c:v>45839</c:v>
                </c:pt>
                <c:pt idx="68">
                  <c:v>45870</c:v>
                </c:pt>
                <c:pt idx="69">
                  <c:v>45901</c:v>
                </c:pt>
                <c:pt idx="70">
                  <c:v>45931</c:v>
                </c:pt>
                <c:pt idx="71">
                  <c:v>45962</c:v>
                </c:pt>
                <c:pt idx="72">
                  <c:v>45992</c:v>
                </c:pt>
                <c:pt idx="73">
                  <c:v>46023</c:v>
                </c:pt>
                <c:pt idx="74">
                  <c:v>46054</c:v>
                </c:pt>
                <c:pt idx="75">
                  <c:v>46082</c:v>
                </c:pt>
                <c:pt idx="76">
                  <c:v>46113</c:v>
                </c:pt>
                <c:pt idx="77">
                  <c:v>46143</c:v>
                </c:pt>
                <c:pt idx="78">
                  <c:v>46174</c:v>
                </c:pt>
                <c:pt idx="79">
                  <c:v>46204</c:v>
                </c:pt>
                <c:pt idx="80">
                  <c:v>46235</c:v>
                </c:pt>
                <c:pt idx="81">
                  <c:v>46266</c:v>
                </c:pt>
                <c:pt idx="82">
                  <c:v>46296</c:v>
                </c:pt>
                <c:pt idx="83">
                  <c:v>46327</c:v>
                </c:pt>
                <c:pt idx="84">
                  <c:v>46357</c:v>
                </c:pt>
                <c:pt idx="85">
                  <c:v>46388</c:v>
                </c:pt>
                <c:pt idx="86">
                  <c:v>46419</c:v>
                </c:pt>
                <c:pt idx="87">
                  <c:v>46447</c:v>
                </c:pt>
                <c:pt idx="88">
                  <c:v>46478</c:v>
                </c:pt>
                <c:pt idx="89">
                  <c:v>46508</c:v>
                </c:pt>
                <c:pt idx="90">
                  <c:v>46539</c:v>
                </c:pt>
                <c:pt idx="91">
                  <c:v>46569</c:v>
                </c:pt>
                <c:pt idx="92">
                  <c:v>46600</c:v>
                </c:pt>
                <c:pt idx="93">
                  <c:v>46631</c:v>
                </c:pt>
                <c:pt idx="94">
                  <c:v>46661</c:v>
                </c:pt>
                <c:pt idx="95">
                  <c:v>46692</c:v>
                </c:pt>
                <c:pt idx="96">
                  <c:v>46722</c:v>
                </c:pt>
              </c:numCache>
            </c:numRef>
          </c:cat>
          <c:val>
            <c:numRef>
              <c:f>'RCL (Consolidado)'!$Q$59:$DI$59</c:f>
              <c:numCache>
                <c:formatCode>#,##0</c:formatCode>
                <c:ptCount val="97"/>
                <c:pt idx="0">
                  <c:v>24538621316.629997</c:v>
                </c:pt>
                <c:pt idx="1">
                  <c:v>24710481157.709999</c:v>
                </c:pt>
                <c:pt idx="2">
                  <c:v>24795327536.429996</c:v>
                </c:pt>
                <c:pt idx="3">
                  <c:v>24981443610.449997</c:v>
                </c:pt>
                <c:pt idx="4">
                  <c:v>24656181038.970005</c:v>
                </c:pt>
                <c:pt idx="5">
                  <c:v>24232538455.890003</c:v>
                </c:pt>
                <c:pt idx="6">
                  <c:v>24580721966.560001</c:v>
                </c:pt>
                <c:pt idx="7">
                  <c:v>24968835151.410004</c:v>
                </c:pt>
                <c:pt idx="8">
                  <c:v>25627246851.740002</c:v>
                </c:pt>
                <c:pt idx="9">
                  <c:v>25939840625.250004</c:v>
                </c:pt>
                <c:pt idx="10">
                  <c:v>26188599364.100006</c:v>
                </c:pt>
                <c:pt idx="11">
                  <c:v>26471063872.590004</c:v>
                </c:pt>
                <c:pt idx="12">
                  <c:v>26323342281.459995</c:v>
                </c:pt>
                <c:pt idx="13">
                  <c:v>26729466442.099995</c:v>
                </c:pt>
                <c:pt idx="14">
                  <c:v>27119939916.529995</c:v>
                </c:pt>
                <c:pt idx="15">
                  <c:v>27532345059.119991</c:v>
                </c:pt>
                <c:pt idx="16">
                  <c:v>28271575672.559994</c:v>
                </c:pt>
                <c:pt idx="17">
                  <c:v>28975081376.659992</c:v>
                </c:pt>
                <c:pt idx="18">
                  <c:v>29277832389.64999</c:v>
                </c:pt>
                <c:pt idx="19">
                  <c:v>29500156412.109989</c:v>
                </c:pt>
                <c:pt idx="20">
                  <c:v>29706812863.429985</c:v>
                </c:pt>
                <c:pt idx="21">
                  <c:v>30038711645.079987</c:v>
                </c:pt>
                <c:pt idx="22">
                  <c:v>30471033514.119984</c:v>
                </c:pt>
                <c:pt idx="23">
                  <c:v>30945546135.799984</c:v>
                </c:pt>
                <c:pt idx="24">
                  <c:v>31545320020.199997</c:v>
                </c:pt>
                <c:pt idx="25">
                  <c:v>31829888387.459999</c:v>
                </c:pt>
                <c:pt idx="26">
                  <c:v>32333911024.609993</c:v>
                </c:pt>
                <c:pt idx="27">
                  <c:v>32813361643.369999</c:v>
                </c:pt>
                <c:pt idx="28">
                  <c:v>33372360273.259998</c:v>
                </c:pt>
                <c:pt idx="29">
                  <c:v>34253161879.179996</c:v>
                </c:pt>
                <c:pt idx="30">
                  <c:v>34897480019.099998</c:v>
                </c:pt>
                <c:pt idx="31">
                  <c:v>36433131951.970001</c:v>
                </c:pt>
                <c:pt idx="32">
                  <c:v>36421583196.849998</c:v>
                </c:pt>
                <c:pt idx="33">
                  <c:v>36611510785.770004</c:v>
                </c:pt>
                <c:pt idx="34">
                  <c:v>36890669787.07</c:v>
                </c:pt>
                <c:pt idx="35">
                  <c:v>36979456565</c:v>
                </c:pt>
                <c:pt idx="36">
                  <c:v>37208349134.319992</c:v>
                </c:pt>
                <c:pt idx="37">
                  <c:v>37383874446.379997</c:v>
                </c:pt>
                <c:pt idx="38">
                  <c:v>37385798447.43</c:v>
                </c:pt>
                <c:pt idx="39">
                  <c:v>37619323304.590004</c:v>
                </c:pt>
                <c:pt idx="40">
                  <c:v>37861235583.910004</c:v>
                </c:pt>
                <c:pt idx="41">
                  <c:v>37633320557.540001</c:v>
                </c:pt>
                <c:pt idx="42">
                  <c:v>37416556452.629997</c:v>
                </c:pt>
                <c:pt idx="43">
                  <c:v>36412268706.770004</c:v>
                </c:pt>
                <c:pt idx="44">
                  <c:v>36620725187.709999</c:v>
                </c:pt>
                <c:pt idx="45">
                  <c:v>36920007601.290001</c:v>
                </c:pt>
                <c:pt idx="46">
                  <c:v>37449817173.510002</c:v>
                </c:pt>
                <c:pt idx="47">
                  <c:v>38121106013.18</c:v>
                </c:pt>
                <c:pt idx="48">
                  <c:v>38407128875.349998</c:v>
                </c:pt>
                <c:pt idx="49">
                  <c:v>38750091472.82</c:v>
                </c:pt>
                <c:pt idx="50">
                  <c:v>39028769955.299995</c:v>
                </c:pt>
                <c:pt idx="51">
                  <c:v>38899265910.469994</c:v>
                </c:pt>
                <c:pt idx="52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D-4FFC-AC3F-9A3FF6A6B69E}"/>
            </c:ext>
          </c:extLst>
        </c:ser>
        <c:ser>
          <c:idx val="1"/>
          <c:order val="1"/>
          <c:tx>
            <c:strRef>
              <c:f>'RCL (Consolidado)'!$E$60</c:f>
              <c:strCache>
                <c:ptCount val="1"/>
                <c:pt idx="0">
                  <c:v>Previsão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'RCL (Consolidado)'!$Q$2:$DI$2</c:f>
              <c:numCache>
                <c:formatCode>mmm\-yy</c:formatCode>
                <c:ptCount val="9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  <c:pt idx="13">
                  <c:v>44197</c:v>
                </c:pt>
                <c:pt idx="14">
                  <c:v>44228</c:v>
                </c:pt>
                <c:pt idx="15">
                  <c:v>44256</c:v>
                </c:pt>
                <c:pt idx="16">
                  <c:v>44287</c:v>
                </c:pt>
                <c:pt idx="17">
                  <c:v>44317</c:v>
                </c:pt>
                <c:pt idx="18">
                  <c:v>44348</c:v>
                </c:pt>
                <c:pt idx="19">
                  <c:v>44378</c:v>
                </c:pt>
                <c:pt idx="20">
                  <c:v>44409</c:v>
                </c:pt>
                <c:pt idx="21">
                  <c:v>44440</c:v>
                </c:pt>
                <c:pt idx="22">
                  <c:v>44470</c:v>
                </c:pt>
                <c:pt idx="23">
                  <c:v>44501</c:v>
                </c:pt>
                <c:pt idx="24">
                  <c:v>44531</c:v>
                </c:pt>
                <c:pt idx="25">
                  <c:v>44562</c:v>
                </c:pt>
                <c:pt idx="26">
                  <c:v>44593</c:v>
                </c:pt>
                <c:pt idx="27">
                  <c:v>44621</c:v>
                </c:pt>
                <c:pt idx="28">
                  <c:v>44652</c:v>
                </c:pt>
                <c:pt idx="29">
                  <c:v>44682</c:v>
                </c:pt>
                <c:pt idx="30">
                  <c:v>44713</c:v>
                </c:pt>
                <c:pt idx="31">
                  <c:v>44743</c:v>
                </c:pt>
                <c:pt idx="32">
                  <c:v>44774</c:v>
                </c:pt>
                <c:pt idx="33">
                  <c:v>44805</c:v>
                </c:pt>
                <c:pt idx="34">
                  <c:v>44835</c:v>
                </c:pt>
                <c:pt idx="35">
                  <c:v>44866</c:v>
                </c:pt>
                <c:pt idx="36">
                  <c:v>44896</c:v>
                </c:pt>
                <c:pt idx="37">
                  <c:v>44927</c:v>
                </c:pt>
                <c:pt idx="38">
                  <c:v>44958</c:v>
                </c:pt>
                <c:pt idx="39">
                  <c:v>44986</c:v>
                </c:pt>
                <c:pt idx="40">
                  <c:v>45017</c:v>
                </c:pt>
                <c:pt idx="41">
                  <c:v>45047</c:v>
                </c:pt>
                <c:pt idx="42">
                  <c:v>45078</c:v>
                </c:pt>
                <c:pt idx="43">
                  <c:v>45108</c:v>
                </c:pt>
                <c:pt idx="44">
                  <c:v>45139</c:v>
                </c:pt>
                <c:pt idx="45">
                  <c:v>45170</c:v>
                </c:pt>
                <c:pt idx="46">
                  <c:v>45200</c:v>
                </c:pt>
                <c:pt idx="47">
                  <c:v>45231</c:v>
                </c:pt>
                <c:pt idx="48">
                  <c:v>45261</c:v>
                </c:pt>
                <c:pt idx="49">
                  <c:v>45292</c:v>
                </c:pt>
                <c:pt idx="50">
                  <c:v>45323</c:v>
                </c:pt>
                <c:pt idx="51">
                  <c:v>45352</c:v>
                </c:pt>
                <c:pt idx="52">
                  <c:v>45383</c:v>
                </c:pt>
                <c:pt idx="53">
                  <c:v>45413</c:v>
                </c:pt>
                <c:pt idx="54">
                  <c:v>45444</c:v>
                </c:pt>
                <c:pt idx="55">
                  <c:v>45474</c:v>
                </c:pt>
                <c:pt idx="56">
                  <c:v>45505</c:v>
                </c:pt>
                <c:pt idx="57">
                  <c:v>45536</c:v>
                </c:pt>
                <c:pt idx="58">
                  <c:v>45566</c:v>
                </c:pt>
                <c:pt idx="59">
                  <c:v>45597</c:v>
                </c:pt>
                <c:pt idx="60">
                  <c:v>45627</c:v>
                </c:pt>
                <c:pt idx="61">
                  <c:v>45658</c:v>
                </c:pt>
                <c:pt idx="62">
                  <c:v>45689</c:v>
                </c:pt>
                <c:pt idx="63">
                  <c:v>45717</c:v>
                </c:pt>
                <c:pt idx="64">
                  <c:v>45748</c:v>
                </c:pt>
                <c:pt idx="65">
                  <c:v>45778</c:v>
                </c:pt>
                <c:pt idx="66">
                  <c:v>45809</c:v>
                </c:pt>
                <c:pt idx="67">
                  <c:v>45839</c:v>
                </c:pt>
                <c:pt idx="68">
                  <c:v>45870</c:v>
                </c:pt>
                <c:pt idx="69">
                  <c:v>45901</c:v>
                </c:pt>
                <c:pt idx="70">
                  <c:v>45931</c:v>
                </c:pt>
                <c:pt idx="71">
                  <c:v>45962</c:v>
                </c:pt>
                <c:pt idx="72">
                  <c:v>45992</c:v>
                </c:pt>
                <c:pt idx="73">
                  <c:v>46023</c:v>
                </c:pt>
                <c:pt idx="74">
                  <c:v>46054</c:v>
                </c:pt>
                <c:pt idx="75">
                  <c:v>46082</c:v>
                </c:pt>
                <c:pt idx="76">
                  <c:v>46113</c:v>
                </c:pt>
                <c:pt idx="77">
                  <c:v>46143</c:v>
                </c:pt>
                <c:pt idx="78">
                  <c:v>46174</c:v>
                </c:pt>
                <c:pt idx="79">
                  <c:v>46204</c:v>
                </c:pt>
                <c:pt idx="80">
                  <c:v>46235</c:v>
                </c:pt>
                <c:pt idx="81">
                  <c:v>46266</c:v>
                </c:pt>
                <c:pt idx="82">
                  <c:v>46296</c:v>
                </c:pt>
                <c:pt idx="83">
                  <c:v>46327</c:v>
                </c:pt>
                <c:pt idx="84">
                  <c:v>46357</c:v>
                </c:pt>
                <c:pt idx="85">
                  <c:v>46388</c:v>
                </c:pt>
                <c:pt idx="86">
                  <c:v>46419</c:v>
                </c:pt>
                <c:pt idx="87">
                  <c:v>46447</c:v>
                </c:pt>
                <c:pt idx="88">
                  <c:v>46478</c:v>
                </c:pt>
                <c:pt idx="89">
                  <c:v>46508</c:v>
                </c:pt>
                <c:pt idx="90">
                  <c:v>46539</c:v>
                </c:pt>
                <c:pt idx="91">
                  <c:v>46569</c:v>
                </c:pt>
                <c:pt idx="92">
                  <c:v>46600</c:v>
                </c:pt>
                <c:pt idx="93">
                  <c:v>46631</c:v>
                </c:pt>
                <c:pt idx="94">
                  <c:v>46661</c:v>
                </c:pt>
                <c:pt idx="95">
                  <c:v>46692</c:v>
                </c:pt>
                <c:pt idx="96">
                  <c:v>46722</c:v>
                </c:pt>
              </c:numCache>
            </c:numRef>
          </c:cat>
          <c:val>
            <c:numRef>
              <c:f>'RCL (Consolidado)'!$Q$60:$DI$60</c:f>
              <c:numCache>
                <c:formatCode>General</c:formatCode>
                <c:ptCount val="97"/>
                <c:pt idx="53" formatCode="#,##0.00">
                  <c:v>39605290813.07</c:v>
                </c:pt>
                <c:pt idx="54" formatCode="#,##0.00">
                  <c:v>40033003482.220001</c:v>
                </c:pt>
                <c:pt idx="55" formatCode="#,##0.00">
                  <c:v>40465205419.699997</c:v>
                </c:pt>
                <c:pt idx="56" formatCode="#,##0.00">
                  <c:v>40801096382.130005</c:v>
                </c:pt>
                <c:pt idx="57" formatCode="#,##0.00">
                  <c:v>41006466829.5</c:v>
                </c:pt>
                <c:pt idx="58" formatCode="#,##0.00">
                  <c:v>41190076665.660004</c:v>
                </c:pt>
                <c:pt idx="59" formatCode="#,##0.00">
                  <c:v>41131422009.380005</c:v>
                </c:pt>
                <c:pt idx="60" formatCode="#,##0.00">
                  <c:v>41520739700.539993</c:v>
                </c:pt>
                <c:pt idx="61" formatCode="#,##0.00">
                  <c:v>41856204069.990005</c:v>
                </c:pt>
                <c:pt idx="62" formatCode="#,##0.00">
                  <c:v>42190891117.870003</c:v>
                </c:pt>
                <c:pt idx="63" formatCode="#,##0.00">
                  <c:v>42788725116.120003</c:v>
                </c:pt>
                <c:pt idx="64" formatCode="#,##0.00">
                  <c:v>42982154586.779991</c:v>
                </c:pt>
                <c:pt idx="65" formatCode="#,##0.00">
                  <c:v>43134805645.149994</c:v>
                </c:pt>
                <c:pt idx="66" formatCode="#,##0.00">
                  <c:v>43225305169.889999</c:v>
                </c:pt>
                <c:pt idx="67" formatCode="#,##0.00">
                  <c:v>43326750889.080002</c:v>
                </c:pt>
                <c:pt idx="68" formatCode="#,##0.00">
                  <c:v>43472019927.860008</c:v>
                </c:pt>
                <c:pt idx="69" formatCode="#,##0.00">
                  <c:v>43669541474.710007</c:v>
                </c:pt>
                <c:pt idx="70" formatCode="#,##0.00">
                  <c:v>43876892706.700005</c:v>
                </c:pt>
                <c:pt idx="71" formatCode="#,##0.00">
                  <c:v>44063794546.549995</c:v>
                </c:pt>
                <c:pt idx="72" formatCode="#,##0.00">
                  <c:v>44029473322.589996</c:v>
                </c:pt>
                <c:pt idx="73" formatCode="#,##0.00">
                  <c:v>44084459391.330002</c:v>
                </c:pt>
                <c:pt idx="74" formatCode="#,##0.00">
                  <c:v>44163983890.639999</c:v>
                </c:pt>
                <c:pt idx="75" formatCode="#,##0.00">
                  <c:v>44217179116.129997</c:v>
                </c:pt>
                <c:pt idx="76" formatCode="#,##0.00">
                  <c:v>44362720934.770004</c:v>
                </c:pt>
                <c:pt idx="77" formatCode="#,##0.00">
                  <c:v>44348864111.559998</c:v>
                </c:pt>
                <c:pt idx="78" formatCode="#,##0.00">
                  <c:v>44493692028.349991</c:v>
                </c:pt>
                <c:pt idx="79" formatCode="#,##0.00">
                  <c:v>44647939041.529999</c:v>
                </c:pt>
                <c:pt idx="80" formatCode="#,##0.00">
                  <c:v>44793743748.790001</c:v>
                </c:pt>
                <c:pt idx="81" formatCode="#,##0.00">
                  <c:v>44944142089.129997</c:v>
                </c:pt>
                <c:pt idx="82" formatCode="#,##0.00">
                  <c:v>45088689179.089996</c:v>
                </c:pt>
                <c:pt idx="83" formatCode="#,##0.00">
                  <c:v>45092455685.459999</c:v>
                </c:pt>
                <c:pt idx="84" formatCode="#,##0.00">
                  <c:v>45265030408.470001</c:v>
                </c:pt>
                <c:pt idx="85" formatCode="#,##0.00">
                  <c:v>45439191127.720001</c:v>
                </c:pt>
                <c:pt idx="86" formatCode="#,##0.00">
                  <c:v>45614754394.520004</c:v>
                </c:pt>
                <c:pt idx="87" formatCode="#,##0.00">
                  <c:v>45793341494.190002</c:v>
                </c:pt>
                <c:pt idx="88" formatCode="#,##0.00">
                  <c:v>45968877348.410004</c:v>
                </c:pt>
                <c:pt idx="89" formatCode="#,##0.00">
                  <c:v>46151320796.44001</c:v>
                </c:pt>
                <c:pt idx="90" formatCode="#,##0.00">
                  <c:v>46332919012.530006</c:v>
                </c:pt>
                <c:pt idx="91" formatCode="#,##0.00">
                  <c:v>46531476660.37001</c:v>
                </c:pt>
                <c:pt idx="92" formatCode="#,##0.00">
                  <c:v>46705284499.440002</c:v>
                </c:pt>
                <c:pt idx="93" formatCode="#,##0.00">
                  <c:v>46868973933.449997</c:v>
                </c:pt>
                <c:pt idx="94" formatCode="#,##0.00">
                  <c:v>47060407788.259995</c:v>
                </c:pt>
                <c:pt idx="95" formatCode="#,##0.00">
                  <c:v>47251702133.980003</c:v>
                </c:pt>
                <c:pt idx="96" formatCode="#,##0.00">
                  <c:v>47446662717.779999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D-4FFC-AC3F-9A3FF6A6B69E}"/>
            </c:ext>
          </c:extLst>
        </c:ser>
        <c:ser>
          <c:idx val="4"/>
          <c:order val="4"/>
          <c:tx>
            <c:strRef>
              <c:f>'RCL (Consolidado)'!$E$64</c:f>
              <c:strCache>
                <c:ptCount val="1"/>
                <c:pt idx="0">
                  <c:v>Previsão ARIMA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'RCL (Consolidado)'!$Q$64:$DI$64</c:f>
              <c:numCache>
                <c:formatCode>General</c:formatCode>
                <c:ptCount val="97"/>
                <c:pt idx="54" formatCode="_(* #,##0.00_);_(* \(#,##0.00\);_(* &quot;-&quot;??_);_(@_)">
                  <c:v>38913076822</c:v>
                </c:pt>
                <c:pt idx="55" formatCode="_(* #,##0.00_);_(* \(#,##0.00\);_(* &quot;-&quot;??_);_(@_)">
                  <c:v>39190958511</c:v>
                </c:pt>
                <c:pt idx="56" formatCode="_(* #,##0.00_);_(* \(#,##0.00\);_(* &quot;-&quot;??_);_(@_)">
                  <c:v>39605544440</c:v>
                </c:pt>
                <c:pt idx="57" formatCode="_(* #,##0.00_);_(* \(#,##0.00\);_(* &quot;-&quot;??_);_(@_)">
                  <c:v>39875035025</c:v>
                </c:pt>
                <c:pt idx="58" formatCode="_(* #,##0.00_);_(* \(#,##0.00\);_(* &quot;-&quot;??_);_(@_)">
                  <c:v>39963020979</c:v>
                </c:pt>
                <c:pt idx="59" formatCode="_(* #,##0.00_);_(* \(#,##0.00\);_(* &quot;-&quot;??_);_(@_)">
                  <c:v>40173198220</c:v>
                </c:pt>
                <c:pt idx="60" formatCode="_(* #,##0.00_);_(* \(#,##0.00\);_(* &quot;-&quot;??_);_(@_)">
                  <c:v>40572588976</c:v>
                </c:pt>
                <c:pt idx="61" formatCode="_(* #,##0.00_);_(* \(#,##0.00\);_(* &quot;-&quot;??_);_(@_)">
                  <c:v>40816239538</c:v>
                </c:pt>
                <c:pt idx="62" formatCode="_(* #,##0.00_);_(* \(#,##0.00\);_(* &quot;-&quot;??_);_(@_)">
                  <c:v>41148170690</c:v>
                </c:pt>
                <c:pt idx="63" formatCode="_(* #,##0.00_);_(* \(#,##0.00\);_(* &quot;-&quot;??_);_(@_)">
                  <c:v>41642315355</c:v>
                </c:pt>
                <c:pt idx="64" formatCode="_(* #,##0.00_);_(* \(#,##0.00\);_(* &quot;-&quot;??_);_(@_)">
                  <c:v>42042547122</c:v>
                </c:pt>
                <c:pt idx="65" formatCode="_(* #,##0.00_);_(* \(#,##0.00\);_(* &quot;-&quot;??_);_(@_)">
                  <c:v>42500126191</c:v>
                </c:pt>
                <c:pt idx="66" formatCode="_(* #,##0.00_);_(* \(#,##0.00\);_(* &quot;-&quot;??_);_(@_)">
                  <c:v>42899174700</c:v>
                </c:pt>
                <c:pt idx="67" formatCode="_(* #,##0.00_);_(* \(#,##0.00\);_(* &quot;-&quot;??_);_(@_)">
                  <c:v>43213919536</c:v>
                </c:pt>
                <c:pt idx="68" formatCode="_(* #,##0.00_);_(* \(#,##0.00\);_(* &quot;-&quot;??_);_(@_)">
                  <c:v>43430829049</c:v>
                </c:pt>
                <c:pt idx="69" formatCode="_(* #,##0.00_);_(* \(#,##0.00\);_(* &quot;-&quot;??_);_(@_)">
                  <c:v>43700202954</c:v>
                </c:pt>
                <c:pt idx="70" formatCode="_(* #,##0.00_);_(* \(#,##0.00\);_(* &quot;-&quot;??_);_(@_)">
                  <c:v>43989154183</c:v>
                </c:pt>
                <c:pt idx="71" formatCode="_(* #,##0.00_);_(* \(#,##0.00\);_(* &quot;-&quot;??_);_(@_)">
                  <c:v>44230191982</c:v>
                </c:pt>
                <c:pt idx="72" formatCode="_(* #,##0.00_);_(* \(#,##0.00\);_(* &quot;-&quot;??_);_(@_)">
                  <c:v>44518485505</c:v>
                </c:pt>
                <c:pt idx="73" formatCode="_(* #,##0.00_);_(* \(#,##0.00\);_(* &quot;-&quot;??_);_(@_)">
                  <c:v>44772336100</c:v>
                </c:pt>
                <c:pt idx="74" formatCode="_(* #,##0.00_);_(* \(#,##0.00\);_(* &quot;-&quot;??_);_(@_)">
                  <c:v>45001838836</c:v>
                </c:pt>
                <c:pt idx="75" formatCode="_(* #,##0.00_);_(* \(#,##0.00\);_(* &quot;-&quot;??_);_(@_)">
                  <c:v>45271431584</c:v>
                </c:pt>
                <c:pt idx="76" formatCode="_(* #,##0.00_);_(* \(#,##0.00\);_(* &quot;-&quot;??_);_(@_)">
                  <c:v>45544136081</c:v>
                </c:pt>
                <c:pt idx="77" formatCode="_(* #,##0.00_);_(* \(#,##0.00\);_(* &quot;-&quot;??_);_(@_)">
                  <c:v>45735143263</c:v>
                </c:pt>
                <c:pt idx="78" formatCode="_(* #,##0.00_);_(* \(#,##0.00\);_(* &quot;-&quot;??_);_(@_)">
                  <c:v>45927998000</c:v>
                </c:pt>
                <c:pt idx="79" formatCode="_(* #,##0.00_);_(* \(#,##0.00\);_(* &quot;-&quot;??_);_(@_)">
                  <c:v>46223207434</c:v>
                </c:pt>
                <c:pt idx="80" formatCode="_(* #,##0.00_);_(* \(#,##0.00\);_(* &quot;-&quot;??_);_(@_)">
                  <c:v>46524480115</c:v>
                </c:pt>
                <c:pt idx="81" formatCode="_(* #,##0.00_);_(* \(#,##0.00\);_(* &quot;-&quot;??_);_(@_)">
                  <c:v>46852301108</c:v>
                </c:pt>
                <c:pt idx="82" formatCode="_(* #,##0.00_);_(* \(#,##0.00\);_(* &quot;-&quot;??_);_(@_)">
                  <c:v>47242897933</c:v>
                </c:pt>
                <c:pt idx="83" formatCode="_(* #,##0.00_);_(* \(#,##0.00\);_(* &quot;-&quot;??_);_(@_)">
                  <c:v>47613532435</c:v>
                </c:pt>
                <c:pt idx="84" formatCode="_(* #,##0.00_);_(* \(#,##0.00\);_(* &quot;-&quot;??_);_(@_)">
                  <c:v>47875283979</c:v>
                </c:pt>
                <c:pt idx="85" formatCode="_(* #,##0.00_);_(* \(#,##0.00\);_(* &quot;-&quot;??_);_(@_)">
                  <c:v>48223797474</c:v>
                </c:pt>
                <c:pt idx="86" formatCode="_(* #,##0.00_);_(* \(#,##0.00\);_(* &quot;-&quot;??_);_(@_)">
                  <c:v>48551296155</c:v>
                </c:pt>
                <c:pt idx="87" formatCode="_(* #,##0.00_);_(* \(#,##0.00\);_(* &quot;-&quot;??_);_(@_)">
                  <c:v>48785720289</c:v>
                </c:pt>
                <c:pt idx="88" formatCode="_(* #,##0.00_);_(* \(#,##0.00\);_(* &quot;-&quot;??_);_(@_)">
                  <c:v>49057130936</c:v>
                </c:pt>
                <c:pt idx="89" formatCode="_(* #,##0.00_);_(* \(#,##0.00\);_(* &quot;-&quot;??_);_(@_)">
                  <c:v>49357186096</c:v>
                </c:pt>
                <c:pt idx="90" formatCode="_(* #,##0.00_);_(* \(#,##0.00\);_(* &quot;-&quot;??_);_(@_)">
                  <c:v>49680351792</c:v>
                </c:pt>
                <c:pt idx="91" formatCode="_(* #,##0.00_);_(* \(#,##0.00\);_(* &quot;-&quot;??_);_(@_)">
                  <c:v>49972800738</c:v>
                </c:pt>
                <c:pt idx="92" formatCode="_(* #,##0.00_);_(* \(#,##0.00\);_(* &quot;-&quot;??_);_(@_)">
                  <c:v>50301969565</c:v>
                </c:pt>
                <c:pt idx="93" formatCode="_(* #,##0.00_);_(* \(#,##0.00\);_(* &quot;-&quot;??_);_(@_)">
                  <c:v>50592315729</c:v>
                </c:pt>
                <c:pt idx="94" formatCode="_(* #,##0.00_);_(* \(#,##0.00\);_(* &quot;-&quot;??_);_(@_)">
                  <c:v>50834232796</c:v>
                </c:pt>
                <c:pt idx="95" formatCode="_(* #,##0.00_);_(* \(#,##0.00\);_(* &quot;-&quot;??_);_(@_)">
                  <c:v>51108855143</c:v>
                </c:pt>
                <c:pt idx="96" formatCode="_(* #,##0.00_);_(* \(#,##0.00\);_(* &quot;-&quot;??_);_(@_)">
                  <c:v>51433764417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51-47ED-A081-49D14B4411CA}"/>
            </c:ext>
          </c:extLst>
        </c:ser>
        <c:ser>
          <c:idx val="7"/>
          <c:order val="7"/>
          <c:tx>
            <c:strRef>
              <c:f>'RCL (Consolidado)'!$E$67</c:f>
              <c:strCache>
                <c:ptCount val="1"/>
                <c:pt idx="0">
                  <c:v>RCL (Realizado c/ Ajuste)</c:v>
                </c:pt>
              </c:strCache>
            </c:strRef>
          </c:tx>
          <c:spPr>
            <a:ln w="28575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'RCL (Consolidado)'!$Q$67:$BR$67</c:f>
              <c:numCache>
                <c:formatCode>_(* #,##0.00_);_(* \(#,##0.00\);_(* "-"??_);_(@_)</c:formatCode>
                <c:ptCount val="54"/>
                <c:pt idx="0">
                  <c:v>22798347815.029999</c:v>
                </c:pt>
                <c:pt idx="1">
                  <c:v>22929797808.560001</c:v>
                </c:pt>
                <c:pt idx="2">
                  <c:v>22990748741.380001</c:v>
                </c:pt>
                <c:pt idx="3">
                  <c:v>23152976595.670002</c:v>
                </c:pt>
                <c:pt idx="4">
                  <c:v>22832574709.889999</c:v>
                </c:pt>
                <c:pt idx="5">
                  <c:v>22403882464.529995</c:v>
                </c:pt>
                <c:pt idx="6">
                  <c:v>22741180506.900002</c:v>
                </c:pt>
                <c:pt idx="7">
                  <c:v>23121102322.040001</c:v>
                </c:pt>
                <c:pt idx="8">
                  <c:v>23781044029.560001</c:v>
                </c:pt>
                <c:pt idx="9">
                  <c:v>24109875952.700001</c:v>
                </c:pt>
                <c:pt idx="10">
                  <c:v>24363479288.900002</c:v>
                </c:pt>
                <c:pt idx="11">
                  <c:v>24714978511.639996</c:v>
                </c:pt>
                <c:pt idx="12">
                  <c:v>24561622290.279999</c:v>
                </c:pt>
                <c:pt idx="13">
                  <c:v>24971859670.439995</c:v>
                </c:pt>
                <c:pt idx="14">
                  <c:v>25362216793.499996</c:v>
                </c:pt>
                <c:pt idx="15">
                  <c:v>25777375535.709999</c:v>
                </c:pt>
                <c:pt idx="16">
                  <c:v>26503745667.459999</c:v>
                </c:pt>
                <c:pt idx="17">
                  <c:v>27199743226.619999</c:v>
                </c:pt>
                <c:pt idx="18">
                  <c:v>27496817096.909996</c:v>
                </c:pt>
                <c:pt idx="19">
                  <c:v>27716283800.459995</c:v>
                </c:pt>
                <c:pt idx="20">
                  <c:v>27916127607.549995</c:v>
                </c:pt>
                <c:pt idx="21">
                  <c:v>28249420002.609993</c:v>
                </c:pt>
                <c:pt idx="22">
                  <c:v>28691998001.789993</c:v>
                </c:pt>
                <c:pt idx="23">
                  <c:v>29172812119.439999</c:v>
                </c:pt>
                <c:pt idx="24">
                  <c:v>29792223779.029995</c:v>
                </c:pt>
                <c:pt idx="25">
                  <c:v>30069848636.389999</c:v>
                </c:pt>
                <c:pt idx="26">
                  <c:v>30549597289.140003</c:v>
                </c:pt>
                <c:pt idx="27">
                  <c:v>31033686486.82</c:v>
                </c:pt>
                <c:pt idx="28">
                  <c:v>31593084462.230003</c:v>
                </c:pt>
                <c:pt idx="29">
                  <c:v>32475927145.119999</c:v>
                </c:pt>
                <c:pt idx="30">
                  <c:v>33127940007.180004</c:v>
                </c:pt>
                <c:pt idx="31">
                  <c:v>33489185610.540001</c:v>
                </c:pt>
                <c:pt idx="32">
                  <c:v>33483591046.269997</c:v>
                </c:pt>
                <c:pt idx="33">
                  <c:v>33675940817.990002</c:v>
                </c:pt>
                <c:pt idx="34">
                  <c:v>33944328717.990002</c:v>
                </c:pt>
                <c:pt idx="35">
                  <c:v>34032118879.170006</c:v>
                </c:pt>
                <c:pt idx="36">
                  <c:v>34292740077.91</c:v>
                </c:pt>
                <c:pt idx="37">
                  <c:v>34427695588.43</c:v>
                </c:pt>
                <c:pt idx="38">
                  <c:v>34470430837.899994</c:v>
                </c:pt>
                <c:pt idx="39">
                  <c:v>34659760683.858002</c:v>
                </c:pt>
                <c:pt idx="40">
                  <c:v>34862287288.871994</c:v>
                </c:pt>
                <c:pt idx="41">
                  <c:v>34759454089.789993</c:v>
                </c:pt>
                <c:pt idx="42">
                  <c:v>34664503583.383995</c:v>
                </c:pt>
                <c:pt idx="43">
                  <c:v>34952336553.295998</c:v>
                </c:pt>
                <c:pt idx="44">
                  <c:v>35264429680.958</c:v>
                </c:pt>
                <c:pt idx="45">
                  <c:v>35674538536.051994</c:v>
                </c:pt>
                <c:pt idx="46">
                  <c:v>36318197922.844009</c:v>
                </c:pt>
                <c:pt idx="47">
                  <c:v>36888301388.196007</c:v>
                </c:pt>
                <c:pt idx="48">
                  <c:v>37051931427.596001</c:v>
                </c:pt>
                <c:pt idx="49">
                  <c:v>37539399625.326004</c:v>
                </c:pt>
                <c:pt idx="50">
                  <c:v>37948988319.175995</c:v>
                </c:pt>
                <c:pt idx="51">
                  <c:v>38011123522.547997</c:v>
                </c:pt>
                <c:pt idx="52">
                  <c:v>38211006746</c:v>
                </c:pt>
                <c:pt idx="53">
                  <c:v>38519005939.751999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51-47ED-A081-49D14B441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287952"/>
        <c:axId val="478285992"/>
      </c:lineChart>
      <c:dateAx>
        <c:axId val="47828795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8285992"/>
        <c:crosses val="autoZero"/>
        <c:auto val="1"/>
        <c:lblOffset val="100"/>
        <c:baseTimeUnit val="months"/>
      </c:dateAx>
      <c:valAx>
        <c:axId val="478285992"/>
        <c:scaling>
          <c:orientation val="minMax"/>
          <c:min val="20000000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8287952"/>
        <c:crosses val="autoZero"/>
        <c:crossBetween val="between"/>
        <c:dispUnits>
          <c:builtInUnit val="billions"/>
        </c:dispUnits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0.74876</cdr:x>
      <cdr:y>0.05297</cdr:y>
    </cdr:from>
    <cdr:to>
      <cdr:x>0.74876</cdr:x>
      <cdr:y>0.87268</cdr:y>
    </cdr:to>
    <cdr:cxnSp macro="">
      <cdr:nvCxnSpPr>
        <cdr:cNvPr id="3" name="Conector reto 2">
          <a:extLst xmlns:a="http://schemas.openxmlformats.org/drawingml/2006/main">
            <a:ext uri="{FF2B5EF4-FFF2-40B4-BE49-F238E27FC236}">
              <a16:creationId xmlns:a16="http://schemas.microsoft.com/office/drawing/2014/main" id="{DE7B87B9-D705-497C-BB5E-B9BA594F9853}"/>
            </a:ext>
          </a:extLst>
        </cdr:cNvPr>
        <cdr:cNvCxnSpPr/>
      </cdr:nvCxnSpPr>
      <cdr:spPr>
        <a:xfrm xmlns:a="http://schemas.openxmlformats.org/drawingml/2006/main" flipV="1">
          <a:off x="5191801" y="248176"/>
          <a:ext cx="0" cy="384049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C0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0.85087</cdr:x>
      <cdr:y>0.05297</cdr:y>
    </cdr:from>
    <cdr:to>
      <cdr:x>0.85087</cdr:x>
      <cdr:y>0.87268</cdr:y>
    </cdr:to>
    <cdr:cxnSp macro="">
      <cdr:nvCxnSpPr>
        <cdr:cNvPr id="4" name="Conector reto 3">
          <a:extLst xmlns:a="http://schemas.openxmlformats.org/drawingml/2006/main">
            <a:ext uri="{FF2B5EF4-FFF2-40B4-BE49-F238E27FC236}">
              <a16:creationId xmlns:a16="http://schemas.microsoft.com/office/drawing/2014/main" id="{D30CA6FE-D607-4FDB-BA6D-8673582770D8}"/>
            </a:ext>
          </a:extLst>
        </cdr:cNvPr>
        <cdr:cNvCxnSpPr/>
      </cdr:nvCxnSpPr>
      <cdr:spPr>
        <a:xfrm xmlns:a="http://schemas.openxmlformats.org/drawingml/2006/main" flipV="1">
          <a:off x="5899818" y="248176"/>
          <a:ext cx="0" cy="384049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C0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0.85568</cdr:x>
      <cdr:y>0.22638</cdr:y>
    </cdr:from>
    <cdr:to>
      <cdr:x>0.99382</cdr:x>
      <cdr:y>0.37747</cdr:y>
    </cdr:to>
    <cdr:sp macro="" textlink="">
      <cdr:nvSpPr>
        <cdr:cNvPr id="5" name="CaixaDeTexto 8">
          <a:extLst xmlns:a="http://schemas.openxmlformats.org/drawingml/2006/main">
            <a:ext uri="{FF2B5EF4-FFF2-40B4-BE49-F238E27FC236}">
              <a16:creationId xmlns:a16="http://schemas.microsoft.com/office/drawing/2014/main" id="{9B06C2CF-BEDA-423F-AE5F-90EFB2F05C8D}"/>
            </a:ext>
          </a:extLst>
        </cdr:cNvPr>
        <cdr:cNvSpPr txBox="1"/>
      </cdr:nvSpPr>
      <cdr:spPr>
        <a:xfrm xmlns:a="http://schemas.openxmlformats.org/drawingml/2006/main">
          <a:off x="5933197" y="1060616"/>
          <a:ext cx="957805" cy="707888"/>
        </a:xfrm>
        <a:prstGeom xmlns:a="http://schemas.openxmlformats.org/drawingml/2006/main" prst="borderCallout2">
          <a:avLst>
            <a:gd name="adj1" fmla="val -2675"/>
            <a:gd name="adj2" fmla="val 50615"/>
            <a:gd name="adj3" fmla="val -56394"/>
            <a:gd name="adj4" fmla="val 62232"/>
            <a:gd name="adj5" fmla="val -74118"/>
            <a:gd name="adj6" fmla="val 45837"/>
          </a:avLst>
        </a:prstGeom>
        <a:noFill xmlns:a="http://schemas.openxmlformats.org/drawingml/2006/main"/>
        <a:ln xmlns:a="http://schemas.openxmlformats.org/drawingml/2006/main">
          <a:solidFill>
            <a:schemeClr val="bg2">
              <a:lumMod val="50000"/>
            </a:schemeClr>
          </a:solidFill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000" dirty="0">
              <a:solidFill>
                <a:srgbClr val="C00000"/>
              </a:solidFill>
            </a:rPr>
            <a:t>Final de 2023: compensação LC201</a:t>
          </a:r>
        </a:p>
        <a:p xmlns:a="http://schemas.openxmlformats.org/drawingml/2006/main">
          <a:pPr algn="ctr"/>
          <a:r>
            <a:rPr lang="pt-BR" sz="1000" dirty="0">
              <a:solidFill>
                <a:srgbClr val="C00000"/>
              </a:solidFill>
            </a:rPr>
            <a:t>Abril/24: REFIS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7E4C-8A93-4C03-890D-6471A064E5A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E2D8-FFA6-4428-82DE-611E1A1E3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4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5492722" y="5718711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3B9545-DAC0-419E-85DE-3D98E5847DE1}" type="datetime1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F7172D7-E29E-45F0-859B-8326898233ED}" type="datetime1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1DFD41-D5C6-451F-8FDC-B4CCBD1403AB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0607BD49-73B0-4A8F-9945-1AB1E5A4A7D9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3395128D-77F1-4756-93C8-EE2A964385C3}" type="datetime1">
              <a:rPr lang="pt-BR" smtClean="0"/>
              <a:t>21/06/2024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B640980-AF61-493B-AC89-46355AB17B7B}" type="datetime1">
              <a:rPr lang="pt-BR" smtClean="0"/>
              <a:t>21/06/2024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25B9F0CD-75E8-4E42-9852-939F0791AF88}" type="datetime1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BE95EA4F-EA24-4028-993A-FDA0886A51D8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470491BB-C939-4FFF-9E62-5A4EC19959E7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D2F9-248C-4422-95B8-CADA3F075573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Previsão da Receita Corrente Liquida - RCL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Receita Corrente Liquida (RCL) – </a:t>
            </a:r>
            <a:r>
              <a:rPr lang="pt-BR" sz="2400" dirty="0" err="1"/>
              <a:t>Acum</a:t>
            </a:r>
            <a:r>
              <a:rPr lang="pt-BR" sz="2400" dirty="0"/>
              <a:t>. 12 meses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125" y="438150"/>
            <a:ext cx="8386989" cy="737507"/>
          </a:xfrm>
        </p:spPr>
        <p:txBody>
          <a:bodyPr/>
          <a:lstStyle/>
          <a:p>
            <a:r>
              <a:rPr lang="pt-BR" dirty="0"/>
              <a:t>Diferença entre RCL e RCL com ajustes (Retirando IPASGO e venda da CELG-T). Acumulado 12 meses.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C1FF-14B2-4E19-8E07-9043B56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0B484-E9B3-4FF7-B62D-3CBA1D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FB7EE38-BE44-40AB-BEFA-64B397554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153616"/>
              </p:ext>
            </p:extLst>
          </p:nvPr>
        </p:nvGraphicFramePr>
        <p:xfrm>
          <a:off x="781928" y="1384663"/>
          <a:ext cx="6933865" cy="4685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68002B-362A-448C-9B9B-6E2371472F9D}"/>
              </a:ext>
            </a:extLst>
          </p:cNvPr>
          <p:cNvSpPr txBox="1"/>
          <p:nvPr/>
        </p:nvSpPr>
        <p:spPr>
          <a:xfrm>
            <a:off x="8080474" y="1384663"/>
            <a:ext cx="3803451" cy="3473291"/>
          </a:xfrm>
          <a:prstGeom prst="roundRect">
            <a:avLst/>
          </a:prstGeom>
          <a:solidFill>
            <a:srgbClr val="0086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gráfico mostra a diferença entre a RCL realizada até maio de 2024 e a RCL ajustada, para o mesmo período, com a retirada da receita proveniente do IPASGO, bem como a exclusão da receita de lucros e dividendos da venda da CELG-T em julho de 2022 no valor de aproximadamente 1,17 bilhões. 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Destaca-se ainda a retirada...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1C2F5B-C1E1-44AB-91DE-F3699FE8AF00}"/>
              </a:ext>
            </a:extLst>
          </p:cNvPr>
          <p:cNvSpPr txBox="1"/>
          <p:nvPr/>
        </p:nvSpPr>
        <p:spPr>
          <a:xfrm>
            <a:off x="5199648" y="5227116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C00000"/>
                </a:solidFill>
              </a:rPr>
              <a:t>LC 194/2022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06C2CF-BEDA-423F-AE5F-90EFB2F05C8D}"/>
              </a:ext>
            </a:extLst>
          </p:cNvPr>
          <p:cNvSpPr txBox="1"/>
          <p:nvPr/>
        </p:nvSpPr>
        <p:spPr>
          <a:xfrm>
            <a:off x="6622642" y="5073227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C00000"/>
                </a:solidFill>
              </a:rPr>
              <a:t>Saída do IPASGO</a:t>
            </a:r>
          </a:p>
          <a:p>
            <a:r>
              <a:rPr lang="pt-BR" sz="1000" dirty="0">
                <a:solidFill>
                  <a:srgbClr val="C00000"/>
                </a:solidFill>
              </a:rPr>
              <a:t>Impacto CELG-T</a:t>
            </a:r>
          </a:p>
        </p:txBody>
      </p:sp>
    </p:spTree>
    <p:extLst>
      <p:ext uri="{BB962C8B-B14F-4D97-AF65-F5344CB8AC3E}">
        <p14:creationId xmlns:p14="http://schemas.microsoft.com/office/powerpoint/2010/main" val="1644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lang="pt-BR" dirty="0"/>
              <a:t>Receita Corrente Liquida (RCL)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Decomposição da série RCL - jan. de 2016 a mai. de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3</a:t>
            </a:fld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296875-3224-43B6-B214-419D2D51B8B5}"/>
              </a:ext>
            </a:extLst>
          </p:cNvPr>
          <p:cNvSpPr txBox="1"/>
          <p:nvPr/>
        </p:nvSpPr>
        <p:spPr>
          <a:xfrm>
            <a:off x="365124" y="4768077"/>
            <a:ext cx="11130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Tendência:</a:t>
            </a:r>
            <a:r>
              <a:rPr lang="pt-BR" altLang="pt-BR" dirty="0"/>
              <a:t> Conforme indicado pelo gráfico “Trend”, Verifica-se que a série temporal possui uma tendência de crescimento.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Sazonalidade:</a:t>
            </a:r>
            <a:r>
              <a:rPr lang="pt-BR" altLang="pt-BR" dirty="0"/>
              <a:t> Conforme indicado pelo gráfico “</a:t>
            </a:r>
            <a:r>
              <a:rPr lang="pt-BR" altLang="pt-BR" dirty="0" err="1"/>
              <a:t>Seasonal</a:t>
            </a:r>
            <a:r>
              <a:rPr lang="pt-BR" altLang="pt-BR" dirty="0"/>
              <a:t>”, verifica-se que existe padrões repetitivos anuais</a:t>
            </a:r>
          </a:p>
          <a:p>
            <a:pPr algn="just"/>
            <a:r>
              <a:rPr lang="pt-BR" b="1" dirty="0" err="1"/>
              <a:t>Random</a:t>
            </a:r>
            <a:r>
              <a:rPr lang="pt-BR" b="1" dirty="0"/>
              <a:t> (Aleatório): </a:t>
            </a:r>
            <a:r>
              <a:rPr lang="pt-BR" dirty="0"/>
              <a:t>O componente aleatório mostra a variabilidade que não é explicada pelos componentes de tendência ou sazonalidade. Esses são os resíduos ou erros do modelo.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9F83F44-3C1D-4594-9BCC-FD7D286D1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903839"/>
              </p:ext>
            </p:extLst>
          </p:nvPr>
        </p:nvGraphicFramePr>
        <p:xfrm>
          <a:off x="6095998" y="830263"/>
          <a:ext cx="5257802" cy="3937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4D479C3F-297E-40A4-BBCC-70726355A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" y="876299"/>
            <a:ext cx="6054201" cy="37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previsão utilizados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18CD82-A7FA-4BDC-8C3E-4CB858A076BF}"/>
              </a:ext>
            </a:extLst>
          </p:cNvPr>
          <p:cNvSpPr/>
          <p:nvPr/>
        </p:nvSpPr>
        <p:spPr>
          <a:xfrm>
            <a:off x="365125" y="1122235"/>
            <a:ext cx="11122025" cy="4666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ARIMA: </a:t>
            </a:r>
            <a:r>
              <a:rPr lang="pt-BR" dirty="0"/>
              <a:t>O modelo ARIMA (Auto </a:t>
            </a:r>
            <a:r>
              <a:rPr lang="pt-BR" dirty="0" err="1"/>
              <a:t>Regressive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) é uma técnica estatística utilizada para análise e previsão de uma ampla variedade de séries temporais, tanto estacionárias quanto não estacionárias;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ETS: </a:t>
            </a:r>
            <a:r>
              <a:rPr lang="pt-BR" dirty="0"/>
              <a:t>É uma abordagem de suavização exponencial para previsão de séries temporais, onde a previsão é baseada na decomposição da série temporal em três componentes principais: Erro (ou resíduo), Tendência e Sazonalidade;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Holt </a:t>
            </a:r>
            <a:r>
              <a:rPr lang="pt-BR" b="1" dirty="0" err="1"/>
              <a:t>Methods</a:t>
            </a:r>
            <a:r>
              <a:rPr lang="pt-BR" b="1" dirty="0"/>
              <a:t>:</a:t>
            </a:r>
            <a:r>
              <a:rPr lang="pt-BR" dirty="0"/>
              <a:t> Conhecido como Suavização Exponencial de Holt ou Suavização Exponencial Dupla, é uma extensão da suavização exponencial simples projetada para lidar com séries temporais que exibem uma tendência linear. O Método de Holt utiliza dois componentes principais: Nível (L) que Representa o valor base da série temporal e tendência (T): Representa a taxa de mudança no valor base ao longo do tempo;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Holt-Winters: </a:t>
            </a:r>
            <a:r>
              <a:rPr lang="pt-BR" dirty="0"/>
              <a:t>É uma Suavização Exponencial Tripla, sendo uma extensão do Método de Holt que incorpora a sazonalidade na modelagem de séries temporais.</a:t>
            </a:r>
          </a:p>
        </p:txBody>
      </p:sp>
    </p:spTree>
    <p:extLst>
      <p:ext uri="{BB962C8B-B14F-4D97-AF65-F5344CB8AC3E}">
        <p14:creationId xmlns:p14="http://schemas.microsoft.com/office/powerpoint/2010/main" val="35190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das previsões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5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0AF11BC-68FA-46AB-A038-3112D572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99822"/>
              </p:ext>
            </p:extLst>
          </p:nvPr>
        </p:nvGraphicFramePr>
        <p:xfrm>
          <a:off x="7173350" y="876299"/>
          <a:ext cx="4751999" cy="1439611"/>
        </p:xfrm>
        <a:graphic>
          <a:graphicData uri="http://schemas.openxmlformats.org/drawingml/2006/table">
            <a:tbl>
              <a:tblPr/>
              <a:tblGrid>
                <a:gridCol w="542555">
                  <a:extLst>
                    <a:ext uri="{9D8B030D-6E8A-4147-A177-3AD203B41FA5}">
                      <a16:colId xmlns:a16="http://schemas.microsoft.com/office/drawing/2014/main" val="2137459165"/>
                    </a:ext>
                  </a:extLst>
                </a:gridCol>
                <a:gridCol w="1128992">
                  <a:extLst>
                    <a:ext uri="{9D8B030D-6E8A-4147-A177-3AD203B41FA5}">
                      <a16:colId xmlns:a16="http://schemas.microsoft.com/office/drawing/2014/main" val="720812064"/>
                    </a:ext>
                  </a:extLst>
                </a:gridCol>
                <a:gridCol w="1098034">
                  <a:extLst>
                    <a:ext uri="{9D8B030D-6E8A-4147-A177-3AD203B41FA5}">
                      <a16:colId xmlns:a16="http://schemas.microsoft.com/office/drawing/2014/main" val="3284887491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294653063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353179183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Holt Method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Holt-Winters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158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225.775.908</a:t>
                      </a:r>
                      <a:r>
                        <a:rPr lang="pt-BR" sz="14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281.576.169</a:t>
                      </a:r>
                      <a:r>
                        <a:rPr lang="pt-BR" sz="14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1" i="0" u="none" strike="noStrik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226.564.299</a:t>
                      </a:r>
                      <a:r>
                        <a:rPr lang="pt-BR" sz="14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165.384.810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799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 0,770%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1,000%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0,779%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0,514%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609737"/>
                  </a:ext>
                </a:extLst>
              </a:tr>
              <a:tr h="251611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e MAPE calculado entre o período de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/23 –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/24.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19175"/>
                  </a:ext>
                </a:extLst>
              </a:tr>
            </a:tbl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585929"/>
              </p:ext>
            </p:extLst>
          </p:nvPr>
        </p:nvGraphicFramePr>
        <p:xfrm>
          <a:off x="365125" y="876299"/>
          <a:ext cx="6716992" cy="528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FF68AE6-AE67-4EB1-8FA8-900CB3F210BD}"/>
              </a:ext>
            </a:extLst>
          </p:cNvPr>
          <p:cNvSpPr/>
          <p:nvPr/>
        </p:nvSpPr>
        <p:spPr>
          <a:xfrm>
            <a:off x="8201048" y="2827416"/>
            <a:ext cx="3771900" cy="992873"/>
          </a:xfrm>
          <a:prstGeom prst="wedgeRoundRectCallout">
            <a:avLst>
              <a:gd name="adj1" fmla="val 39520"/>
              <a:gd name="adj2" fmla="val -98005"/>
              <a:gd name="adj3" fmla="val 16667"/>
            </a:avLst>
          </a:prstGeom>
          <a:solidFill>
            <a:srgbClr val="008666"/>
          </a:solidFill>
          <a:ln>
            <a:solidFill>
              <a:srgbClr val="008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modelo ARIMA apresentou o melhor resultado entre os modelos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59CF82-D08D-4B27-A862-5CE22A0CAC75}"/>
              </a:ext>
            </a:extLst>
          </p:cNvPr>
          <p:cNvSpPr/>
          <p:nvPr/>
        </p:nvSpPr>
        <p:spPr>
          <a:xfrm>
            <a:off x="7125749" y="4030584"/>
            <a:ext cx="48471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MAPE (Erro médio Absoluto Porcentual):</a:t>
            </a:r>
            <a:r>
              <a:rPr lang="pt-BR" dirty="0"/>
              <a:t> média das porcentagens dos erros absolutos;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RMSE (Raiz do erro quadrático médio): </a:t>
            </a:r>
            <a:r>
              <a:rPr lang="pt-BR" dirty="0"/>
              <a:t>média das diferenças ao quadrado entre os valores reais e os valores previstos.</a:t>
            </a:r>
          </a:p>
        </p:txBody>
      </p:sp>
    </p:spTree>
    <p:extLst>
      <p:ext uri="{BB962C8B-B14F-4D97-AF65-F5344CB8AC3E}">
        <p14:creationId xmlns:p14="http://schemas.microsoft.com/office/powerpoint/2010/main" val="986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modelo ARIMA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6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243968-7327-49E2-A7CA-9FAF11B6FD76}"/>
              </a:ext>
            </a:extLst>
          </p:cNvPr>
          <p:cNvSpPr/>
          <p:nvPr/>
        </p:nvSpPr>
        <p:spPr>
          <a:xfrm>
            <a:off x="222251" y="4815403"/>
            <a:ext cx="111315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 gráfico de resíduos apresenta média em torno de 0, o ACF não apresenta </a:t>
            </a:r>
            <a:r>
              <a:rPr lang="pt-BR" dirty="0" err="1"/>
              <a:t>autocorrelação</a:t>
            </a:r>
            <a:r>
              <a:rPr lang="pt-BR" dirty="0"/>
              <a:t> significativa e o teste </a:t>
            </a:r>
            <a:r>
              <a:rPr lang="pt-BR" dirty="0" err="1"/>
              <a:t>Ljung</a:t>
            </a:r>
            <a:r>
              <a:rPr lang="pt-BR" dirty="0"/>
              <a:t>-Box apresenta valor de p superior a 0,05.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Esses fatores confirmam que os resíduos podem ser considerados ruído branco.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A distribuição também é geralmente normal, sem valores discrepantes, o que significa que os intervalos de previsão serão menos amplos.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597649-0D92-4705-A214-21CCA952BD4F}"/>
              </a:ext>
            </a:extLst>
          </p:cNvPr>
          <p:cNvSpPr/>
          <p:nvPr/>
        </p:nvSpPr>
        <p:spPr>
          <a:xfrm>
            <a:off x="6905625" y="1268412"/>
            <a:ext cx="44481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jung</a:t>
            </a:r>
            <a:r>
              <a:rPr lang="pt-BR" dirty="0"/>
              <a:t>-Box </a:t>
            </a:r>
            <a:r>
              <a:rPr lang="pt-BR" dirty="0" err="1"/>
              <a:t>test</a:t>
            </a:r>
            <a:r>
              <a:rPr lang="pt-BR" dirty="0"/>
              <a:t> </a:t>
            </a:r>
          </a:p>
          <a:p>
            <a:r>
              <a:rPr lang="pt-BR" dirty="0"/>
              <a:t>data: </a:t>
            </a:r>
            <a:r>
              <a:rPr lang="pt-BR" dirty="0" err="1"/>
              <a:t>Residuals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ARIMA(0,2,2)(2,0,0)[12]</a:t>
            </a:r>
          </a:p>
          <a:p>
            <a:endParaRPr lang="pt-BR" dirty="0"/>
          </a:p>
          <a:p>
            <a:r>
              <a:rPr lang="pt-BR" dirty="0"/>
              <a:t>Q* = 11.682, </a:t>
            </a:r>
            <a:r>
              <a:rPr lang="pt-BR" dirty="0" err="1"/>
              <a:t>df</a:t>
            </a:r>
            <a:r>
              <a:rPr lang="pt-BR" dirty="0"/>
              <a:t> = 13, p-</a:t>
            </a:r>
            <a:r>
              <a:rPr lang="pt-BR" dirty="0" err="1"/>
              <a:t>value</a:t>
            </a:r>
            <a:r>
              <a:rPr lang="pt-BR" dirty="0"/>
              <a:t> = 0.5539</a:t>
            </a:r>
          </a:p>
          <a:p>
            <a:endParaRPr lang="pt-BR" dirty="0"/>
          </a:p>
          <a:p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: 4. Total </a:t>
            </a:r>
            <a:r>
              <a:rPr lang="pt-BR" dirty="0" err="1"/>
              <a:t>lags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: 17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1" y="918780"/>
            <a:ext cx="6297387" cy="38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RCL (jun. de 24 a dez. de 27)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Previsão GPAF (</a:t>
            </a:r>
            <a:r>
              <a:rPr lang="pt-BR" dirty="0" err="1"/>
              <a:t>cen</a:t>
            </a:r>
            <a:r>
              <a:rPr lang="pt-BR" dirty="0"/>
              <a:t>. 323) </a:t>
            </a:r>
            <a:r>
              <a:rPr lang="pt-BR" i="1" dirty="0" err="1"/>
              <a:t>vs</a:t>
            </a:r>
            <a:r>
              <a:rPr lang="pt-BR" i="1" dirty="0"/>
              <a:t> </a:t>
            </a:r>
            <a:r>
              <a:rPr lang="pt-BR" dirty="0"/>
              <a:t>Previsão ARIMA(0,2,2)(2,0,0)[12]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BFAB23-AC24-4DFD-9317-1D9C27732ADB}"/>
              </a:ext>
            </a:extLst>
          </p:cNvPr>
          <p:cNvSpPr txBox="1"/>
          <p:nvPr/>
        </p:nvSpPr>
        <p:spPr>
          <a:xfrm>
            <a:off x="10962878" y="103874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Em R$ Milhões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227DCE32-60A9-4E74-B6D8-376D7323D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341709"/>
              </p:ext>
            </p:extLst>
          </p:nvPr>
        </p:nvGraphicFramePr>
        <p:xfrm>
          <a:off x="286390" y="1049174"/>
          <a:ext cx="6203674" cy="5186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0336"/>
              </p:ext>
            </p:extLst>
          </p:nvPr>
        </p:nvGraphicFramePr>
        <p:xfrm>
          <a:off x="6549886" y="1315743"/>
          <a:ext cx="5549843" cy="2095500"/>
        </p:xfrm>
        <a:graphic>
          <a:graphicData uri="http://schemas.openxmlformats.org/drawingml/2006/table">
            <a:tbl>
              <a:tblPr/>
              <a:tblGrid>
                <a:gridCol w="57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6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6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6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Previsão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Var. a.a(%)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24x25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25x26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26x27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40.572,59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44.518,49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47.875,28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51.433,76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GPAF (</a:t>
                      </a:r>
                      <a:r>
                        <a:rPr lang="pt-BR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Cen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323)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41.520,74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44.029,47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45.265,03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47.446,66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Diferença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- 948,15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489,01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2.610,25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3.987,10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ARIMA/Prev. Anterior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-2,3%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94827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744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Microsoft JhengHei</vt:lpstr>
      <vt:lpstr>Microsoft YaHei</vt:lpstr>
      <vt:lpstr>Arial</vt:lpstr>
      <vt:lpstr>Calibri</vt:lpstr>
      <vt:lpstr>RRF_template_01</vt:lpstr>
      <vt:lpstr>Previsão da Receita Corrente Liquida - RCL</vt:lpstr>
      <vt:lpstr>Receita Corrente Liquida (RCL) – Acum. 12 meses</vt:lpstr>
      <vt:lpstr>Receita Corrente Liquida (RCL)</vt:lpstr>
      <vt:lpstr>Modelos de previsão utilizados</vt:lpstr>
      <vt:lpstr>Resultado das previsões</vt:lpstr>
      <vt:lpstr>Resultado do modelo ARIMA</vt:lpstr>
      <vt:lpstr>Previsão RCL (jun. de 24 a dez. de 27)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59</cp:revision>
  <dcterms:created xsi:type="dcterms:W3CDTF">2024-06-04T13:29:54Z</dcterms:created>
  <dcterms:modified xsi:type="dcterms:W3CDTF">2024-06-21T17:16:28Z</dcterms:modified>
</cp:coreProperties>
</file>