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RCL2015_a_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RCL_12M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Sheet1!$F$14:$F$114</c:f>
              <c:numCache>
                <c:formatCode>_(* #,##0.00_);_(* \(#,##0.00\);_(* "-"??_);_(@_)</c:formatCode>
                <c:ptCount val="101"/>
                <c:pt idx="0">
                  <c:v>17361933085.279999</c:v>
                </c:pt>
                <c:pt idx="1">
                  <c:v>17451185598.119999</c:v>
                </c:pt>
                <c:pt idx="2">
                  <c:v>17553188907.060001</c:v>
                </c:pt>
                <c:pt idx="3">
                  <c:v>17715459469.220001</c:v>
                </c:pt>
                <c:pt idx="4">
                  <c:v>17905792442.360001</c:v>
                </c:pt>
                <c:pt idx="5">
                  <c:v>18190899656.5</c:v>
                </c:pt>
                <c:pt idx="6">
                  <c:v>18476660716.369999</c:v>
                </c:pt>
                <c:pt idx="7">
                  <c:v>18682703494.029999</c:v>
                </c:pt>
                <c:pt idx="8">
                  <c:v>18790157379.709999</c:v>
                </c:pt>
                <c:pt idx="9">
                  <c:v>18880076798.579998</c:v>
                </c:pt>
                <c:pt idx="10">
                  <c:v>18728072667.829998</c:v>
                </c:pt>
                <c:pt idx="11">
                  <c:v>18759693061.449997</c:v>
                </c:pt>
                <c:pt idx="12">
                  <c:v>19279840731.599998</c:v>
                </c:pt>
                <c:pt idx="13">
                  <c:v>19309591717.369999</c:v>
                </c:pt>
                <c:pt idx="14">
                  <c:v>19475205367.07</c:v>
                </c:pt>
                <c:pt idx="15">
                  <c:v>19492776806</c:v>
                </c:pt>
                <c:pt idx="16">
                  <c:v>19482828418.900002</c:v>
                </c:pt>
                <c:pt idx="17">
                  <c:v>19449748683.59</c:v>
                </c:pt>
                <c:pt idx="18">
                  <c:v>19440631989.439999</c:v>
                </c:pt>
                <c:pt idx="19">
                  <c:v>19410439951.689999</c:v>
                </c:pt>
                <c:pt idx="20">
                  <c:v>19700194585.989998</c:v>
                </c:pt>
                <c:pt idx="21">
                  <c:v>19937309949.969997</c:v>
                </c:pt>
                <c:pt idx="22">
                  <c:v>20251754943.709999</c:v>
                </c:pt>
                <c:pt idx="23">
                  <c:v>20566901058.760002</c:v>
                </c:pt>
                <c:pt idx="24">
                  <c:v>21033874951.290001</c:v>
                </c:pt>
                <c:pt idx="25">
                  <c:v>21186087993.73</c:v>
                </c:pt>
                <c:pt idx="26">
                  <c:v>21235340617.66</c:v>
                </c:pt>
                <c:pt idx="27">
                  <c:v>21361447051.830002</c:v>
                </c:pt>
                <c:pt idx="28">
                  <c:v>21519731545.190002</c:v>
                </c:pt>
                <c:pt idx="29">
                  <c:v>21604089892.480003</c:v>
                </c:pt>
                <c:pt idx="30">
                  <c:v>21610323578.209999</c:v>
                </c:pt>
                <c:pt idx="31">
                  <c:v>21805761993.09</c:v>
                </c:pt>
                <c:pt idx="32">
                  <c:v>21777101311.079998</c:v>
                </c:pt>
                <c:pt idx="33">
                  <c:v>21765415570.66</c:v>
                </c:pt>
                <c:pt idx="34">
                  <c:v>21975936652.91</c:v>
                </c:pt>
                <c:pt idx="35">
                  <c:v>21835634881.889999</c:v>
                </c:pt>
                <c:pt idx="36">
                  <c:v>21298254079.91</c:v>
                </c:pt>
                <c:pt idx="37">
                  <c:v>21480809299.349998</c:v>
                </c:pt>
                <c:pt idx="38">
                  <c:v>21745250020.809998</c:v>
                </c:pt>
                <c:pt idx="39">
                  <c:v>21844349614.079998</c:v>
                </c:pt>
                <c:pt idx="40">
                  <c:v>22070039186.470001</c:v>
                </c:pt>
                <c:pt idx="41">
                  <c:v>22468777328.880001</c:v>
                </c:pt>
                <c:pt idx="42">
                  <c:v>22662885807.260002</c:v>
                </c:pt>
                <c:pt idx="43">
                  <c:v>22800204477.540001</c:v>
                </c:pt>
                <c:pt idx="44">
                  <c:v>23022461678.34</c:v>
                </c:pt>
                <c:pt idx="45">
                  <c:v>23344960649.830002</c:v>
                </c:pt>
                <c:pt idx="46">
                  <c:v>23524667951.189999</c:v>
                </c:pt>
                <c:pt idx="47">
                  <c:v>23928134646</c:v>
                </c:pt>
                <c:pt idx="48">
                  <c:v>24538621316.629997</c:v>
                </c:pt>
                <c:pt idx="49">
                  <c:v>24710481157.709999</c:v>
                </c:pt>
                <c:pt idx="50">
                  <c:v>24795327536.429996</c:v>
                </c:pt>
                <c:pt idx="51">
                  <c:v>24981443610.449997</c:v>
                </c:pt>
                <c:pt idx="52">
                  <c:v>24656181038.970005</c:v>
                </c:pt>
                <c:pt idx="53">
                  <c:v>24232538455.890003</c:v>
                </c:pt>
                <c:pt idx="54">
                  <c:v>24580721966.560001</c:v>
                </c:pt>
                <c:pt idx="55">
                  <c:v>24968835151.410004</c:v>
                </c:pt>
                <c:pt idx="56">
                  <c:v>25627246851.740002</c:v>
                </c:pt>
                <c:pt idx="57">
                  <c:v>25939840625.250004</c:v>
                </c:pt>
                <c:pt idx="58">
                  <c:v>26188599364.100006</c:v>
                </c:pt>
                <c:pt idx="59">
                  <c:v>26471063872.590004</c:v>
                </c:pt>
                <c:pt idx="60">
                  <c:v>26323342281.460003</c:v>
                </c:pt>
                <c:pt idx="61">
                  <c:v>26729466442.100002</c:v>
                </c:pt>
                <c:pt idx="62">
                  <c:v>27119939916.530003</c:v>
                </c:pt>
                <c:pt idx="63">
                  <c:v>27532345059.119999</c:v>
                </c:pt>
                <c:pt idx="64">
                  <c:v>28271575672.560005</c:v>
                </c:pt>
                <c:pt idx="65">
                  <c:v>28975081376.660004</c:v>
                </c:pt>
                <c:pt idx="66">
                  <c:v>29277832389.650002</c:v>
                </c:pt>
                <c:pt idx="67">
                  <c:v>29500156412.109997</c:v>
                </c:pt>
                <c:pt idx="68">
                  <c:v>29706812863.429996</c:v>
                </c:pt>
                <c:pt idx="69">
                  <c:v>30038711645.079994</c:v>
                </c:pt>
                <c:pt idx="70">
                  <c:v>30471033514.119991</c:v>
                </c:pt>
                <c:pt idx="71">
                  <c:v>30945546135.799999</c:v>
                </c:pt>
                <c:pt idx="72">
                  <c:v>31545320020.199997</c:v>
                </c:pt>
                <c:pt idx="73">
                  <c:v>31829888387.459999</c:v>
                </c:pt>
                <c:pt idx="74">
                  <c:v>32333911024.609993</c:v>
                </c:pt>
                <c:pt idx="75">
                  <c:v>32813361643.369999</c:v>
                </c:pt>
                <c:pt idx="76">
                  <c:v>33372360273.259998</c:v>
                </c:pt>
                <c:pt idx="77">
                  <c:v>34253161879.179996</c:v>
                </c:pt>
                <c:pt idx="78">
                  <c:v>34897480019.099998</c:v>
                </c:pt>
                <c:pt idx="79">
                  <c:v>36433131951.970001</c:v>
                </c:pt>
                <c:pt idx="80">
                  <c:v>36421583196.849998</c:v>
                </c:pt>
                <c:pt idx="81">
                  <c:v>36611510785.770004</c:v>
                </c:pt>
                <c:pt idx="82">
                  <c:v>36890669787.07</c:v>
                </c:pt>
                <c:pt idx="83">
                  <c:v>36979456565</c:v>
                </c:pt>
                <c:pt idx="84">
                  <c:v>37208349134.319992</c:v>
                </c:pt>
                <c:pt idx="85">
                  <c:v>37383874446.379997</c:v>
                </c:pt>
                <c:pt idx="86">
                  <c:v>37385798447.43</c:v>
                </c:pt>
                <c:pt idx="87">
                  <c:v>37619323304.590004</c:v>
                </c:pt>
                <c:pt idx="88">
                  <c:v>37861235583.910004</c:v>
                </c:pt>
                <c:pt idx="89">
                  <c:v>37633320557.540001</c:v>
                </c:pt>
                <c:pt idx="90">
                  <c:v>37416556452.629997</c:v>
                </c:pt>
                <c:pt idx="91">
                  <c:v>36412268706.770004</c:v>
                </c:pt>
                <c:pt idx="92">
                  <c:v>36620725187.709999</c:v>
                </c:pt>
                <c:pt idx="93">
                  <c:v>36920007601.290001</c:v>
                </c:pt>
                <c:pt idx="94">
                  <c:v>37449817173.510002</c:v>
                </c:pt>
                <c:pt idx="95">
                  <c:v>38121106013.18</c:v>
                </c:pt>
                <c:pt idx="96">
                  <c:v>38407128875.349998</c:v>
                </c:pt>
                <c:pt idx="97">
                  <c:v>38750091472.82</c:v>
                </c:pt>
                <c:pt idx="98">
                  <c:v>39028769955.299995</c:v>
                </c:pt>
                <c:pt idx="99">
                  <c:v>38899265910.469994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3-418A-8C21-3FDFECAF03FE}"/>
            </c:ext>
          </c:extLst>
        </c:ser>
        <c:ser>
          <c:idx val="1"/>
          <c:order val="1"/>
          <c:tx>
            <c:v>RCL_12M_AJUSTE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3-418A-8C21-3FDFECAF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517231"/>
        <c:axId val="2110974991"/>
      </c:lineChart>
      <c:dateAx>
        <c:axId val="2017517231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0974991"/>
        <c:crosses val="autoZero"/>
        <c:auto val="1"/>
        <c:lblOffset val="100"/>
        <c:baseTimeUnit val="months"/>
        <c:majorUnit val="1"/>
        <c:majorTimeUnit val="years"/>
      </c:dateAx>
      <c:valAx>
        <c:axId val="2110974991"/>
        <c:scaling>
          <c:orientation val="minMax"/>
          <c:max val="40000000000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7517231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19/06/2024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19/06/2024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19/06/2024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19/06/2024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19/06/2024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Receita Corrente Liquida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Modelos: ARIMA, ETS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125" y="438150"/>
            <a:ext cx="8386989" cy="737507"/>
          </a:xfrm>
        </p:spPr>
        <p:txBody>
          <a:bodyPr/>
          <a:lstStyle/>
          <a:p>
            <a:r>
              <a:rPr lang="pt-BR" dirty="0"/>
              <a:t>Diferença entre RCL e RCL com ajustes (Retirando IPASGO e venda da CELG-T)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FB7EE38-BE44-40AB-BEFA-64B397554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73822"/>
              </p:ext>
            </p:extLst>
          </p:nvPr>
        </p:nvGraphicFramePr>
        <p:xfrm>
          <a:off x="365125" y="1175657"/>
          <a:ext cx="11131550" cy="389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6CB4A80-5F83-4B53-8480-288BB23A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6CB4A80-5F83-4B53-8480-288BB23A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Microsoft JhengHei</vt:lpstr>
      <vt:lpstr>Microsoft YaHei</vt:lpstr>
      <vt:lpstr>Arial</vt:lpstr>
      <vt:lpstr>Calibri</vt:lpstr>
      <vt:lpstr>RRF_template_01</vt:lpstr>
      <vt:lpstr>Previsão da Receita Corrente Liquida</vt:lpstr>
      <vt:lpstr>Receita Corrente Liquida (RCL)</vt:lpstr>
      <vt:lpstr>ARIMA</vt:lpstr>
      <vt:lpstr>ARIMA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13</cp:revision>
  <dcterms:created xsi:type="dcterms:W3CDTF">2024-06-04T13:29:54Z</dcterms:created>
  <dcterms:modified xsi:type="dcterms:W3CDTF">2024-06-20T13:07:41Z</dcterms:modified>
</cp:coreProperties>
</file>