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9" r:id="rId9"/>
    <p:sldId id="263" r:id="rId10"/>
    <p:sldId id="264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Scalco" initials="PS" lastIdx="1" clrIdx="0">
    <p:extLst>
      <p:ext uri="{19B8F6BF-5375-455C-9EA6-DF929625EA0E}">
        <p15:presenceInfo xmlns:p15="http://schemas.microsoft.com/office/powerpoint/2012/main" userId="S-1-5-21-278003950-1106782624-1852903728-79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CE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esultados_h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_to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Previs&#227;o%20da%20Receita%20Total_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cf7e696fce4dbe7/resultado_raceita_primari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%20prim&#225;ria\raceita_primari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cf7e696fce4dbe7/resultado_raceita_primari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pha\OneDrive\Documentos\Trabalhos%20em%20R\previsao-receita\RTL%20E%20RESULTADO%20PRIM&#193;RIO\Receita%20prim&#225;ria\raceita_primari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RTL com e sem ajustes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Sheet1!$C$2:$C$79</c:f>
              <c:numCache>
                <c:formatCode>_(* #,##0.00_);_(* \(#,##0.00\);_(* "-"??_);_(@_)</c:formatCode>
                <c:ptCount val="78"/>
                <c:pt idx="0">
                  <c:v>1949886450.1700001</c:v>
                </c:pt>
                <c:pt idx="1">
                  <c:v>1898669828.21</c:v>
                </c:pt>
                <c:pt idx="2">
                  <c:v>1876671143.0899999</c:v>
                </c:pt>
                <c:pt idx="3">
                  <c:v>1956424762.5599999</c:v>
                </c:pt>
                <c:pt idx="4">
                  <c:v>1984713522.99</c:v>
                </c:pt>
                <c:pt idx="5">
                  <c:v>2028309951.21</c:v>
                </c:pt>
                <c:pt idx="6">
                  <c:v>2117613173.8299999</c:v>
                </c:pt>
                <c:pt idx="7">
                  <c:v>2076928554.8499999</c:v>
                </c:pt>
                <c:pt idx="8">
                  <c:v>1984786365.0599999</c:v>
                </c:pt>
                <c:pt idx="9">
                  <c:v>2203141372.5900002</c:v>
                </c:pt>
                <c:pt idx="10">
                  <c:v>2056329381.8299999</c:v>
                </c:pt>
                <c:pt idx="11">
                  <c:v>2332364345.3499999</c:v>
                </c:pt>
                <c:pt idx="12">
                  <c:v>2116606077.9200001</c:v>
                </c:pt>
                <c:pt idx="13">
                  <c:v>2059980005.75</c:v>
                </c:pt>
                <c:pt idx="14">
                  <c:v>1978721496.4300001</c:v>
                </c:pt>
                <c:pt idx="15">
                  <c:v>2320021599.2800002</c:v>
                </c:pt>
                <c:pt idx="16">
                  <c:v>2484322460.3400002</c:v>
                </c:pt>
                <c:pt idx="17">
                  <c:v>2133994614.48</c:v>
                </c:pt>
                <c:pt idx="18">
                  <c:v>2228702267.4699998</c:v>
                </c:pt>
                <c:pt idx="19">
                  <c:v>2254683005.4200001</c:v>
                </c:pt>
                <c:pt idx="20">
                  <c:v>3876207943.9200001</c:v>
                </c:pt>
                <c:pt idx="21">
                  <c:v>2730436150.1599998</c:v>
                </c:pt>
                <c:pt idx="22">
                  <c:v>2597078941.48</c:v>
                </c:pt>
                <c:pt idx="23">
                  <c:v>3130532036.4099898</c:v>
                </c:pt>
                <c:pt idx="24">
                  <c:v>2278508675.8000002</c:v>
                </c:pt>
                <c:pt idx="25">
                  <c:v>2301100846.0700002</c:v>
                </c:pt>
                <c:pt idx="26">
                  <c:v>2135645525.3499999</c:v>
                </c:pt>
                <c:pt idx="27">
                  <c:v>1849735841.5</c:v>
                </c:pt>
                <c:pt idx="28">
                  <c:v>1921510852.3900001</c:v>
                </c:pt>
                <c:pt idx="29">
                  <c:v>2559439621.7600002</c:v>
                </c:pt>
                <c:pt idx="30">
                  <c:v>2585614475.21</c:v>
                </c:pt>
                <c:pt idx="31">
                  <c:v>2939452356.5599999</c:v>
                </c:pt>
                <c:pt idx="32">
                  <c:v>2601492983.5999999</c:v>
                </c:pt>
                <c:pt idx="33">
                  <c:v>2626997641.5900002</c:v>
                </c:pt>
                <c:pt idx="34">
                  <c:v>2759631470.7600002</c:v>
                </c:pt>
                <c:pt idx="35">
                  <c:v>2786200651.1799998</c:v>
                </c:pt>
                <c:pt idx="36">
                  <c:v>2664428266.6399999</c:v>
                </c:pt>
                <c:pt idx="37">
                  <c:v>2662327107.6599998</c:v>
                </c:pt>
                <c:pt idx="38">
                  <c:v>2595839492.0700002</c:v>
                </c:pt>
                <c:pt idx="39">
                  <c:v>2642447003.5100002</c:v>
                </c:pt>
                <c:pt idx="40">
                  <c:v>2670881737.6199999</c:v>
                </c:pt>
                <c:pt idx="41">
                  <c:v>2832998458.0599999</c:v>
                </c:pt>
                <c:pt idx="42">
                  <c:v>2816013710.98</c:v>
                </c:pt>
                <c:pt idx="43">
                  <c:v>3175569504.3499999</c:v>
                </c:pt>
                <c:pt idx="44">
                  <c:v>2953492919.8200002</c:v>
                </c:pt>
                <c:pt idx="45">
                  <c:v>3092598053.2199998</c:v>
                </c:pt>
                <c:pt idx="46">
                  <c:v>3254843987.6700001</c:v>
                </c:pt>
                <c:pt idx="47">
                  <c:v>3484781805.54</c:v>
                </c:pt>
                <c:pt idx="48">
                  <c:v>2944672353.25</c:v>
                </c:pt>
                <c:pt idx="49">
                  <c:v>3179398197.8600001</c:v>
                </c:pt>
                <c:pt idx="50">
                  <c:v>3097480330.3499999</c:v>
                </c:pt>
                <c:pt idx="51">
                  <c:v>3207804373.73</c:v>
                </c:pt>
                <c:pt idx="52">
                  <c:v>3546736510.8800001</c:v>
                </c:pt>
                <c:pt idx="53">
                  <c:v>3445306554.0700002</c:v>
                </c:pt>
                <c:pt idx="54">
                  <c:v>4353534789.5900002</c:v>
                </c:pt>
                <c:pt idx="55">
                  <c:v>3109729671.1900001</c:v>
                </c:pt>
                <c:pt idx="56">
                  <c:v>3145806707.0300002</c:v>
                </c:pt>
                <c:pt idx="57">
                  <c:v>5828869242.1899996</c:v>
                </c:pt>
                <c:pt idx="58">
                  <c:v>3340049526.0799999</c:v>
                </c:pt>
                <c:pt idx="59">
                  <c:v>4300123204.8999996</c:v>
                </c:pt>
                <c:pt idx="60">
                  <c:v>3158846243.8299999</c:v>
                </c:pt>
                <c:pt idx="61">
                  <c:v>3161853323.4899998</c:v>
                </c:pt>
                <c:pt idx="62">
                  <c:v>3322201038.0599999</c:v>
                </c:pt>
                <c:pt idx="63">
                  <c:v>3487466105.21</c:v>
                </c:pt>
                <c:pt idx="64">
                  <c:v>3356660564.5500002</c:v>
                </c:pt>
                <c:pt idx="65">
                  <c:v>3262889730.4200001</c:v>
                </c:pt>
                <c:pt idx="66">
                  <c:v>3369010432.9400001</c:v>
                </c:pt>
                <c:pt idx="67">
                  <c:v>3335890098.3600001</c:v>
                </c:pt>
                <c:pt idx="68">
                  <c:v>3451468953.5700002</c:v>
                </c:pt>
                <c:pt idx="69">
                  <c:v>3933109112.5300002</c:v>
                </c:pt>
                <c:pt idx="70">
                  <c:v>4059169506.4099998</c:v>
                </c:pt>
                <c:pt idx="71">
                  <c:v>4086146406.1300001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3652359621.6999998</c:v>
                </c:pt>
                <c:pt idx="76">
                  <c:v>3919329073.1599998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3-4743-8824-6730F7D5A8F9}"/>
            </c:ext>
          </c:extLst>
        </c:ser>
        <c:ser>
          <c:idx val="1"/>
          <c:order val="1"/>
          <c:tx>
            <c:v>ajustada</c:v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Sheet1!$L$2:$L$79</c:f>
              <c:numCache>
                <c:formatCode>_(* #,##0.00_);_(* \(#,##0.00\);_(* "-"??_);_(@_)</c:formatCode>
                <c:ptCount val="78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3-4743-8824-6730F7D5A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9885983"/>
        <c:axId val="1409886463"/>
      </c:lineChart>
      <c:dateAx>
        <c:axId val="1409885983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9886463"/>
        <c:crosses val="autoZero"/>
        <c:auto val="1"/>
        <c:lblOffset val="100"/>
        <c:baseTimeUnit val="months"/>
        <c:majorUnit val="6"/>
        <c:majorTimeUnit val="months"/>
      </c:dateAx>
      <c:valAx>
        <c:axId val="1409886463"/>
        <c:scaling>
          <c:orientation val="minMax"/>
          <c:max val="6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9885983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 RTL com ajustes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Sheet1!$C$2:$C$79</c:f>
              <c:numCache>
                <c:formatCode>[$-416]mmm\-yy;@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Sheet1!$M$2:$M$79</c:f>
              <c:numCache>
                <c:formatCode>_(* #,##0.00_);_(* \(#,##0.00\);_(* "-"??_);_(@_)</c:formatCode>
                <c:ptCount val="78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D2-48C6-B7B9-A49A371E6B7B}"/>
            </c:ext>
          </c:extLst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 Filtro Hodrick-Prescott </c:v>
                </c:pt>
              </c:strCache>
            </c:strRef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Sheet1!$C$2:$C$79</c:f>
              <c:numCache>
                <c:formatCode>[$-416]mmm\-yy;@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Sheet1!$N$2:$N$79</c:f>
              <c:numCache>
                <c:formatCode>_(* #,##0.00_);_(* \(#,##0.00\);_(* "-"??_);_(@_)</c:formatCode>
                <c:ptCount val="78"/>
                <c:pt idx="0">
                  <c:v>1785744059.6037641</c:v>
                </c:pt>
                <c:pt idx="1">
                  <c:v>1805953673.9843082</c:v>
                </c:pt>
                <c:pt idx="2">
                  <c:v>1826167218.0639503</c:v>
                </c:pt>
                <c:pt idx="3">
                  <c:v>1846387703.8989363</c:v>
                </c:pt>
                <c:pt idx="4">
                  <c:v>1866614500.4880109</c:v>
                </c:pt>
                <c:pt idx="5">
                  <c:v>1886846989.4546976</c:v>
                </c:pt>
                <c:pt idx="6">
                  <c:v>1907084960.9952297</c:v>
                </c:pt>
                <c:pt idx="7">
                  <c:v>1927332214.4963052</c:v>
                </c:pt>
                <c:pt idx="8">
                  <c:v>1947598098.3016655</c:v>
                </c:pt>
                <c:pt idx="9">
                  <c:v>1967896501.0375111</c:v>
                </c:pt>
                <c:pt idx="10">
                  <c:v>1988236673.3143301</c:v>
                </c:pt>
                <c:pt idx="11">
                  <c:v>2008633508.3981664</c:v>
                </c:pt>
                <c:pt idx="12">
                  <c:v>2029096339.9934115</c:v>
                </c:pt>
                <c:pt idx="13">
                  <c:v>2049646686.7767098</c:v>
                </c:pt>
                <c:pt idx="14">
                  <c:v>2070307929.5133967</c:v>
                </c:pt>
                <c:pt idx="15">
                  <c:v>2091095594.6383111</c:v>
                </c:pt>
                <c:pt idx="16">
                  <c:v>2112009754.7926173</c:v>
                </c:pt>
                <c:pt idx="17">
                  <c:v>2133056749.5847764</c:v>
                </c:pt>
                <c:pt idx="18">
                  <c:v>2154259280.11553</c:v>
                </c:pt>
                <c:pt idx="19">
                  <c:v>2175630697.4740558</c:v>
                </c:pt>
                <c:pt idx="20">
                  <c:v>2197179852.8798347</c:v>
                </c:pt>
                <c:pt idx="21">
                  <c:v>2218910891.6418767</c:v>
                </c:pt>
                <c:pt idx="22">
                  <c:v>2240825963.7165318</c:v>
                </c:pt>
                <c:pt idx="23">
                  <c:v>2262952154.6093678</c:v>
                </c:pt>
                <c:pt idx="24">
                  <c:v>2285326219.517417</c:v>
                </c:pt>
                <c:pt idx="25">
                  <c:v>2308031681.0939217</c:v>
                </c:pt>
                <c:pt idx="26">
                  <c:v>2331144567.3357224</c:v>
                </c:pt>
                <c:pt idx="27">
                  <c:v>2354730193.6036191</c:v>
                </c:pt>
                <c:pt idx="28">
                  <c:v>2378829546.4071903</c:v>
                </c:pt>
                <c:pt idx="29">
                  <c:v>2403439250.0794921</c:v>
                </c:pt>
                <c:pt idx="30">
                  <c:v>2428514326.4832315</c:v>
                </c:pt>
                <c:pt idx="31">
                  <c:v>2454010459.7638865</c:v>
                </c:pt>
                <c:pt idx="32">
                  <c:v>2479884005.4327731</c:v>
                </c:pt>
                <c:pt idx="33">
                  <c:v>2506114940.8404732</c:v>
                </c:pt>
                <c:pt idx="34">
                  <c:v>2532681387.0804162</c:v>
                </c:pt>
                <c:pt idx="35">
                  <c:v>2559559609.2702298</c:v>
                </c:pt>
                <c:pt idx="36">
                  <c:v>2586731356.928741</c:v>
                </c:pt>
                <c:pt idx="37">
                  <c:v>2614180246.0955505</c:v>
                </c:pt>
                <c:pt idx="38">
                  <c:v>2641888552.8533826</c:v>
                </c:pt>
                <c:pt idx="39">
                  <c:v>2669831657.4089923</c:v>
                </c:pt>
                <c:pt idx="40">
                  <c:v>2697971180.8110394</c:v>
                </c:pt>
                <c:pt idx="41">
                  <c:v>2726256656.182797</c:v>
                </c:pt>
                <c:pt idx="42">
                  <c:v>2754625369.8095465</c:v>
                </c:pt>
                <c:pt idx="43">
                  <c:v>2783011455.2793088</c:v>
                </c:pt>
                <c:pt idx="44">
                  <c:v>2811342872.4677148</c:v>
                </c:pt>
                <c:pt idx="45">
                  <c:v>2839564279.7221537</c:v>
                </c:pt>
                <c:pt idx="46">
                  <c:v>2867620002.3747263</c:v>
                </c:pt>
                <c:pt idx="47">
                  <c:v>2895462399.1708078</c:v>
                </c:pt>
                <c:pt idx="48">
                  <c:v>2923060880.9929214</c:v>
                </c:pt>
                <c:pt idx="49">
                  <c:v>2950413274.9762855</c:v>
                </c:pt>
                <c:pt idx="50">
                  <c:v>2977511691.2890038</c:v>
                </c:pt>
                <c:pt idx="51">
                  <c:v>3004352216.72856</c:v>
                </c:pt>
                <c:pt idx="52">
                  <c:v>3030929030.064805</c:v>
                </c:pt>
                <c:pt idx="53">
                  <c:v>3057240280.2086244</c:v>
                </c:pt>
                <c:pt idx="54">
                  <c:v>3083309712.1496463</c:v>
                </c:pt>
                <c:pt idx="55">
                  <c:v>3109177988.9576092</c:v>
                </c:pt>
                <c:pt idx="56">
                  <c:v>3134881990.9903283</c:v>
                </c:pt>
                <c:pt idx="57">
                  <c:v>3160448487.8984904</c:v>
                </c:pt>
                <c:pt idx="58">
                  <c:v>3185894971.6544027</c:v>
                </c:pt>
                <c:pt idx="59">
                  <c:v>3211240743.0705695</c:v>
                </c:pt>
                <c:pt idx="60">
                  <c:v>3236505900.5100026</c:v>
                </c:pt>
                <c:pt idx="61">
                  <c:v>3261737695.7663217</c:v>
                </c:pt>
                <c:pt idx="62">
                  <c:v>3286967952.4903026</c:v>
                </c:pt>
                <c:pt idx="63">
                  <c:v>3312212466.9310794</c:v>
                </c:pt>
                <c:pt idx="64">
                  <c:v>3337475196.4987087</c:v>
                </c:pt>
                <c:pt idx="65">
                  <c:v>3362758375.7803097</c:v>
                </c:pt>
                <c:pt idx="66">
                  <c:v>3388063008.934896</c:v>
                </c:pt>
                <c:pt idx="67">
                  <c:v>3413380545.3172007</c:v>
                </c:pt>
                <c:pt idx="68">
                  <c:v>3438697340.8839316</c:v>
                </c:pt>
                <c:pt idx="69">
                  <c:v>3463989450.2623582</c:v>
                </c:pt>
                <c:pt idx="70">
                  <c:v>3489229914.8997068</c:v>
                </c:pt>
                <c:pt idx="71">
                  <c:v>3514420387.1099024</c:v>
                </c:pt>
                <c:pt idx="72">
                  <c:v>3539573874.3635235</c:v>
                </c:pt>
                <c:pt idx="73">
                  <c:v>3564711745.9425478</c:v>
                </c:pt>
                <c:pt idx="74">
                  <c:v>3589860649.0352201</c:v>
                </c:pt>
                <c:pt idx="75">
                  <c:v>3615042750.6493077</c:v>
                </c:pt>
                <c:pt idx="76">
                  <c:v>3640255187.5269341</c:v>
                </c:pt>
                <c:pt idx="77">
                  <c:v>3665476385.5260582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2-48C6-B7B9-A49A371E6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147472"/>
        <c:axId val="755148912"/>
      </c:lineChart>
      <c:dateAx>
        <c:axId val="755147472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8912"/>
        <c:crosses val="autoZero"/>
        <c:auto val="1"/>
        <c:lblOffset val="100"/>
        <c:baseTimeUnit val="months"/>
        <c:majorUnit val="6"/>
        <c:majorTimeUnit val="months"/>
      </c:dateAx>
      <c:valAx>
        <c:axId val="755148912"/>
        <c:scaling>
          <c:orientation val="minMax"/>
          <c:max val="4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747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Ajustes!$L$1</c:f>
              <c:strCache>
                <c:ptCount val="1"/>
                <c:pt idx="0">
                  <c:v>Valor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Ajustes!$L$26:$L$79</c:f>
              <c:numCache>
                <c:formatCode>_(* #,##0.00_);_(* \(#,##0.00\);_(* "-"??_);_(@_)</c:formatCode>
                <c:ptCount val="54"/>
                <c:pt idx="0">
                  <c:v>2177403167.46</c:v>
                </c:pt>
                <c:pt idx="1">
                  <c:v>2153769722.0500002</c:v>
                </c:pt>
                <c:pt idx="2">
                  <c:v>1980809109.8099999</c:v>
                </c:pt>
                <c:pt idx="3">
                  <c:v>1715914851.6099999</c:v>
                </c:pt>
                <c:pt idx="4">
                  <c:v>1779753973.4100001</c:v>
                </c:pt>
                <c:pt idx="5">
                  <c:v>2412976122.0300002</c:v>
                </c:pt>
                <c:pt idx="6">
                  <c:v>2438181994.54</c:v>
                </c:pt>
                <c:pt idx="7">
                  <c:v>2794164945.0299997</c:v>
                </c:pt>
                <c:pt idx="8">
                  <c:v>2453153902.6900001</c:v>
                </c:pt>
                <c:pt idx="9">
                  <c:v>2479388889.1100001</c:v>
                </c:pt>
                <c:pt idx="10">
                  <c:v>2611656764.4200001</c:v>
                </c:pt>
                <c:pt idx="11">
                  <c:v>2586437508.4299998</c:v>
                </c:pt>
                <c:pt idx="12">
                  <c:v>2567435977.8199997</c:v>
                </c:pt>
                <c:pt idx="13">
                  <c:v>2514879632.27</c:v>
                </c:pt>
                <c:pt idx="14">
                  <c:v>2443756676.1500001</c:v>
                </c:pt>
                <c:pt idx="15">
                  <c:v>2495765531.9300003</c:v>
                </c:pt>
                <c:pt idx="16">
                  <c:v>2521616713.6999998</c:v>
                </c:pt>
                <c:pt idx="17">
                  <c:v>2680857815.6300001</c:v>
                </c:pt>
                <c:pt idx="18">
                  <c:v>2665723911.4000001</c:v>
                </c:pt>
                <c:pt idx="19">
                  <c:v>3023469448.5900002</c:v>
                </c:pt>
                <c:pt idx="20">
                  <c:v>2806547452.3200002</c:v>
                </c:pt>
                <c:pt idx="21">
                  <c:v>2955245430.8799996</c:v>
                </c:pt>
                <c:pt idx="22">
                  <c:v>3113170777.3000002</c:v>
                </c:pt>
                <c:pt idx="23">
                  <c:v>3304656437.98</c:v>
                </c:pt>
                <c:pt idx="24">
                  <c:v>2840736554.5300002</c:v>
                </c:pt>
                <c:pt idx="25">
                  <c:v>3007676738.0700002</c:v>
                </c:pt>
                <c:pt idx="26">
                  <c:v>2950036093.3499999</c:v>
                </c:pt>
                <c:pt idx="27">
                  <c:v>3061522247.6700001</c:v>
                </c:pt>
                <c:pt idx="28">
                  <c:v>3399512563.9300003</c:v>
                </c:pt>
                <c:pt idx="29">
                  <c:v>3300860633.7800002</c:v>
                </c:pt>
                <c:pt idx="30">
                  <c:v>3028838660.5</c:v>
                </c:pt>
                <c:pt idx="31">
                  <c:v>2963583806.2800002</c:v>
                </c:pt>
                <c:pt idx="32">
                  <c:v>3001283422.3300004</c:v>
                </c:pt>
                <c:pt idx="33">
                  <c:v>3186495786.7299995</c:v>
                </c:pt>
                <c:pt idx="34">
                  <c:v>3197379698.96</c:v>
                </c:pt>
                <c:pt idx="35">
                  <c:v>3602250143.8299999</c:v>
                </c:pt>
                <c:pt idx="36">
                  <c:v>3014340643.5699997</c:v>
                </c:pt>
                <c:pt idx="37">
                  <c:v>3030943112.1199999</c:v>
                </c:pt>
                <c:pt idx="38">
                  <c:v>3116488669.75</c:v>
                </c:pt>
                <c:pt idx="39">
                  <c:v>3287403816.6599998</c:v>
                </c:pt>
                <c:pt idx="40">
                  <c:v>3319757031.7800002</c:v>
                </c:pt>
                <c:pt idx="41">
                  <c:v>3225169194.1100001</c:v>
                </c:pt>
                <c:pt idx="42">
                  <c:v>3314718077.4099998</c:v>
                </c:pt>
                <c:pt idx="43">
                  <c:v>3265041401.3800001</c:v>
                </c:pt>
                <c:pt idx="44">
                  <c:v>3395307548.2600002</c:v>
                </c:pt>
                <c:pt idx="45">
                  <c:v>3875985930.75</c:v>
                </c:pt>
                <c:pt idx="46">
                  <c:v>3652744170.6799998</c:v>
                </c:pt>
                <c:pt idx="47">
                  <c:v>3634830471.2800002</c:v>
                </c:pt>
                <c:pt idx="48">
                  <c:v>3615575724.5999999</c:v>
                </c:pt>
                <c:pt idx="49">
                  <c:v>3500197147.0599999</c:v>
                </c:pt>
                <c:pt idx="50">
                  <c:v>3229424823.7800002</c:v>
                </c:pt>
                <c:pt idx="51">
                  <c:v>3345606018.665997</c:v>
                </c:pt>
                <c:pt idx="52">
                  <c:v>3824762683.3599977</c:v>
                </c:pt>
                <c:pt idx="53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53-4648-BA37-45EC5449D9A7}"/>
            </c:ext>
          </c:extLst>
        </c:ser>
        <c:ser>
          <c:idx val="1"/>
          <c:order val="1"/>
          <c:tx>
            <c:strRef>
              <c:f>Ajustes!$M$1</c:f>
              <c:strCache>
                <c:ptCount val="1"/>
                <c:pt idx="0">
                  <c:v>Previsão_ETS</c:v>
                </c:pt>
              </c:strCache>
            </c:strRef>
          </c:tx>
          <c:spPr>
            <a:ln w="19050" cap="rnd">
              <a:solidFill>
                <a:schemeClr val="accent2">
                  <a:alpha val="8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Ajustes!$M$26:$M$79</c:f>
              <c:numCache>
                <c:formatCode>General</c:formatCode>
                <c:ptCount val="54"/>
                <c:pt idx="42" formatCode="_(* #,##0.00_);_(* \(#,##0.00\);_(* &quot;-&quot;??_);_(@_)">
                  <c:v>3246265889.5025582</c:v>
                </c:pt>
                <c:pt idx="43" formatCode="_(* #,##0.00_);_(* \(#,##0.00\);_(* &quot;-&quot;??_);_(@_)">
                  <c:v>3246265889.5025582</c:v>
                </c:pt>
                <c:pt idx="44" formatCode="_(* #,##0.00_);_(* \(#,##0.00\);_(* &quot;-&quot;??_);_(@_)">
                  <c:v>3246265889.5025582</c:v>
                </c:pt>
                <c:pt idx="45" formatCode="_(* #,##0.00_);_(* \(#,##0.00\);_(* &quot;-&quot;??_);_(@_)">
                  <c:v>3246265889.5025582</c:v>
                </c:pt>
                <c:pt idx="46" formatCode="_(* #,##0.00_);_(* \(#,##0.00\);_(* &quot;-&quot;??_);_(@_)">
                  <c:v>3246265889.5025582</c:v>
                </c:pt>
                <c:pt idx="47" formatCode="_(* #,##0.00_);_(* \(#,##0.00\);_(* &quot;-&quot;??_);_(@_)">
                  <c:v>3246265889.5025582</c:v>
                </c:pt>
                <c:pt idx="48" formatCode="_(* #,##0.00_);_(* \(#,##0.00\);_(* &quot;-&quot;??_);_(@_)">
                  <c:v>3246265889.5025582</c:v>
                </c:pt>
                <c:pt idx="49" formatCode="_(* #,##0.00_);_(* \(#,##0.00\);_(* &quot;-&quot;??_);_(@_)">
                  <c:v>3246265889.5025582</c:v>
                </c:pt>
                <c:pt idx="50" formatCode="_(* #,##0.00_);_(* \(#,##0.00\);_(* &quot;-&quot;??_);_(@_)">
                  <c:v>3246265889.5025582</c:v>
                </c:pt>
                <c:pt idx="51" formatCode="_(* #,##0.00_);_(* \(#,##0.00\);_(* &quot;-&quot;??_);_(@_)">
                  <c:v>3246265889.5025582</c:v>
                </c:pt>
                <c:pt idx="52" formatCode="_(* #,##0.00_);_(* \(#,##0.00\);_(* &quot;-&quot;??_);_(@_)">
                  <c:v>3246265889.5025582</c:v>
                </c:pt>
                <c:pt idx="53" formatCode="_(* #,##0.00_);_(* \(#,##0.00\);_(* &quot;-&quot;??_);_(@_)">
                  <c:v>3246265889.5025582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3-4648-BA37-45EC5449D9A7}"/>
            </c:ext>
          </c:extLst>
        </c:ser>
        <c:ser>
          <c:idx val="2"/>
          <c:order val="2"/>
          <c:tx>
            <c:strRef>
              <c:f>Ajustes!$N$1</c:f>
              <c:strCache>
                <c:ptCount val="1"/>
                <c:pt idx="0">
                  <c:v>lo80_ETS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Ajustes!$N$26:$N$79</c:f>
            </c:numRef>
          </c:val>
          <c:smooth val="0"/>
          <c:extLst>
            <c:ext xmlns:c16="http://schemas.microsoft.com/office/drawing/2014/chart" uri="{C3380CC4-5D6E-409C-BE32-E72D297353CC}">
              <c16:uniqueId val="{00000002-6F53-4648-BA37-45EC5449D9A7}"/>
            </c:ext>
          </c:extLst>
        </c:ser>
        <c:ser>
          <c:idx val="3"/>
          <c:order val="3"/>
          <c:tx>
            <c:strRef>
              <c:f>Ajustes!$O$1</c:f>
              <c:strCache>
                <c:ptCount val="1"/>
                <c:pt idx="0">
                  <c:v>hi80_ETS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Ajustes!$O$26:$O$79</c:f>
            </c:numRef>
          </c:val>
          <c:smooth val="0"/>
          <c:extLst>
            <c:ext xmlns:c16="http://schemas.microsoft.com/office/drawing/2014/chart" uri="{C3380CC4-5D6E-409C-BE32-E72D297353CC}">
              <c16:uniqueId val="{00000003-6F53-4648-BA37-45EC5449D9A7}"/>
            </c:ext>
          </c:extLst>
        </c:ser>
        <c:ser>
          <c:idx val="4"/>
          <c:order val="4"/>
          <c:tx>
            <c:strRef>
              <c:f>Ajustes!$P$1</c:f>
              <c:strCache>
                <c:ptCount val="1"/>
                <c:pt idx="0">
                  <c:v>lo95_ETS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Ajustes!$P$26:$P$79</c:f>
            </c:numRef>
          </c:val>
          <c:smooth val="0"/>
          <c:extLst>
            <c:ext xmlns:c16="http://schemas.microsoft.com/office/drawing/2014/chart" uri="{C3380CC4-5D6E-409C-BE32-E72D297353CC}">
              <c16:uniqueId val="{00000004-6F53-4648-BA37-45EC5449D9A7}"/>
            </c:ext>
          </c:extLst>
        </c:ser>
        <c:ser>
          <c:idx val="5"/>
          <c:order val="5"/>
          <c:tx>
            <c:strRef>
              <c:f>Ajustes!$Q$1</c:f>
              <c:strCache>
                <c:ptCount val="1"/>
                <c:pt idx="0">
                  <c:v>hi95_ETS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Ajustes!$Q$26:$Q$79</c:f>
            </c:numRef>
          </c:val>
          <c:smooth val="0"/>
          <c:extLst>
            <c:ext xmlns:c16="http://schemas.microsoft.com/office/drawing/2014/chart" uri="{C3380CC4-5D6E-409C-BE32-E72D297353CC}">
              <c16:uniqueId val="{00000005-6F53-4648-BA37-45EC5449D9A7}"/>
            </c:ext>
          </c:extLst>
        </c:ser>
        <c:ser>
          <c:idx val="6"/>
          <c:order val="6"/>
          <c:tx>
            <c:strRef>
              <c:f>Ajustes!$R$1</c:f>
              <c:strCache>
                <c:ptCount val="1"/>
                <c:pt idx="0">
                  <c:v>Previsão_ARIMA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Ajustes!$R$26:$R$79</c:f>
              <c:numCache>
                <c:formatCode>General</c:formatCode>
                <c:ptCount val="54"/>
                <c:pt idx="42" formatCode="_(* #,##0.00_);_(* \(#,##0.00\);_(* &quot;-&quot;??_);_(@_)">
                  <c:v>3168824302.7466402</c:v>
                </c:pt>
                <c:pt idx="43" formatCode="_(* #,##0.00_);_(* \(#,##0.00\);_(* &quot;-&quot;??_);_(@_)">
                  <c:v>3157635052.7426677</c:v>
                </c:pt>
                <c:pt idx="44" formatCode="_(* #,##0.00_);_(* \(#,##0.00\);_(* &quot;-&quot;??_);_(@_)">
                  <c:v>3170049431.43959</c:v>
                </c:pt>
                <c:pt idx="45" formatCode="_(* #,##0.00_);_(* \(#,##0.00\);_(* &quot;-&quot;??_);_(@_)">
                  <c:v>3220269858.2839551</c:v>
                </c:pt>
                <c:pt idx="46" formatCode="_(* #,##0.00_);_(* \(#,##0.00\);_(* &quot;-&quot;??_);_(@_)">
                  <c:v>3223519258.4847178</c:v>
                </c:pt>
                <c:pt idx="47" formatCode="_(* #,##0.00_);_(* \(#,##0.00\);_(* &quot;-&quot;??_);_(@_)">
                  <c:v>3331435413.1001883</c:v>
                </c:pt>
                <c:pt idx="48" formatCode="_(* #,##0.00_);_(* \(#,##0.00\);_(* &quot;-&quot;??_);_(@_)">
                  <c:v>3174979854.4676852</c:v>
                </c:pt>
                <c:pt idx="49" formatCode="_(* #,##0.00_);_(* \(#,##0.00\);_(* &quot;-&quot;??_);_(@_)">
                  <c:v>3179419645.6439924</c:v>
                </c:pt>
                <c:pt idx="50" formatCode="_(* #,##0.00_);_(* \(#,##0.00\);_(* &quot;-&quot;??_);_(@_)">
                  <c:v>3202200476.6477451</c:v>
                </c:pt>
                <c:pt idx="51" formatCode="_(* #,##0.00_);_(* \(#,##0.00\);_(* &quot;-&quot;??_);_(@_)">
                  <c:v>3247702840.6100636</c:v>
                </c:pt>
                <c:pt idx="52" formatCode="_(* #,##0.00_);_(* \(#,##0.00\);_(* &quot;-&quot;??_);_(@_)">
                  <c:v>3256316745.5497994</c:v>
                </c:pt>
                <c:pt idx="53" formatCode="_(* #,##0.00_);_(* \(#,##0.00\);_(* &quot;-&quot;??_);_(@_)">
                  <c:v>3231136913.7601318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F53-4648-BA37-45EC5449D9A7}"/>
            </c:ext>
          </c:extLst>
        </c:ser>
        <c:ser>
          <c:idx val="7"/>
          <c:order val="7"/>
          <c:tx>
            <c:strRef>
              <c:f>Ajustes!$S$1</c:f>
              <c:strCache>
                <c:ptCount val="1"/>
                <c:pt idx="0">
                  <c:v>lo80_ARIMA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Ajustes!$S$26:$S$79</c:f>
            </c:numRef>
          </c:val>
          <c:smooth val="0"/>
          <c:extLst>
            <c:ext xmlns:c16="http://schemas.microsoft.com/office/drawing/2014/chart" uri="{C3380CC4-5D6E-409C-BE32-E72D297353CC}">
              <c16:uniqueId val="{00000007-6F53-4648-BA37-45EC5449D9A7}"/>
            </c:ext>
          </c:extLst>
        </c:ser>
        <c:ser>
          <c:idx val="8"/>
          <c:order val="8"/>
          <c:tx>
            <c:strRef>
              <c:f>Ajustes!$T$1</c:f>
              <c:strCache>
                <c:ptCount val="1"/>
                <c:pt idx="0">
                  <c:v>hi80_ARIMA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Ajustes!$T$26:$T$79</c:f>
            </c:numRef>
          </c:val>
          <c:smooth val="0"/>
          <c:extLst>
            <c:ext xmlns:c16="http://schemas.microsoft.com/office/drawing/2014/chart" uri="{C3380CC4-5D6E-409C-BE32-E72D297353CC}">
              <c16:uniqueId val="{00000008-6F53-4648-BA37-45EC5449D9A7}"/>
            </c:ext>
          </c:extLst>
        </c:ser>
        <c:ser>
          <c:idx val="9"/>
          <c:order val="9"/>
          <c:tx>
            <c:strRef>
              <c:f>Ajustes!$U$1</c:f>
              <c:strCache>
                <c:ptCount val="1"/>
                <c:pt idx="0">
                  <c:v>lo95_ARIMA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Ajustes!$U$26:$U$79</c:f>
            </c:numRef>
          </c:val>
          <c:smooth val="0"/>
          <c:extLst>
            <c:ext xmlns:c16="http://schemas.microsoft.com/office/drawing/2014/chart" uri="{C3380CC4-5D6E-409C-BE32-E72D297353CC}">
              <c16:uniqueId val="{00000009-6F53-4648-BA37-45EC5449D9A7}"/>
            </c:ext>
          </c:extLst>
        </c:ser>
        <c:ser>
          <c:idx val="10"/>
          <c:order val="10"/>
          <c:tx>
            <c:strRef>
              <c:f>Ajustes!$V$1</c:f>
              <c:strCache>
                <c:ptCount val="1"/>
                <c:pt idx="0">
                  <c:v>hi95_ARIMA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Ajustes!$V$26:$V$79</c:f>
            </c:numRef>
          </c:val>
          <c:smooth val="0"/>
          <c:extLst>
            <c:ext xmlns:c16="http://schemas.microsoft.com/office/drawing/2014/chart" uri="{C3380CC4-5D6E-409C-BE32-E72D297353CC}">
              <c16:uniqueId val="{0000000A-6F53-4648-BA37-45EC5449D9A7}"/>
            </c:ext>
          </c:extLst>
        </c:ser>
        <c:ser>
          <c:idx val="11"/>
          <c:order val="11"/>
          <c:tx>
            <c:strRef>
              <c:f>Ajustes!$W$1</c:f>
              <c:strCache>
                <c:ptCount val="1"/>
                <c:pt idx="0">
                  <c:v>Previsão_Holt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alpha val="8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Ajustes!$W$26:$W$79</c:f>
              <c:numCache>
                <c:formatCode>General</c:formatCode>
                <c:ptCount val="54"/>
                <c:pt idx="42" formatCode="_(* #,##0.00_);_(* \(#,##0.00\);_(* &quot;-&quot;??_);_(@_)">
                  <c:v>3354679044.2512798</c:v>
                </c:pt>
                <c:pt idx="43" formatCode="_(* #,##0.00_);_(* \(#,##0.00\);_(* &quot;-&quot;??_);_(@_)">
                  <c:v>3379240690.5189419</c:v>
                </c:pt>
                <c:pt idx="44" formatCode="_(* #,##0.00_);_(* \(#,##0.00\);_(* &quot;-&quot;??_);_(@_)">
                  <c:v>3403802336.7866035</c:v>
                </c:pt>
                <c:pt idx="45" formatCode="_(* #,##0.00_);_(* \(#,##0.00\);_(* &quot;-&quot;??_);_(@_)">
                  <c:v>3428363983.054265</c:v>
                </c:pt>
                <c:pt idx="46" formatCode="_(* #,##0.00_);_(* \(#,##0.00\);_(* &quot;-&quot;??_);_(@_)">
                  <c:v>3452925629.3219271</c:v>
                </c:pt>
                <c:pt idx="47" formatCode="_(* #,##0.00_);_(* \(#,##0.00\);_(* &quot;-&quot;??_);_(@_)">
                  <c:v>3477487275.5895886</c:v>
                </c:pt>
                <c:pt idx="48" formatCode="_(* #,##0.00_);_(* \(#,##0.00\);_(* &quot;-&quot;??_);_(@_)">
                  <c:v>3502048921.8572502</c:v>
                </c:pt>
                <c:pt idx="49" formatCode="_(* #,##0.00_);_(* \(#,##0.00\);_(* &quot;-&quot;??_);_(@_)">
                  <c:v>3526610568.1249123</c:v>
                </c:pt>
                <c:pt idx="50" formatCode="_(* #,##0.00_);_(* \(#,##0.00\);_(* &quot;-&quot;??_);_(@_)">
                  <c:v>3551172214.3925738</c:v>
                </c:pt>
                <c:pt idx="51" formatCode="_(* #,##0.00_);_(* \(#,##0.00\);_(* &quot;-&quot;??_);_(@_)">
                  <c:v>3575733860.6602354</c:v>
                </c:pt>
                <c:pt idx="52" formatCode="_(* #,##0.00_);_(* \(#,##0.00\);_(* &quot;-&quot;??_);_(@_)">
                  <c:v>3600295506.9278975</c:v>
                </c:pt>
                <c:pt idx="53" formatCode="_(* #,##0.00_);_(* \(#,##0.00\);_(* &quot;-&quot;??_);_(@_)">
                  <c:v>3624857153.195559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F53-4648-BA37-45EC5449D9A7}"/>
            </c:ext>
          </c:extLst>
        </c:ser>
        <c:ser>
          <c:idx val="12"/>
          <c:order val="12"/>
          <c:tx>
            <c:strRef>
              <c:f>Ajustes!$X$1</c:f>
              <c:strCache>
                <c:ptCount val="1"/>
                <c:pt idx="0">
                  <c:v>lo80_Holt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Ajustes!$X$26:$X$79</c:f>
            </c:numRef>
          </c:val>
          <c:smooth val="0"/>
          <c:extLst>
            <c:ext xmlns:c16="http://schemas.microsoft.com/office/drawing/2014/chart" uri="{C3380CC4-5D6E-409C-BE32-E72D297353CC}">
              <c16:uniqueId val="{0000000C-6F53-4648-BA37-45EC5449D9A7}"/>
            </c:ext>
          </c:extLst>
        </c:ser>
        <c:ser>
          <c:idx val="13"/>
          <c:order val="13"/>
          <c:tx>
            <c:strRef>
              <c:f>Ajustes!$Y$1</c:f>
              <c:strCache>
                <c:ptCount val="1"/>
                <c:pt idx="0">
                  <c:v>hi80_Holt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Ajustes!$Y$26:$Y$79</c:f>
            </c:numRef>
          </c:val>
          <c:smooth val="0"/>
          <c:extLst>
            <c:ext xmlns:c16="http://schemas.microsoft.com/office/drawing/2014/chart" uri="{C3380CC4-5D6E-409C-BE32-E72D297353CC}">
              <c16:uniqueId val="{0000000D-6F53-4648-BA37-45EC5449D9A7}"/>
            </c:ext>
          </c:extLst>
        </c:ser>
        <c:ser>
          <c:idx val="14"/>
          <c:order val="14"/>
          <c:tx>
            <c:strRef>
              <c:f>Ajustes!$Z$1</c:f>
              <c:strCache>
                <c:ptCount val="1"/>
                <c:pt idx="0">
                  <c:v>lo95_Holt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Ajustes!$Z$26:$Z$79</c:f>
            </c:numRef>
          </c:val>
          <c:smooth val="0"/>
          <c:extLst>
            <c:ext xmlns:c16="http://schemas.microsoft.com/office/drawing/2014/chart" uri="{C3380CC4-5D6E-409C-BE32-E72D297353CC}">
              <c16:uniqueId val="{0000000E-6F53-4648-BA37-45EC5449D9A7}"/>
            </c:ext>
          </c:extLst>
        </c:ser>
        <c:ser>
          <c:idx val="15"/>
          <c:order val="15"/>
          <c:tx>
            <c:strRef>
              <c:f>Ajustes!$AA$1</c:f>
              <c:strCache>
                <c:ptCount val="1"/>
                <c:pt idx="0">
                  <c:v>hi95_Holt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Ajustes!$AA$26:$AA$79</c:f>
            </c:numRef>
          </c:val>
          <c:smooth val="0"/>
          <c:extLst>
            <c:ext xmlns:c16="http://schemas.microsoft.com/office/drawing/2014/chart" uri="{C3380CC4-5D6E-409C-BE32-E72D297353CC}">
              <c16:uniqueId val="{0000000F-6F53-4648-BA37-45EC5449D9A7}"/>
            </c:ext>
          </c:extLst>
        </c:ser>
        <c:ser>
          <c:idx val="16"/>
          <c:order val="16"/>
          <c:tx>
            <c:strRef>
              <c:f>Ajustes!$AB$1</c:f>
              <c:strCache>
                <c:ptCount val="1"/>
                <c:pt idx="0">
                  <c:v>Previsão_HW</c:v>
                </c:pt>
              </c:strCache>
            </c:strRef>
          </c:tx>
          <c:spPr>
            <a:ln w="19050" cap="rnd">
              <a:solidFill>
                <a:srgbClr val="C00000">
                  <a:alpha val="8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Ajustes!$B$26:$B$79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</c:numRef>
          </c:cat>
          <c:val>
            <c:numRef>
              <c:f>Ajustes!$AB$26:$AB$79</c:f>
              <c:numCache>
                <c:formatCode>General</c:formatCode>
                <c:ptCount val="54"/>
                <c:pt idx="42" formatCode="_(* #,##0.00_);_(* \(#,##0.00\);_(* &quot;-&quot;??_);_(@_)">
                  <c:v>3279291033.0551581</c:v>
                </c:pt>
                <c:pt idx="43" formatCode="_(* #,##0.00_);_(* \(#,##0.00\);_(* &quot;-&quot;??_);_(@_)">
                  <c:v>3416956534.7118931</c:v>
                </c:pt>
                <c:pt idx="44" formatCode="_(* #,##0.00_);_(* \(#,##0.00\);_(* &quot;-&quot;??_);_(@_)">
                  <c:v>3304369154.6885376</c:v>
                </c:pt>
                <c:pt idx="45" formatCode="_(* #,##0.00_);_(* \(#,##0.00\);_(* &quot;-&quot;??_);_(@_)">
                  <c:v>3492008815.3782768</c:v>
                </c:pt>
                <c:pt idx="46" formatCode="_(* #,##0.00_);_(* \(#,##0.00\);_(* &quot;-&quot;??_);_(@_)">
                  <c:v>3483611804.0393548</c:v>
                </c:pt>
                <c:pt idx="47" formatCode="_(* #,##0.00_);_(* \(#,##0.00\);_(* &quot;-&quot;??_);_(@_)">
                  <c:v>3764788347.0724635</c:v>
                </c:pt>
                <c:pt idx="48" formatCode="_(* #,##0.00_);_(* \(#,##0.00\);_(* &quot;-&quot;??_);_(@_)">
                  <c:v>3363599519.3539052</c:v>
                </c:pt>
                <c:pt idx="49" formatCode="_(* #,##0.00_);_(* \(#,##0.00\);_(* &quot;-&quot;??_);_(@_)">
                  <c:v>3390980261.8107281</c:v>
                </c:pt>
                <c:pt idx="50" formatCode="_(* #,##0.00_);_(* \(#,##0.00\);_(* &quot;-&quot;??_);_(@_)">
                  <c:v>3300451860.5923634</c:v>
                </c:pt>
                <c:pt idx="51" formatCode="_(* #,##0.00_);_(* \(#,##0.00\);_(* &quot;-&quot;??_);_(@_)">
                  <c:v>3379263123.3033695</c:v>
                </c:pt>
                <c:pt idx="52" formatCode="_(* #,##0.00_);_(* \(#,##0.00\);_(* &quot;-&quot;??_);_(@_)">
                  <c:v>3499012750.9076786</c:v>
                </c:pt>
                <c:pt idx="53" formatCode="_(* #,##0.00_);_(* \(#,##0.00\);_(* &quot;-&quot;??_);_(@_)">
                  <c:v>3580181278.9275117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F53-4648-BA37-45EC5449D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585696"/>
        <c:axId val="1013588576"/>
      </c:lineChart>
      <c:dateAx>
        <c:axId val="1013585696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588576"/>
        <c:crosses val="autoZero"/>
        <c:auto val="1"/>
        <c:lblOffset val="100"/>
        <c:baseTimeUnit val="months"/>
        <c:majorUnit val="6"/>
        <c:majorTimeUnit val="months"/>
      </c:dateAx>
      <c:valAx>
        <c:axId val="1013588576"/>
        <c:scaling>
          <c:orientation val="minMax"/>
          <c:max val="40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358569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4"/>
          <c:order val="3"/>
          <c:tx>
            <c:strRef>
              <c:f>Previsão!$W$1</c:f>
              <c:strCache>
                <c:ptCount val="1"/>
                <c:pt idx="0">
                  <c:v>hi95_HW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Previsão!$A$2:$A$109</c:f>
              <c:numCache>
                <c:formatCode>m/d/yyyy</c:formatCode>
                <c:ptCount val="10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</c:numCache>
            </c:numRef>
          </c:cat>
          <c:val>
            <c:numRef>
              <c:f>Previsão!$W$2:$W$121</c:f>
              <c:numCache>
                <c:formatCode>General</c:formatCode>
                <c:ptCount val="120"/>
                <c:pt idx="78" formatCode="_(* #,##0.00_);_(* \(#,##0.00\);_(* &quot;-&quot;??_);_(@_)">
                  <c:v>4063541240.6114902</c:v>
                </c:pt>
                <c:pt idx="79" formatCode="_(* #,##0.00_);_(* \(#,##0.00\);_(* &quot;-&quot;??_);_(@_)">
                  <c:v>4175126078.2362318</c:v>
                </c:pt>
                <c:pt idx="80" formatCode="_(* #,##0.00_);_(* \(#,##0.00\);_(* &quot;-&quot;??_);_(@_)">
                  <c:v>4111369727.3514428</c:v>
                </c:pt>
                <c:pt idx="81" formatCode="_(* #,##0.00_);_(* \(#,##0.00\);_(* &quot;-&quot;??_);_(@_)">
                  <c:v>4358892706.5504971</c:v>
                </c:pt>
                <c:pt idx="82" formatCode="_(* #,##0.00_);_(* \(#,##0.00\);_(* &quot;-&quot;??_);_(@_)">
                  <c:v>4322856196.3702259</c:v>
                </c:pt>
                <c:pt idx="83" formatCode="_(* #,##0.00_);_(* \(#,##0.00\);_(* &quot;-&quot;??_);_(@_)">
                  <c:v>4558678499.7512598</c:v>
                </c:pt>
                <c:pt idx="84" formatCode="_(* #,##0.00_);_(* \(#,##0.00\);_(* &quot;-&quot;??_);_(@_)">
                  <c:v>4212318722.5598421</c:v>
                </c:pt>
                <c:pt idx="85" formatCode="_(* #,##0.00_);_(* \(#,##0.00\);_(* &quot;-&quot;??_);_(@_)">
                  <c:v>4219248996.7983761</c:v>
                </c:pt>
                <c:pt idx="86" formatCode="_(* #,##0.00_);_(* \(#,##0.00\);_(* &quot;-&quot;??_);_(@_)">
                  <c:v>4165916515.6280594</c:v>
                </c:pt>
                <c:pt idx="87" formatCode="_(* #,##0.00_);_(* \(#,##0.00\);_(* &quot;-&quot;??_);_(@_)">
                  <c:v>4249478143.9966912</c:v>
                </c:pt>
                <c:pt idx="88" formatCode="_(* #,##0.00_);_(* \(#,##0.00\);_(* &quot;-&quot;??_);_(@_)">
                  <c:v>4375677699.0419569</c:v>
                </c:pt>
                <c:pt idx="89" formatCode="_(* #,##0.00_);_(* \(#,##0.00\);_(* &quot;-&quot;??_);_(@_)">
                  <c:v>4429607157.6591387</c:v>
                </c:pt>
                <c:pt idx="90" formatCode="_(* #,##0.00_);_(* \(#,##0.00\);_(* &quot;-&quot;??_);_(@_)">
                  <c:v>4437107217.1693106</c:v>
                </c:pt>
                <c:pt idx="91" formatCode="_(* #,##0.00_);_(* \(#,##0.00\);_(* &quot;-&quot;??_);_(@_)">
                  <c:v>4547118700.7979622</c:v>
                </c:pt>
                <c:pt idx="92" formatCode="_(* #,##0.00_);_(* \(#,##0.00\);_(* &quot;-&quot;??_);_(@_)">
                  <c:v>4481871769.91576</c:v>
                </c:pt>
                <c:pt idx="93" formatCode="_(* #,##0.00_);_(* \(#,##0.00\);_(* &quot;-&quot;??_);_(@_)">
                  <c:v>4727979916.059269</c:v>
                </c:pt>
                <c:pt idx="94" formatCode="_(* #,##0.00_);_(* \(#,##0.00\);_(* &quot;-&quot;??_);_(@_)">
                  <c:v>4690598108.619194</c:v>
                </c:pt>
                <c:pt idx="95" formatCode="_(* #,##0.00_);_(* \(#,##0.00\);_(* &quot;-&quot;??_);_(@_)">
                  <c:v>4925139136.2463436</c:v>
                </c:pt>
                <c:pt idx="96" formatCode="_(* #,##0.00_);_(* \(#,##0.00\);_(* &quot;-&quot;??_);_(@_)">
                  <c:v>4577557189.0690994</c:v>
                </c:pt>
                <c:pt idx="97" formatCode="_(* #,##0.00_);_(* \(#,##0.00\);_(* &quot;-&quot;??_);_(@_)">
                  <c:v>4583320000.1737566</c:v>
                </c:pt>
                <c:pt idx="98" formatCode="_(* #,##0.00_);_(* \(#,##0.00\);_(* &quot;-&quot;??_);_(@_)">
                  <c:v>4528870812.2423229</c:v>
                </c:pt>
                <c:pt idx="99" formatCode="_(* #,##0.00_);_(* \(#,##0.00\);_(* &quot;-&quot;??_);_(@_)">
                  <c:v>4611362930.6215887</c:v>
                </c:pt>
                <c:pt idx="100" formatCode="_(* #,##0.00_);_(* \(#,##0.00\);_(* &quot;-&quot;??_);_(@_)">
                  <c:v>4736536955.0111647</c:v>
                </c:pt>
                <c:pt idx="101" formatCode="_(* #,##0.00_);_(* \(#,##0.00\);_(* &quot;-&quot;??_);_(@_)">
                  <c:v>4789481945.5868759</c:v>
                </c:pt>
                <c:pt idx="102" formatCode="_(* #,##0.00_);_(* \(#,##0.00\);_(* &quot;-&quot;??_);_(@_)">
                  <c:v>4796035051.9027653</c:v>
                </c:pt>
                <c:pt idx="103" formatCode="_(* #,##0.00_);_(* \(#,##0.00\);_(* &quot;-&quot;??_);_(@_)">
                  <c:v>4905136506.9310751</c:v>
                </c:pt>
                <c:pt idx="104" formatCode="_(* #,##0.00_);_(* \(#,##0.00\);_(* &quot;-&quot;??_);_(@_)">
                  <c:v>4839013332.0755062</c:v>
                </c:pt>
                <c:pt idx="105" formatCode="_(* #,##0.00_);_(* \(#,##0.00\);_(* &quot;-&quot;??_);_(@_)">
                  <c:v>5084276996.9863329</c:v>
                </c:pt>
                <c:pt idx="106" formatCode="_(* #,##0.00_);_(* \(#,##0.00\);_(* &quot;-&quot;??_);_(@_)">
                  <c:v>5046080615.2892952</c:v>
                </c:pt>
                <c:pt idx="107" formatCode="_(* #,##0.00_);_(* \(#,##0.00\);_(* &quot;-&quot;??_);_(@_)">
                  <c:v>5279835268.7587414</c:v>
                </c:pt>
                <c:pt idx="108" formatCode="_(* #,##0.00_);_(* \(#,##0.00\);_(* &quot;-&quot;??_);_(@_)">
                  <c:v>4931493574.4487152</c:v>
                </c:pt>
                <c:pt idx="109" formatCode="_(* #,##0.00_);_(* \(#,##0.00\);_(* &quot;-&quot;??_);_(@_)">
                  <c:v>4936521812.9229183</c:v>
                </c:pt>
                <c:pt idx="110" formatCode="_(* #,##0.00_);_(* \(#,##0.00\);_(* &quot;-&quot;??_);_(@_)">
                  <c:v>4881361883.2186069</c:v>
                </c:pt>
                <c:pt idx="111" formatCode="_(* #,##0.00_);_(* \(#,##0.00\);_(* &quot;-&quot;??_);_(@_)">
                  <c:v>4963165845.6002951</c:v>
                </c:pt>
                <c:pt idx="112" formatCode="_(* #,##0.00_);_(* \(#,##0.00\);_(* &quot;-&quot;??_);_(@_)">
                  <c:v>5087673144.1072388</c:v>
                </c:pt>
                <c:pt idx="113" formatCode="_(* #,##0.00_);_(* \(#,##0.00\);_(* &quot;-&quot;??_);_(@_)">
                  <c:v>5139971764.5555058</c:v>
                </c:pt>
                <c:pt idx="114" formatCode="_(* #,##0.00_);_(* \(#,##0.00\);_(* &quot;-&quot;??_);_(@_)">
                  <c:v>5145897255.6069107</c:v>
                </c:pt>
                <c:pt idx="115" formatCode="_(* #,##0.00_);_(* \(#,##0.00\);_(* &quot;-&quot;??_);_(@_)">
                  <c:v>5254390136.195528</c:v>
                </c:pt>
                <c:pt idx="116" formatCode="_(* #,##0.00_);_(* \(#,##0.00\);_(* &quot;-&quot;??_);_(@_)">
                  <c:v>5187675937.995986</c:v>
                </c:pt>
                <c:pt idx="117" formatCode="_(* #,##0.00_);_(* \(#,##0.00\);_(* &quot;-&quot;??_);_(@_)">
                  <c:v>5432365316.4867401</c:v>
                </c:pt>
                <c:pt idx="118" formatCode="_(* #,##0.00_);_(* \(#,##0.00\);_(* &quot;-&quot;??_);_(@_)">
                  <c:v>5393610623.0922928</c:v>
                </c:pt>
                <c:pt idx="119" formatCode="_(* #,##0.00_);_(* \(#,##0.00\);_(* &quot;-&quot;??_);_(@_)">
                  <c:v>5626822225.1560316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8-48A1-94C4-56FB836E2679}"/>
            </c:ext>
          </c:extLst>
        </c:ser>
        <c:ser>
          <c:idx val="3"/>
          <c:order val="4"/>
          <c:tx>
            <c:strRef>
              <c:f>Previsão!$V$1</c:f>
              <c:strCache>
                <c:ptCount val="1"/>
                <c:pt idx="0">
                  <c:v>lo95_HW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Previsão!$A$2:$A$109</c:f>
              <c:numCache>
                <c:formatCode>m/d/yyyy</c:formatCode>
                <c:ptCount val="10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</c:numCache>
            </c:numRef>
          </c:cat>
          <c:val>
            <c:numRef>
              <c:f>Previsão!$V$2:$V$121</c:f>
              <c:numCache>
                <c:formatCode>General</c:formatCode>
                <c:ptCount val="120"/>
                <c:pt idx="78" formatCode="_(* #,##0.00_);_(* \(#,##0.00\);_(* &quot;-&quot;??_);_(@_)">
                  <c:v>3306365748.9065876</c:v>
                </c:pt>
                <c:pt idx="79" formatCode="_(* #,##0.00_);_(* \(#,##0.00\);_(* &quot;-&quot;??_);_(@_)">
                  <c:v>3400893917.9549446</c:v>
                </c:pt>
                <c:pt idx="80" formatCode="_(* #,##0.00_);_(* \(#,##0.00\);_(* &quot;-&quot;??_);_(@_)">
                  <c:v>3320433174.0196891</c:v>
                </c:pt>
                <c:pt idx="81" formatCode="_(* #,##0.00_);_(* \(#,##0.00\);_(* &quot;-&quot;??_);_(@_)">
                  <c:v>3551582161.0648165</c:v>
                </c:pt>
                <c:pt idx="82" formatCode="_(* #,##0.00_);_(* \(#,##0.00\);_(* &quot;-&quot;??_);_(@_)">
                  <c:v>3499482340.9142642</c:v>
                </c:pt>
                <c:pt idx="83" formatCode="_(* #,##0.00_);_(* \(#,##0.00\);_(* &quot;-&quot;??_);_(@_)">
                  <c:v>3719534167.7971163</c:v>
                </c:pt>
                <c:pt idx="84" formatCode="_(* #,##0.00_);_(* \(#,##0.00\);_(* &quot;-&quot;??_);_(@_)">
                  <c:v>3357680529.9158373</c:v>
                </c:pt>
                <c:pt idx="85" formatCode="_(* #,##0.00_);_(* \(#,##0.00\);_(* &quot;-&quot;??_);_(@_)">
                  <c:v>3349378771.5693951</c:v>
                </c:pt>
                <c:pt idx="86" formatCode="_(* #,##0.00_);_(* \(#,##0.00\);_(* &quot;-&quot;??_);_(@_)">
                  <c:v>3281062557.8703642</c:v>
                </c:pt>
                <c:pt idx="87" formatCode="_(* #,##0.00_);_(* \(#,##0.00\);_(* &quot;-&quot;??_);_(@_)">
                  <c:v>3349876340.2797379</c:v>
                </c:pt>
                <c:pt idx="88" formatCode="_(* #,##0.00_);_(* \(#,##0.00\);_(* &quot;-&quot;??_);_(@_)">
                  <c:v>3461552512.7133546</c:v>
                </c:pt>
                <c:pt idx="89" formatCode="_(* #,##0.00_);_(* \(#,##0.00\);_(* &quot;-&quot;??_);_(@_)">
                  <c:v>3501172512.0785522</c:v>
                </c:pt>
                <c:pt idx="90" formatCode="_(* #,##0.00_);_(* \(#,##0.00\);_(* &quot;-&quot;??_);_(@_)">
                  <c:v>3494554228.6096392</c:v>
                </c:pt>
                <c:pt idx="91" formatCode="_(* #,##0.00_);_(* \(#,##0.00\);_(* &quot;-&quot;??_);_(@_)">
                  <c:v>3590655751.6540875</c:v>
                </c:pt>
                <c:pt idx="92" formatCode="_(* #,##0.00_);_(* \(#,##0.00\);_(* &quot;-&quot;??_);_(@_)">
                  <c:v>3511685587.7162447</c:v>
                </c:pt>
                <c:pt idx="93" formatCode="_(* #,##0.00_);_(* \(#,##0.00\);_(* &quot;-&quot;??_);_(@_)">
                  <c:v>3744249407.8169165</c:v>
                </c:pt>
                <c:pt idx="94" formatCode="_(* #,##0.00_);_(* \(#,##0.00\);_(* &quot;-&quot;??_);_(@_)">
                  <c:v>3693494884.9261675</c:v>
                </c:pt>
                <c:pt idx="95" formatCode="_(* #,##0.00_);_(* \(#,##0.00\);_(* &quot;-&quot;??_);_(@_)">
                  <c:v>3914827987.5629063</c:v>
                </c:pt>
                <c:pt idx="96" formatCode="_(* #,##0.00_);_(* \(#,##0.00\);_(* &quot;-&quot;??_);_(@_)">
                  <c:v>3554196519.6674519</c:v>
                </c:pt>
                <c:pt idx="97" formatCode="_(* #,##0.00_);_(* \(#,##0.00\);_(* &quot;-&quot;??_);_(@_)">
                  <c:v>3547062224.4548869</c:v>
                </c:pt>
                <c:pt idx="98" formatCode="_(* #,##0.00_);_(* \(#,##0.00\);_(* &quot;-&quot;??_);_(@_)">
                  <c:v>3479862717.5169735</c:v>
                </c:pt>
                <c:pt idx="99" formatCode="_(* #,##0.00_);_(* \(#,##0.00\);_(* &quot;-&quot;??_);_(@_)">
                  <c:v>3549746009.9157133</c:v>
                </c:pt>
                <c:pt idx="100" formatCode="_(* #,##0.00_);_(* \(#,##0.00\);_(* &quot;-&quot;??_);_(@_)">
                  <c:v>3662447713.0050192</c:v>
                </c:pt>
                <c:pt idx="101" formatCode="_(* #,##0.00_);_(* \(#,##0.00\);_(* &quot;-&quot;??_);_(@_)">
                  <c:v>3703052180.4116879</c:v>
                </c:pt>
                <c:pt idx="102" formatCode="_(* #,##0.00_);_(* \(#,##0.00\);_(* &quot;-&quot;??_);_(@_)">
                  <c:v>3697380850.1370568</c:v>
                </c:pt>
                <c:pt idx="103" formatCode="_(* #,##0.00_);_(* \(#,##0.00\);_(* &quot;-&quot;??_);_(@_)">
                  <c:v>3794392401.781846</c:v>
                </c:pt>
                <c:pt idx="104" formatCode="_(* #,##0.00_);_(* \(#,##0.00\);_(* &quot;-&quot;??_);_(@_)">
                  <c:v>3716298481.8173709</c:v>
                </c:pt>
                <c:pt idx="105" formatCode="_(* #,##0.00_);_(* \(#,##0.00\);_(* &quot;-&quot;??_);_(@_)">
                  <c:v>3949706783.1507254</c:v>
                </c:pt>
                <c:pt idx="106" formatCode="_(* #,##0.00_);_(* \(#,##0.00\);_(* &quot;-&quot;??_);_(@_)">
                  <c:v>3899766834.5169392</c:v>
                </c:pt>
                <c:pt idx="107" formatCode="_(* #,##0.00_);_(* \(#,##0.00\);_(* &quot;-&quot;??_);_(@_)">
                  <c:v>4121886311.3113804</c:v>
                </c:pt>
                <c:pt idx="108" formatCode="_(* #,##0.00_);_(* \(#,##0.00\);_(* &quot;-&quot;??_);_(@_)">
                  <c:v>3762014590.548708</c:v>
                </c:pt>
                <c:pt idx="109" formatCode="_(* #,##0.00_);_(* \(#,##0.00\);_(* &quot;-&quot;??_);_(@_)">
                  <c:v>3755614867.9665966</c:v>
                </c:pt>
                <c:pt idx="110" formatCode="_(* #,##0.00_);_(* \(#,##0.00\);_(* &quot;-&quot;??_);_(@_)">
                  <c:v>3689126102.8015623</c:v>
                </c:pt>
                <c:pt idx="111" formatCode="_(* #,##0.00_);_(* \(#,##0.00\);_(* &quot;-&quot;??_);_(@_)">
                  <c:v>3759697551.1978788</c:v>
                </c:pt>
                <c:pt idx="112" formatCode="_(* #,##0.00_);_(* \(#,##0.00\);_(* &quot;-&quot;??_);_(@_)">
                  <c:v>3873065980.1698189</c:v>
                </c:pt>
                <c:pt idx="113" formatCode="_(* #,##0.00_);_(* \(#,##0.00\);_(* &quot;-&quot;??_);_(@_)">
                  <c:v>3914316817.7039299</c:v>
                </c:pt>
                <c:pt idx="114" formatCode="_(* #,##0.00_);_(* \(#,##0.00\);_(* &quot;-&quot;??_);_(@_)">
                  <c:v>3909273102.6937833</c:v>
                </c:pt>
                <c:pt idx="115" formatCode="_(* #,##0.00_);_(* \(#,##0.00\);_(* &quot;-&quot;??_);_(@_)">
                  <c:v>4006893228.778265</c:v>
                </c:pt>
                <c:pt idx="116" formatCode="_(* #,##0.00_);_(* \(#,##0.00\);_(* &quot;-&quot;??_);_(@_)">
                  <c:v>3929390332.1577635</c:v>
                </c:pt>
                <c:pt idx="117" formatCode="_(* #,##0.00_);_(* \(#,##0.00\);_(* &quot;-&quot;??_);_(@_)">
                  <c:v>4163372919.91119</c:v>
                </c:pt>
                <c:pt idx="118" formatCode="_(* #,##0.00_);_(* \(#,##0.00\);_(* &quot;-&quot;??_);_(@_)">
                  <c:v>4113991282.9748149</c:v>
                </c:pt>
                <c:pt idx="119" formatCode="_(* #,##0.00_);_(* \(#,##0.00\);_(* &quot;-&quot;??_);_(@_)">
                  <c:v>4336653811.174962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D8-48A1-94C4-56FB836E2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145072"/>
        <c:axId val="755138352"/>
      </c:areaChart>
      <c:lineChart>
        <c:grouping val="standard"/>
        <c:varyColors val="0"/>
        <c:ser>
          <c:idx val="0"/>
          <c:order val="0"/>
          <c:tx>
            <c:strRef>
              <c:f>Previsão!$B$1</c:f>
              <c:strCache>
                <c:ptCount val="1"/>
                <c:pt idx="0">
                  <c:v>Valor original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Previsão!$B$2:$B$121</c:f>
              <c:numCache>
                <c:formatCode>_(* #,##0.00_);_(* \(#,##0.00\);_(* "-"??_);_(@_)</c:formatCode>
                <c:ptCount val="120"/>
                <c:pt idx="0">
                  <c:v>1949886450.1700001</c:v>
                </c:pt>
                <c:pt idx="1">
                  <c:v>1898669828.21</c:v>
                </c:pt>
                <c:pt idx="2">
                  <c:v>1876671143.0899999</c:v>
                </c:pt>
                <c:pt idx="3">
                  <c:v>1956424762.5599999</c:v>
                </c:pt>
                <c:pt idx="4">
                  <c:v>1984713522.99</c:v>
                </c:pt>
                <c:pt idx="5">
                  <c:v>2028309951.21</c:v>
                </c:pt>
                <c:pt idx="6">
                  <c:v>2117613173.8299999</c:v>
                </c:pt>
                <c:pt idx="7">
                  <c:v>2076928554.8499999</c:v>
                </c:pt>
                <c:pt idx="8">
                  <c:v>1984786365.0599999</c:v>
                </c:pt>
                <c:pt idx="9">
                  <c:v>2203141372.5900002</c:v>
                </c:pt>
                <c:pt idx="10">
                  <c:v>2056329381.8299999</c:v>
                </c:pt>
                <c:pt idx="11">
                  <c:v>2332364345.3499999</c:v>
                </c:pt>
                <c:pt idx="12">
                  <c:v>2116606077.9200001</c:v>
                </c:pt>
                <c:pt idx="13">
                  <c:v>2059980005.75</c:v>
                </c:pt>
                <c:pt idx="14">
                  <c:v>1978721496.4300001</c:v>
                </c:pt>
                <c:pt idx="15">
                  <c:v>2320021599.2800002</c:v>
                </c:pt>
                <c:pt idx="16">
                  <c:v>2484322460.3400002</c:v>
                </c:pt>
                <c:pt idx="17">
                  <c:v>2133994614.48</c:v>
                </c:pt>
                <c:pt idx="18">
                  <c:v>2228702267.4699998</c:v>
                </c:pt>
                <c:pt idx="19">
                  <c:v>2254683005.4200001</c:v>
                </c:pt>
                <c:pt idx="20">
                  <c:v>3876207943.9200001</c:v>
                </c:pt>
                <c:pt idx="21">
                  <c:v>2730436150.1599998</c:v>
                </c:pt>
                <c:pt idx="22">
                  <c:v>2597078941.48</c:v>
                </c:pt>
                <c:pt idx="23">
                  <c:v>3130532036.4099898</c:v>
                </c:pt>
                <c:pt idx="24">
                  <c:v>2278508675.8000002</c:v>
                </c:pt>
                <c:pt idx="25">
                  <c:v>2301100846.0700002</c:v>
                </c:pt>
                <c:pt idx="26">
                  <c:v>2135645525.3499999</c:v>
                </c:pt>
                <c:pt idx="27">
                  <c:v>1849735841.5</c:v>
                </c:pt>
                <c:pt idx="28">
                  <c:v>1921510852.3900001</c:v>
                </c:pt>
                <c:pt idx="29">
                  <c:v>2559439621.7600002</c:v>
                </c:pt>
                <c:pt idx="30">
                  <c:v>2585614475.21</c:v>
                </c:pt>
                <c:pt idx="31">
                  <c:v>2939452356.5599999</c:v>
                </c:pt>
                <c:pt idx="32">
                  <c:v>2601492983.5999999</c:v>
                </c:pt>
                <c:pt idx="33">
                  <c:v>2626997641.5900002</c:v>
                </c:pt>
                <c:pt idx="34">
                  <c:v>2759631470.7600002</c:v>
                </c:pt>
                <c:pt idx="35">
                  <c:v>2786200651.1799998</c:v>
                </c:pt>
                <c:pt idx="36">
                  <c:v>2664428266.6399999</c:v>
                </c:pt>
                <c:pt idx="37">
                  <c:v>2662327107.6599998</c:v>
                </c:pt>
                <c:pt idx="38">
                  <c:v>2595839492.0700002</c:v>
                </c:pt>
                <c:pt idx="39">
                  <c:v>2642447003.5100002</c:v>
                </c:pt>
                <c:pt idx="40">
                  <c:v>2670881737.6199999</c:v>
                </c:pt>
                <c:pt idx="41">
                  <c:v>2832998458.0599999</c:v>
                </c:pt>
                <c:pt idx="42">
                  <c:v>2816013710.98</c:v>
                </c:pt>
                <c:pt idx="43">
                  <c:v>3175569504.3499999</c:v>
                </c:pt>
                <c:pt idx="44">
                  <c:v>2953492919.8200002</c:v>
                </c:pt>
                <c:pt idx="45">
                  <c:v>3092598053.2199998</c:v>
                </c:pt>
                <c:pt idx="46">
                  <c:v>3254843987.6700001</c:v>
                </c:pt>
                <c:pt idx="47">
                  <c:v>3484781805.54</c:v>
                </c:pt>
                <c:pt idx="48">
                  <c:v>2944672353.25</c:v>
                </c:pt>
                <c:pt idx="49">
                  <c:v>3179398197.8600001</c:v>
                </c:pt>
                <c:pt idx="50">
                  <c:v>3097480330.3499999</c:v>
                </c:pt>
                <c:pt idx="51">
                  <c:v>3207804373.73</c:v>
                </c:pt>
                <c:pt idx="52">
                  <c:v>3546736510.8800001</c:v>
                </c:pt>
                <c:pt idx="53">
                  <c:v>3445306554.0700002</c:v>
                </c:pt>
                <c:pt idx="54">
                  <c:v>4353534789.5900002</c:v>
                </c:pt>
                <c:pt idx="55">
                  <c:v>3109729671.1900001</c:v>
                </c:pt>
                <c:pt idx="56">
                  <c:v>3145806707.0300002</c:v>
                </c:pt>
                <c:pt idx="57">
                  <c:v>5828869242.1899996</c:v>
                </c:pt>
                <c:pt idx="58">
                  <c:v>3340049526.0799999</c:v>
                </c:pt>
                <c:pt idx="59">
                  <c:v>4300123204.8999996</c:v>
                </c:pt>
                <c:pt idx="60">
                  <c:v>3158846243.8299999</c:v>
                </c:pt>
                <c:pt idx="61">
                  <c:v>3161853323.4899998</c:v>
                </c:pt>
                <c:pt idx="62">
                  <c:v>3322201038.0599999</c:v>
                </c:pt>
                <c:pt idx="63">
                  <c:v>3487466105.21</c:v>
                </c:pt>
                <c:pt idx="64">
                  <c:v>3356660564.5500002</c:v>
                </c:pt>
                <c:pt idx="65">
                  <c:v>3262889730.4200001</c:v>
                </c:pt>
                <c:pt idx="66">
                  <c:v>3369010432.9400001</c:v>
                </c:pt>
                <c:pt idx="67">
                  <c:v>3335890098.3600001</c:v>
                </c:pt>
                <c:pt idx="68">
                  <c:v>3451468953.5700002</c:v>
                </c:pt>
                <c:pt idx="69">
                  <c:v>3933109112.5300002</c:v>
                </c:pt>
                <c:pt idx="70">
                  <c:v>4059169506.4099998</c:v>
                </c:pt>
                <c:pt idx="71">
                  <c:v>4086146406.1300001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3652359621.6999998</c:v>
                </c:pt>
                <c:pt idx="76">
                  <c:v>3919329073.1599998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8-48A1-94C4-56FB836E2679}"/>
            </c:ext>
          </c:extLst>
        </c:ser>
        <c:ser>
          <c:idx val="1"/>
          <c:order val="1"/>
          <c:tx>
            <c:strRef>
              <c:f>Previsão!$C$1</c:f>
              <c:strCache>
                <c:ptCount val="1"/>
                <c:pt idx="0">
                  <c:v>Valor ajustado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Previsão!$C$2:$C$121</c:f>
              <c:numCache>
                <c:formatCode>_(* #,##0.00_);_(* \(#,##0.00\);_(* "-"??_);_(@_)</c:formatCode>
                <c:ptCount val="120"/>
                <c:pt idx="0">
                  <c:v>1842331726.6100001</c:v>
                </c:pt>
                <c:pt idx="1">
                  <c:v>1792739616.9300001</c:v>
                </c:pt>
                <c:pt idx="2">
                  <c:v>1773707190.03</c:v>
                </c:pt>
                <c:pt idx="3">
                  <c:v>1846569500.72</c:v>
                </c:pt>
                <c:pt idx="4">
                  <c:v>1872497947.51</c:v>
                </c:pt>
                <c:pt idx="5">
                  <c:v>1944579332.1400001</c:v>
                </c:pt>
                <c:pt idx="6">
                  <c:v>1986989942.4299998</c:v>
                </c:pt>
                <c:pt idx="7">
                  <c:v>1992712281.9299998</c:v>
                </c:pt>
                <c:pt idx="8">
                  <c:v>1880810671.98</c:v>
                </c:pt>
                <c:pt idx="9">
                  <c:v>2049150741.0800002</c:v>
                </c:pt>
                <c:pt idx="10">
                  <c:v>1908178985.52</c:v>
                </c:pt>
                <c:pt idx="11">
                  <c:v>2184097108.8400002</c:v>
                </c:pt>
                <c:pt idx="12">
                  <c:v>2055910417.1300001</c:v>
                </c:pt>
                <c:pt idx="13">
                  <c:v>1936544327.6300001</c:v>
                </c:pt>
                <c:pt idx="14">
                  <c:v>1847773300.6200001</c:v>
                </c:pt>
                <c:pt idx="15">
                  <c:v>2181339923.6900001</c:v>
                </c:pt>
                <c:pt idx="16">
                  <c:v>2347615243.6400003</c:v>
                </c:pt>
                <c:pt idx="17">
                  <c:v>1998416583.05</c:v>
                </c:pt>
                <c:pt idx="18">
                  <c:v>2089461156.5099998</c:v>
                </c:pt>
                <c:pt idx="19">
                  <c:v>2107865586.7</c:v>
                </c:pt>
                <c:pt idx="20">
                  <c:v>2168446774.5700002</c:v>
                </c:pt>
                <c:pt idx="21">
                  <c:v>2577982800.3299999</c:v>
                </c:pt>
                <c:pt idx="22">
                  <c:v>2380069520.8899999</c:v>
                </c:pt>
                <c:pt idx="23">
                  <c:v>2936403523.8899899</c:v>
                </c:pt>
                <c:pt idx="24">
                  <c:v>2177403167.46</c:v>
                </c:pt>
                <c:pt idx="25">
                  <c:v>2153769722.0500002</c:v>
                </c:pt>
                <c:pt idx="26">
                  <c:v>1980809109.8099999</c:v>
                </c:pt>
                <c:pt idx="27">
                  <c:v>1715914851.6099999</c:v>
                </c:pt>
                <c:pt idx="28">
                  <c:v>1779753973.4100001</c:v>
                </c:pt>
                <c:pt idx="29">
                  <c:v>2412976122.0300002</c:v>
                </c:pt>
                <c:pt idx="30">
                  <c:v>2438181994.54</c:v>
                </c:pt>
                <c:pt idx="31">
                  <c:v>2794164945.0299997</c:v>
                </c:pt>
                <c:pt idx="32">
                  <c:v>2453153902.6900001</c:v>
                </c:pt>
                <c:pt idx="33">
                  <c:v>2479388889.1100001</c:v>
                </c:pt>
                <c:pt idx="34">
                  <c:v>2611656764.4200001</c:v>
                </c:pt>
                <c:pt idx="35">
                  <c:v>2586437508.4299998</c:v>
                </c:pt>
                <c:pt idx="36">
                  <c:v>2567435977.8199997</c:v>
                </c:pt>
                <c:pt idx="37">
                  <c:v>2514879632.27</c:v>
                </c:pt>
                <c:pt idx="38">
                  <c:v>2443756676.1500001</c:v>
                </c:pt>
                <c:pt idx="39">
                  <c:v>2495765531.9300003</c:v>
                </c:pt>
                <c:pt idx="40">
                  <c:v>2521616713.6999998</c:v>
                </c:pt>
                <c:pt idx="41">
                  <c:v>2680857815.6300001</c:v>
                </c:pt>
                <c:pt idx="42">
                  <c:v>2665723911.4000001</c:v>
                </c:pt>
                <c:pt idx="43">
                  <c:v>3023469448.5900002</c:v>
                </c:pt>
                <c:pt idx="44">
                  <c:v>2806547452.3200002</c:v>
                </c:pt>
                <c:pt idx="45">
                  <c:v>2955245430.8799996</c:v>
                </c:pt>
                <c:pt idx="46">
                  <c:v>3113170777.3000002</c:v>
                </c:pt>
                <c:pt idx="47">
                  <c:v>3304656437.98</c:v>
                </c:pt>
                <c:pt idx="48">
                  <c:v>2840736554.5300002</c:v>
                </c:pt>
                <c:pt idx="49">
                  <c:v>3007676738.0700002</c:v>
                </c:pt>
                <c:pt idx="50">
                  <c:v>2950036093.3499999</c:v>
                </c:pt>
                <c:pt idx="51">
                  <c:v>3061522247.6700001</c:v>
                </c:pt>
                <c:pt idx="52">
                  <c:v>3399512563.9300003</c:v>
                </c:pt>
                <c:pt idx="53">
                  <c:v>3300860633.7800002</c:v>
                </c:pt>
                <c:pt idx="54">
                  <c:v>3028838660.5</c:v>
                </c:pt>
                <c:pt idx="55">
                  <c:v>2963583806.2800002</c:v>
                </c:pt>
                <c:pt idx="56">
                  <c:v>3001283422.3300004</c:v>
                </c:pt>
                <c:pt idx="57">
                  <c:v>3186495786.7299995</c:v>
                </c:pt>
                <c:pt idx="58">
                  <c:v>3197379698.96</c:v>
                </c:pt>
                <c:pt idx="59">
                  <c:v>3602250143.8299999</c:v>
                </c:pt>
                <c:pt idx="60">
                  <c:v>3014340643.5699997</c:v>
                </c:pt>
                <c:pt idx="61">
                  <c:v>3030943112.1199999</c:v>
                </c:pt>
                <c:pt idx="62">
                  <c:v>3116488669.75</c:v>
                </c:pt>
                <c:pt idx="63">
                  <c:v>3287403816.6599998</c:v>
                </c:pt>
                <c:pt idx="64">
                  <c:v>3319757031.7800002</c:v>
                </c:pt>
                <c:pt idx="65">
                  <c:v>3225169194.1100001</c:v>
                </c:pt>
                <c:pt idx="66">
                  <c:v>3314718077.4099998</c:v>
                </c:pt>
                <c:pt idx="67">
                  <c:v>3265041401.3800001</c:v>
                </c:pt>
                <c:pt idx="68">
                  <c:v>3395307548.2600002</c:v>
                </c:pt>
                <c:pt idx="69">
                  <c:v>3875985930.75</c:v>
                </c:pt>
                <c:pt idx="70">
                  <c:v>3652744170.6799998</c:v>
                </c:pt>
                <c:pt idx="71">
                  <c:v>3634830471.2800002</c:v>
                </c:pt>
                <c:pt idx="72">
                  <c:v>3615575724.5999999</c:v>
                </c:pt>
                <c:pt idx="73">
                  <c:v>3500197147.0599999</c:v>
                </c:pt>
                <c:pt idx="74">
                  <c:v>3229424823.7800002</c:v>
                </c:pt>
                <c:pt idx="75">
                  <c:v>3345606018.665997</c:v>
                </c:pt>
                <c:pt idx="76">
                  <c:v>3824762683.3599977</c:v>
                </c:pt>
                <c:pt idx="77">
                  <c:v>3791636535.0900002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8-48A1-94C4-56FB836E2679}"/>
            </c:ext>
          </c:extLst>
        </c:ser>
        <c:ser>
          <c:idx val="2"/>
          <c:order val="2"/>
          <c:tx>
            <c:strRef>
              <c:f>Previsão!$S$1</c:f>
              <c:strCache>
                <c:ptCount val="1"/>
                <c:pt idx="0">
                  <c:v>Previsão_HW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Previsão!$A$2:$A$121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Previsão!$S$2:$S$121</c:f>
              <c:numCache>
                <c:formatCode>General</c:formatCode>
                <c:ptCount val="120"/>
                <c:pt idx="78" formatCode="_(* #,##0.00_);_(* \(#,##0.00\);_(* &quot;-&quot;??_);_(@_)">
                  <c:v>3684953494.7590389</c:v>
                </c:pt>
                <c:pt idx="79" formatCode="_(* #,##0.00_);_(* \(#,##0.00\);_(* &quot;-&quot;??_);_(@_)">
                  <c:v>3788009998.0955882</c:v>
                </c:pt>
                <c:pt idx="80" formatCode="_(* #,##0.00_);_(* \(#,##0.00\);_(* &quot;-&quot;??_);_(@_)">
                  <c:v>3715901450.6855659</c:v>
                </c:pt>
                <c:pt idx="81" formatCode="_(* #,##0.00_);_(* \(#,##0.00\);_(* &quot;-&quot;??_);_(@_)">
                  <c:v>3955237433.8076568</c:v>
                </c:pt>
                <c:pt idx="82" formatCode="_(* #,##0.00_);_(* \(#,##0.00\);_(* &quot;-&quot;??_);_(@_)">
                  <c:v>3911169268.6422448</c:v>
                </c:pt>
                <c:pt idx="83" formatCode="_(* #,##0.00_);_(* \(#,##0.00\);_(* &quot;-&quot;??_);_(@_)">
                  <c:v>4139106333.774188</c:v>
                </c:pt>
                <c:pt idx="84" formatCode="_(* #,##0.00_);_(* \(#,##0.00\);_(* &quot;-&quot;??_);_(@_)">
                  <c:v>3784999626.2378397</c:v>
                </c:pt>
                <c:pt idx="85" formatCode="_(* #,##0.00_);_(* \(#,##0.00\);_(* &quot;-&quot;??_);_(@_)">
                  <c:v>3784313884.1838856</c:v>
                </c:pt>
                <c:pt idx="86" formatCode="_(* #,##0.00_);_(* \(#,##0.00\);_(* &quot;-&quot;??_);_(@_)">
                  <c:v>3723489536.7492118</c:v>
                </c:pt>
                <c:pt idx="87" formatCode="_(* #,##0.00_);_(* \(#,##0.00\);_(* &quot;-&quot;??_);_(@_)">
                  <c:v>3799677242.1382146</c:v>
                </c:pt>
                <c:pt idx="88" formatCode="_(* #,##0.00_);_(* \(#,##0.00\);_(* &quot;-&quot;??_);_(@_)">
                  <c:v>3918615105.877656</c:v>
                </c:pt>
                <c:pt idx="89" formatCode="_(* #,##0.00_);_(* \(#,##0.00\);_(* &quot;-&quot;??_);_(@_)">
                  <c:v>3965389834.8688455</c:v>
                </c:pt>
                <c:pt idx="90" formatCode="_(* #,##0.00_);_(* \(#,##0.00\);_(* &quot;-&quot;??_);_(@_)">
                  <c:v>3965830722.8894749</c:v>
                </c:pt>
                <c:pt idx="91" formatCode="_(* #,##0.00_);_(* \(#,##0.00\);_(* &quot;-&quot;??_);_(@_)">
                  <c:v>4068887226.2260246</c:v>
                </c:pt>
                <c:pt idx="92" formatCode="_(* #,##0.00_);_(* \(#,##0.00\);_(* &quot;-&quot;??_);_(@_)">
                  <c:v>3996778678.8160024</c:v>
                </c:pt>
                <c:pt idx="93" formatCode="_(* #,##0.00_);_(* \(#,##0.00\);_(* &quot;-&quot;??_);_(@_)">
                  <c:v>4236114661.9380927</c:v>
                </c:pt>
                <c:pt idx="94" formatCode="_(* #,##0.00_);_(* \(#,##0.00\);_(* &quot;-&quot;??_);_(@_)">
                  <c:v>4192046496.7726808</c:v>
                </c:pt>
                <c:pt idx="95" formatCode="_(* #,##0.00_);_(* \(#,##0.00\);_(* &quot;-&quot;??_);_(@_)">
                  <c:v>4419983561.9046249</c:v>
                </c:pt>
                <c:pt idx="96" formatCode="_(* #,##0.00_);_(* \(#,##0.00\);_(* &quot;-&quot;??_);_(@_)">
                  <c:v>4065876854.3682756</c:v>
                </c:pt>
                <c:pt idx="97" formatCode="_(* #,##0.00_);_(* \(#,##0.00\);_(* &quot;-&quot;??_);_(@_)">
                  <c:v>4065191112.3143215</c:v>
                </c:pt>
                <c:pt idx="98" formatCode="_(* #,##0.00_);_(* \(#,##0.00\);_(* &quot;-&quot;??_);_(@_)">
                  <c:v>4004366764.8796482</c:v>
                </c:pt>
                <c:pt idx="99" formatCode="_(* #,##0.00_);_(* \(#,##0.00\);_(* &quot;-&quot;??_);_(@_)">
                  <c:v>4080554470.268651</c:v>
                </c:pt>
                <c:pt idx="100" formatCode="_(* #,##0.00_);_(* \(#,##0.00\);_(* &quot;-&quot;??_);_(@_)">
                  <c:v>4199492334.0080919</c:v>
                </c:pt>
                <c:pt idx="101" formatCode="_(* #,##0.00_);_(* \(#,##0.00\);_(* &quot;-&quot;??_);_(@_)">
                  <c:v>4246267062.9992819</c:v>
                </c:pt>
                <c:pt idx="102" formatCode="_(* #,##0.00_);_(* \(#,##0.00\);_(* &quot;-&quot;??_);_(@_)">
                  <c:v>4246707951.0199113</c:v>
                </c:pt>
                <c:pt idx="103" formatCode="_(* #,##0.00_);_(* \(#,##0.00\);_(* &quot;-&quot;??_);_(@_)">
                  <c:v>4349764454.3564606</c:v>
                </c:pt>
                <c:pt idx="104" formatCode="_(* #,##0.00_);_(* \(#,##0.00\);_(* &quot;-&quot;??_);_(@_)">
                  <c:v>4277655906.9464388</c:v>
                </c:pt>
                <c:pt idx="105" formatCode="_(* #,##0.00_);_(* \(#,##0.00\);_(* &quot;-&quot;??_);_(@_)">
                  <c:v>4516991890.0685291</c:v>
                </c:pt>
                <c:pt idx="106" formatCode="_(* #,##0.00_);_(* \(#,##0.00\);_(* &quot;-&quot;??_);_(@_)">
                  <c:v>4472923724.9031172</c:v>
                </c:pt>
                <c:pt idx="107" formatCode="_(* #,##0.00_);_(* \(#,##0.00\);_(* &quot;-&quot;??_);_(@_)">
                  <c:v>4700860790.0350609</c:v>
                </c:pt>
                <c:pt idx="108" formatCode="_(* #,##0.00_);_(* \(#,##0.00\);_(* &quot;-&quot;??_);_(@_)">
                  <c:v>4346754082.4987116</c:v>
                </c:pt>
                <c:pt idx="109" formatCode="_(* #,##0.00_);_(* \(#,##0.00\);_(* &quot;-&quot;??_);_(@_)">
                  <c:v>4346068340.4447575</c:v>
                </c:pt>
                <c:pt idx="110" formatCode="_(* #,##0.00_);_(* \(#,##0.00\);_(* &quot;-&quot;??_);_(@_)">
                  <c:v>4285243993.0100846</c:v>
                </c:pt>
                <c:pt idx="111" formatCode="_(* #,##0.00_);_(* \(#,##0.00\);_(* &quot;-&quot;??_);_(@_)">
                  <c:v>4361431698.399087</c:v>
                </c:pt>
                <c:pt idx="112" formatCode="_(* #,##0.00_);_(* \(#,##0.00\);_(* &quot;-&quot;??_);_(@_)">
                  <c:v>4480369562.1385288</c:v>
                </c:pt>
                <c:pt idx="113" formatCode="_(* #,##0.00_);_(* \(#,##0.00\);_(* &quot;-&quot;??_);_(@_)">
                  <c:v>4527144291.1297178</c:v>
                </c:pt>
                <c:pt idx="114" formatCode="_(* #,##0.00_);_(* \(#,##0.00\);_(* &quot;-&quot;??_);_(@_)">
                  <c:v>4527585179.1503468</c:v>
                </c:pt>
                <c:pt idx="115" formatCode="_(* #,##0.00_);_(* \(#,##0.00\);_(* &quot;-&quot;??_);_(@_)">
                  <c:v>4630641682.4868965</c:v>
                </c:pt>
                <c:pt idx="116" formatCode="_(* #,##0.00_);_(* \(#,##0.00\);_(* &quot;-&quot;??_);_(@_)">
                  <c:v>4558533135.0768747</c:v>
                </c:pt>
                <c:pt idx="117" formatCode="_(* #,##0.00_);_(* \(#,##0.00\);_(* &quot;-&quot;??_);_(@_)">
                  <c:v>4797869118.1989651</c:v>
                </c:pt>
                <c:pt idx="118" formatCode="_(* #,##0.00_);_(* \(#,##0.00\);_(* &quot;-&quot;??_);_(@_)">
                  <c:v>4753800953.0335541</c:v>
                </c:pt>
                <c:pt idx="119" formatCode="_(* #,##0.00_);_(* \(#,##0.00\);_(* &quot;-&quot;??_);_(@_)">
                  <c:v>4981738018.1654968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8-48A1-94C4-56FB836E2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5145072"/>
        <c:axId val="755138352"/>
      </c:lineChart>
      <c:dateAx>
        <c:axId val="755145072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38352"/>
        <c:crosses val="autoZero"/>
        <c:auto val="1"/>
        <c:lblOffset val="100"/>
        <c:baseTimeUnit val="months"/>
        <c:majorUnit val="12"/>
        <c:majorTimeUnit val="months"/>
      </c:dateAx>
      <c:valAx>
        <c:axId val="755138352"/>
        <c:scaling>
          <c:orientation val="minMax"/>
          <c:max val="6500000000"/>
          <c:min val="150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514507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Ajustes!$C$2:$C$79</c:f>
              <c:numCache>
                <c:formatCode>General</c:formatCode>
                <c:ptCount val="78"/>
                <c:pt idx="0">
                  <c:v>1938286385.47</c:v>
                </c:pt>
                <c:pt idx="1">
                  <c:v>1888540186.97</c:v>
                </c:pt>
                <c:pt idx="2">
                  <c:v>1865706087.8900001</c:v>
                </c:pt>
                <c:pt idx="3">
                  <c:v>1945775350.98</c:v>
                </c:pt>
                <c:pt idx="4">
                  <c:v>1974115670.6900001</c:v>
                </c:pt>
                <c:pt idx="5">
                  <c:v>1910681891.6199999</c:v>
                </c:pt>
                <c:pt idx="6">
                  <c:v>2106640838.01</c:v>
                </c:pt>
                <c:pt idx="7">
                  <c:v>2066175582.49</c:v>
                </c:pt>
                <c:pt idx="8">
                  <c:v>1940991127.1300001</c:v>
                </c:pt>
                <c:pt idx="9">
                  <c:v>2192004523.6100001</c:v>
                </c:pt>
                <c:pt idx="10">
                  <c:v>2044975324.05</c:v>
                </c:pt>
                <c:pt idx="11">
                  <c:v>2211388792.3099999</c:v>
                </c:pt>
                <c:pt idx="12">
                  <c:v>1855226433.3599999</c:v>
                </c:pt>
                <c:pt idx="13">
                  <c:v>1931123780.96</c:v>
                </c:pt>
                <c:pt idx="14">
                  <c:v>1738149754.8199999</c:v>
                </c:pt>
                <c:pt idx="15">
                  <c:v>2014495323.1700001</c:v>
                </c:pt>
                <c:pt idx="16">
                  <c:v>2183528186.2199998</c:v>
                </c:pt>
                <c:pt idx="17">
                  <c:v>1885661787.24</c:v>
                </c:pt>
                <c:pt idx="18">
                  <c:v>1946522336.71</c:v>
                </c:pt>
                <c:pt idx="19">
                  <c:v>1996774094.8599999</c:v>
                </c:pt>
                <c:pt idx="20">
                  <c:v>3629380341.5599999</c:v>
                </c:pt>
                <c:pt idx="21">
                  <c:v>2442001162.8200002</c:v>
                </c:pt>
                <c:pt idx="22">
                  <c:v>2221798333.6100001</c:v>
                </c:pt>
                <c:pt idx="23">
                  <c:v>2595706035.49999</c:v>
                </c:pt>
                <c:pt idx="24">
                  <c:v>2033930546.01</c:v>
                </c:pt>
                <c:pt idx="25">
                  <c:v>2006246832.3399999</c:v>
                </c:pt>
                <c:pt idx="26">
                  <c:v>1962035404.6099999</c:v>
                </c:pt>
                <c:pt idx="27">
                  <c:v>1653985003.1800001</c:v>
                </c:pt>
                <c:pt idx="28">
                  <c:v>1716643338.0699999</c:v>
                </c:pt>
                <c:pt idx="29">
                  <c:v>2256265313.0700002</c:v>
                </c:pt>
                <c:pt idx="30">
                  <c:v>2331773736.3899999</c:v>
                </c:pt>
                <c:pt idx="31">
                  <c:v>2658133176.7800002</c:v>
                </c:pt>
                <c:pt idx="32">
                  <c:v>2365159618.0500002</c:v>
                </c:pt>
                <c:pt idx="33">
                  <c:v>2382823190.2800002</c:v>
                </c:pt>
                <c:pt idx="34">
                  <c:v>2498450424.7600002</c:v>
                </c:pt>
                <c:pt idx="35">
                  <c:v>2529395480.1900001</c:v>
                </c:pt>
                <c:pt idx="36">
                  <c:v>2446432734.6399999</c:v>
                </c:pt>
                <c:pt idx="37">
                  <c:v>2445799069.0999999</c:v>
                </c:pt>
                <c:pt idx="38">
                  <c:v>2360237390.3200002</c:v>
                </c:pt>
                <c:pt idx="39">
                  <c:v>2412065244.9200001</c:v>
                </c:pt>
                <c:pt idx="40">
                  <c:v>2433189585.6900001</c:v>
                </c:pt>
                <c:pt idx="41">
                  <c:v>2575340386.77</c:v>
                </c:pt>
                <c:pt idx="42">
                  <c:v>2607619516.9699998</c:v>
                </c:pt>
                <c:pt idx="43">
                  <c:v>2887095334.4499998</c:v>
                </c:pt>
                <c:pt idx="44">
                  <c:v>2697937806.0900002</c:v>
                </c:pt>
                <c:pt idx="45">
                  <c:v>2831096755.0799999</c:v>
                </c:pt>
                <c:pt idx="46">
                  <c:v>2964877156.79</c:v>
                </c:pt>
                <c:pt idx="47">
                  <c:v>3186886462.0700002</c:v>
                </c:pt>
                <c:pt idx="48">
                  <c:v>2683696814.6700001</c:v>
                </c:pt>
                <c:pt idx="49">
                  <c:v>2902257830.5900002</c:v>
                </c:pt>
                <c:pt idx="50">
                  <c:v>2798534161.9699998</c:v>
                </c:pt>
                <c:pt idx="51">
                  <c:v>2911770264.5599999</c:v>
                </c:pt>
                <c:pt idx="52">
                  <c:v>3220901498.5799999</c:v>
                </c:pt>
                <c:pt idx="53">
                  <c:v>3100035888.29</c:v>
                </c:pt>
                <c:pt idx="54">
                  <c:v>4008196936.3000002</c:v>
                </c:pt>
                <c:pt idx="55">
                  <c:v>2743978724.7800002</c:v>
                </c:pt>
                <c:pt idx="56">
                  <c:v>2787407453.9000001</c:v>
                </c:pt>
                <c:pt idx="57">
                  <c:v>2981641969.7800002</c:v>
                </c:pt>
                <c:pt idx="58">
                  <c:v>2984685306.25</c:v>
                </c:pt>
                <c:pt idx="59">
                  <c:v>3234358959.54</c:v>
                </c:pt>
                <c:pt idx="60">
                  <c:v>2791325585.5300002</c:v>
                </c:pt>
                <c:pt idx="61">
                  <c:v>2831974122.8899999</c:v>
                </c:pt>
                <c:pt idx="62">
                  <c:v>2941366457.6799998</c:v>
                </c:pt>
                <c:pt idx="63">
                  <c:v>3145168164.52</c:v>
                </c:pt>
                <c:pt idx="64">
                  <c:v>2951357490.79</c:v>
                </c:pt>
                <c:pt idx="65">
                  <c:v>2875017925.9499998</c:v>
                </c:pt>
                <c:pt idx="66">
                  <c:v>2995761532.52</c:v>
                </c:pt>
                <c:pt idx="67">
                  <c:v>2955742561.73</c:v>
                </c:pt>
                <c:pt idx="68">
                  <c:v>3098537970.3099999</c:v>
                </c:pt>
                <c:pt idx="69">
                  <c:v>3539543853.7399998</c:v>
                </c:pt>
                <c:pt idx="70">
                  <c:v>3601839790.1100001</c:v>
                </c:pt>
                <c:pt idx="71">
                  <c:v>3548477167.1900001</c:v>
                </c:pt>
                <c:pt idx="72">
                  <c:v>3197275923.4000001</c:v>
                </c:pt>
                <c:pt idx="73">
                  <c:v>3108988772.75</c:v>
                </c:pt>
                <c:pt idx="74">
                  <c:v>2836672350.1100001</c:v>
                </c:pt>
                <c:pt idx="75">
                  <c:v>3257002884.4699998</c:v>
                </c:pt>
                <c:pt idx="76">
                  <c:v>3512119058.7600002</c:v>
                </c:pt>
                <c:pt idx="77">
                  <c:v>3407434712.3800001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F2-4F3A-ADF0-59EC8589D044}"/>
            </c:ext>
          </c:extLst>
        </c:ser>
        <c:ser>
          <c:idx val="1"/>
          <c:order val="1"/>
          <c:tx>
            <c:v>Ajustada</c:v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Ajustes!$L$2:$L$79</c:f>
              <c:numCache>
                <c:formatCode>_(* #,##0.00_);_(* \(#,##0.00\);_(* "-"??_);_(@_)</c:formatCode>
                <c:ptCount val="78"/>
                <c:pt idx="0">
                  <c:v>1830731661.9100001</c:v>
                </c:pt>
                <c:pt idx="1">
                  <c:v>1782609975.6900001</c:v>
                </c:pt>
                <c:pt idx="2">
                  <c:v>1762742134.8300002</c:v>
                </c:pt>
                <c:pt idx="3">
                  <c:v>1835920089.1400001</c:v>
                </c:pt>
                <c:pt idx="4">
                  <c:v>1861900095.21</c:v>
                </c:pt>
                <c:pt idx="5">
                  <c:v>1826951272.55</c:v>
                </c:pt>
                <c:pt idx="6">
                  <c:v>1976017606.6099999</c:v>
                </c:pt>
                <c:pt idx="7">
                  <c:v>1981959309.5699999</c:v>
                </c:pt>
                <c:pt idx="8">
                  <c:v>1837015434.0500002</c:v>
                </c:pt>
                <c:pt idx="9">
                  <c:v>2038013892.1000001</c:v>
                </c:pt>
                <c:pt idx="10">
                  <c:v>1896824927.74</c:v>
                </c:pt>
                <c:pt idx="11">
                  <c:v>2063121555.8</c:v>
                </c:pt>
                <c:pt idx="12">
                  <c:v>1794530772.5699999</c:v>
                </c:pt>
                <c:pt idx="13">
                  <c:v>1807688102.8400002</c:v>
                </c:pt>
                <c:pt idx="14">
                  <c:v>1607201559.01</c:v>
                </c:pt>
                <c:pt idx="15">
                  <c:v>1875813647.5800002</c:v>
                </c:pt>
                <c:pt idx="16">
                  <c:v>2046820969.5199997</c:v>
                </c:pt>
                <c:pt idx="17">
                  <c:v>1750083755.8099999</c:v>
                </c:pt>
                <c:pt idx="18">
                  <c:v>1807281225.75</c:v>
                </c:pt>
                <c:pt idx="19">
                  <c:v>1849956676.1399999</c:v>
                </c:pt>
                <c:pt idx="20">
                  <c:v>1921619172.21</c:v>
                </c:pt>
                <c:pt idx="21">
                  <c:v>2289547812.9900002</c:v>
                </c:pt>
                <c:pt idx="22">
                  <c:v>2004788913.0200002</c:v>
                </c:pt>
                <c:pt idx="23">
                  <c:v>2401577522.97999</c:v>
                </c:pt>
                <c:pt idx="24">
                  <c:v>1932825037.6700001</c:v>
                </c:pt>
                <c:pt idx="25">
                  <c:v>1858915708.3199999</c:v>
                </c:pt>
                <c:pt idx="26">
                  <c:v>1807198989.0699999</c:v>
                </c:pt>
                <c:pt idx="27">
                  <c:v>1520164013.29</c:v>
                </c:pt>
                <c:pt idx="28">
                  <c:v>1574886459.0899999</c:v>
                </c:pt>
                <c:pt idx="29">
                  <c:v>2109801813.3400002</c:v>
                </c:pt>
                <c:pt idx="30">
                  <c:v>2184341255.7199998</c:v>
                </c:pt>
                <c:pt idx="31">
                  <c:v>2512845765.25</c:v>
                </c:pt>
                <c:pt idx="32">
                  <c:v>2216820537.1400003</c:v>
                </c:pt>
                <c:pt idx="33">
                  <c:v>2235214437.8000002</c:v>
                </c:pt>
                <c:pt idx="34">
                  <c:v>2350475718.4200001</c:v>
                </c:pt>
                <c:pt idx="35">
                  <c:v>2329632337.4400001</c:v>
                </c:pt>
                <c:pt idx="36">
                  <c:v>2349440445.8199997</c:v>
                </c:pt>
                <c:pt idx="37">
                  <c:v>2298351593.71</c:v>
                </c:pt>
                <c:pt idx="38">
                  <c:v>2208154574.4000001</c:v>
                </c:pt>
                <c:pt idx="39">
                  <c:v>2265383773.3400002</c:v>
                </c:pt>
                <c:pt idx="40">
                  <c:v>2283924561.77</c:v>
                </c:pt>
                <c:pt idx="41">
                  <c:v>2423199744.3400002</c:v>
                </c:pt>
                <c:pt idx="42">
                  <c:v>2457329717.3899999</c:v>
                </c:pt>
                <c:pt idx="43">
                  <c:v>2734995278.6899996</c:v>
                </c:pt>
                <c:pt idx="44">
                  <c:v>2550992338.5900002</c:v>
                </c:pt>
                <c:pt idx="45">
                  <c:v>2693744132.7399998</c:v>
                </c:pt>
                <c:pt idx="46">
                  <c:v>2823203946.4200001</c:v>
                </c:pt>
                <c:pt idx="47">
                  <c:v>3006761094.5100002</c:v>
                </c:pt>
                <c:pt idx="48">
                  <c:v>2579761015.9500003</c:v>
                </c:pt>
                <c:pt idx="49">
                  <c:v>2730536370.8000002</c:v>
                </c:pt>
                <c:pt idx="50">
                  <c:v>2651089924.9699998</c:v>
                </c:pt>
                <c:pt idx="51">
                  <c:v>2765488138.5</c:v>
                </c:pt>
                <c:pt idx="52">
                  <c:v>3073677551.6300001</c:v>
                </c:pt>
                <c:pt idx="53">
                  <c:v>2955589968</c:v>
                </c:pt>
                <c:pt idx="54">
                  <c:v>2683500807.21</c:v>
                </c:pt>
                <c:pt idx="55">
                  <c:v>2597832859.8700004</c:v>
                </c:pt>
                <c:pt idx="56">
                  <c:v>2642884169.2000003</c:v>
                </c:pt>
                <c:pt idx="57">
                  <c:v>2833518246.1400003</c:v>
                </c:pt>
                <c:pt idx="58">
                  <c:v>2842015479.1300001</c:v>
                </c:pt>
                <c:pt idx="59">
                  <c:v>3085962221.4000001</c:v>
                </c:pt>
                <c:pt idx="60">
                  <c:v>2646819985.2700005</c:v>
                </c:pt>
                <c:pt idx="61">
                  <c:v>2701063911.52</c:v>
                </c:pt>
                <c:pt idx="62">
                  <c:v>2735654089.3699999</c:v>
                </c:pt>
                <c:pt idx="63">
                  <c:v>2945105875.9699998</c:v>
                </c:pt>
                <c:pt idx="64">
                  <c:v>2914453958.02</c:v>
                </c:pt>
                <c:pt idx="65">
                  <c:v>2837297389.6399999</c:v>
                </c:pt>
                <c:pt idx="66">
                  <c:v>2941469176.9899998</c:v>
                </c:pt>
                <c:pt idx="67">
                  <c:v>2884893864.75</c:v>
                </c:pt>
                <c:pt idx="68">
                  <c:v>3042376565</c:v>
                </c:pt>
                <c:pt idx="69">
                  <c:v>3482420671.9599996</c:v>
                </c:pt>
                <c:pt idx="70">
                  <c:v>3195414454.3800001</c:v>
                </c:pt>
                <c:pt idx="71">
                  <c:v>3097161232.3400002</c:v>
                </c:pt>
                <c:pt idx="72">
                  <c:v>3197275923.4000001</c:v>
                </c:pt>
                <c:pt idx="73">
                  <c:v>3108988772.75</c:v>
                </c:pt>
                <c:pt idx="74">
                  <c:v>2836672350.1100001</c:v>
                </c:pt>
                <c:pt idx="75">
                  <c:v>2950249281.435997</c:v>
                </c:pt>
                <c:pt idx="76">
                  <c:v>3417552668.9599981</c:v>
                </c:pt>
                <c:pt idx="77">
                  <c:v>3407434712.3800001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F2-4F3A-ADF0-59EC8589D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43135"/>
        <c:axId val="59047935"/>
      </c:lineChart>
      <c:dateAx>
        <c:axId val="59043135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47935"/>
        <c:crosses val="autoZero"/>
        <c:auto val="1"/>
        <c:lblOffset val="100"/>
        <c:baseTimeUnit val="months"/>
        <c:majorUnit val="12"/>
        <c:majorTimeUnit val="months"/>
      </c:dateAx>
      <c:valAx>
        <c:axId val="59047935"/>
        <c:scaling>
          <c:orientation val="minMax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043135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 sz="1100"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Ajustes!$D$1</c:f>
              <c:strCache>
                <c:ptCount val="1"/>
                <c:pt idx="0">
                  <c:v>hp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Ajustes!$D$2:$D$79</c:f>
              <c:numCache>
                <c:formatCode>General</c:formatCode>
                <c:ptCount val="78"/>
                <c:pt idx="0">
                  <c:v>1754540781.5762939</c:v>
                </c:pt>
                <c:pt idx="1">
                  <c:v>1764718725.4646235</c:v>
                </c:pt>
                <c:pt idx="2">
                  <c:v>1774901960.3863094</c:v>
                </c:pt>
                <c:pt idx="3">
                  <c:v>1785097019.8226409</c:v>
                </c:pt>
                <c:pt idx="4">
                  <c:v>1795309592.8225756</c:v>
                </c:pt>
                <c:pt idx="5">
                  <c:v>1805548897.8148863</c:v>
                </c:pt>
                <c:pt idx="6">
                  <c:v>1815828777.568789</c:v>
                </c:pt>
                <c:pt idx="7">
                  <c:v>1826164561.1295223</c:v>
                </c:pt>
                <c:pt idx="8">
                  <c:v>1836582701.7665648</c:v>
                </c:pt>
                <c:pt idx="9">
                  <c:v>1847120471.8291459</c:v>
                </c:pt>
                <c:pt idx="10">
                  <c:v>1857815173.7173529</c:v>
                </c:pt>
                <c:pt idx="11">
                  <c:v>1868717366.3187869</c:v>
                </c:pt>
                <c:pt idx="12">
                  <c:v>1879880317.531745</c:v>
                </c:pt>
                <c:pt idx="13">
                  <c:v>1891370795.5454631</c:v>
                </c:pt>
                <c:pt idx="14">
                  <c:v>1903249641.4974473</c:v>
                </c:pt>
                <c:pt idx="15">
                  <c:v>1915571885.2270887</c:v>
                </c:pt>
                <c:pt idx="16">
                  <c:v>1928371997.6791694</c:v>
                </c:pt>
                <c:pt idx="17">
                  <c:v>1941681688.8097425</c:v>
                </c:pt>
                <c:pt idx="18">
                  <c:v>1955540894.1979079</c:v>
                </c:pt>
                <c:pt idx="19">
                  <c:v>1969976244.010756</c:v>
                </c:pt>
                <c:pt idx="20">
                  <c:v>1985004072.6050487</c:v>
                </c:pt>
                <c:pt idx="21">
                  <c:v>2000632379.6453605</c:v>
                </c:pt>
                <c:pt idx="22">
                  <c:v>2016864763.0670485</c:v>
                </c:pt>
                <c:pt idx="23">
                  <c:v>2033724884.37725</c:v>
                </c:pt>
                <c:pt idx="24">
                  <c:v>2051235566.4823897</c:v>
                </c:pt>
                <c:pt idx="25">
                  <c:v>2069445177.611033</c:v>
                </c:pt>
                <c:pt idx="26">
                  <c:v>2088393863.0383468</c:v>
                </c:pt>
                <c:pt idx="27">
                  <c:v>2108107147.9374557</c:v>
                </c:pt>
                <c:pt idx="28">
                  <c:v>2128591030.0596929</c:v>
                </c:pt>
                <c:pt idx="29">
                  <c:v>2149810677.7720366</c:v>
                </c:pt>
                <c:pt idx="30">
                  <c:v>2171692807.735146</c:v>
                </c:pt>
                <c:pt idx="31">
                  <c:v>2194161358.2163234</c:v>
                </c:pt>
                <c:pt idx="32">
                  <c:v>2217141145.8473082</c:v>
                </c:pt>
                <c:pt idx="33">
                  <c:v>2240579118.1214366</c:v>
                </c:pt>
                <c:pt idx="34">
                  <c:v>2264422200.2675552</c:v>
                </c:pt>
                <c:pt idx="35">
                  <c:v>2288616944.9672704</c:v>
                </c:pt>
                <c:pt idx="36">
                  <c:v>2313115880.8409443</c:v>
                </c:pt>
                <c:pt idx="37">
                  <c:v>2337874384.8000817</c:v>
                </c:pt>
                <c:pt idx="38">
                  <c:v>2362850356.2954288</c:v>
                </c:pt>
                <c:pt idx="39">
                  <c:v>2387998950.1394558</c:v>
                </c:pt>
                <c:pt idx="40">
                  <c:v>2413264578.3820019</c:v>
                </c:pt>
                <c:pt idx="41">
                  <c:v>2438583138.1300735</c:v>
                </c:pt>
                <c:pt idx="42">
                  <c:v>2463881544.5450802</c:v>
                </c:pt>
                <c:pt idx="43">
                  <c:v>2489085644.4971938</c:v>
                </c:pt>
                <c:pt idx="44">
                  <c:v>2514120829.8685908</c:v>
                </c:pt>
                <c:pt idx="45">
                  <c:v>2538929569.5993772</c:v>
                </c:pt>
                <c:pt idx="46">
                  <c:v>2563456893.1510992</c:v>
                </c:pt>
                <c:pt idx="47">
                  <c:v>2587658580.9966307</c:v>
                </c:pt>
                <c:pt idx="48">
                  <c:v>2611508451.5986552</c:v>
                </c:pt>
                <c:pt idx="49">
                  <c:v>2635009427.7610765</c:v>
                </c:pt>
                <c:pt idx="50">
                  <c:v>2658162227.6047664</c:v>
                </c:pt>
                <c:pt idx="51">
                  <c:v>2680974203.066082</c:v>
                </c:pt>
                <c:pt idx="52">
                  <c:v>2703452214.949254</c:v>
                </c:pt>
                <c:pt idx="53">
                  <c:v>2725608993.0818076</c:v>
                </c:pt>
                <c:pt idx="54">
                  <c:v>2747482977.3840957</c:v>
                </c:pt>
                <c:pt idx="55">
                  <c:v>2769128578.6775017</c:v>
                </c:pt>
                <c:pt idx="56">
                  <c:v>2790595764.5771513</c:v>
                </c:pt>
                <c:pt idx="57">
                  <c:v>2811922607.1621399</c:v>
                </c:pt>
                <c:pt idx="58">
                  <c:v>2833136920.7618842</c:v>
                </c:pt>
                <c:pt idx="59">
                  <c:v>2854268019.4029531</c:v>
                </c:pt>
                <c:pt idx="60">
                  <c:v>2875345833.6784692</c:v>
                </c:pt>
                <c:pt idx="61">
                  <c:v>2896416384.0566916</c:v>
                </c:pt>
                <c:pt idx="62">
                  <c:v>2917509821.1552982</c:v>
                </c:pt>
                <c:pt idx="63">
                  <c:v>2938642729.4480376</c:v>
                </c:pt>
                <c:pt idx="64">
                  <c:v>2959819064.5383987</c:v>
                </c:pt>
                <c:pt idx="65">
                  <c:v>2981043230.8594875</c:v>
                </c:pt>
                <c:pt idx="66">
                  <c:v>3002316482.4897923</c:v>
                </c:pt>
                <c:pt idx="67">
                  <c:v>3023630091.1577153</c:v>
                </c:pt>
                <c:pt idx="68">
                  <c:v>3044971103.0843339</c:v>
                </c:pt>
                <c:pt idx="69">
                  <c:v>3066316930.0305572</c:v>
                </c:pt>
                <c:pt idx="70">
                  <c:v>3087644803.5810385</c:v>
                </c:pt>
                <c:pt idx="71">
                  <c:v>3108960851.4136214</c:v>
                </c:pt>
                <c:pt idx="72">
                  <c:v>3130278685.2096758</c:v>
                </c:pt>
                <c:pt idx="73">
                  <c:v>3151611097.2325821</c:v>
                </c:pt>
                <c:pt idx="74">
                  <c:v>3172975532.3317046</c:v>
                </c:pt>
                <c:pt idx="75">
                  <c:v>3194386475.4727645</c:v>
                </c:pt>
                <c:pt idx="76">
                  <c:v>3215835057.2338271</c:v>
                </c:pt>
                <c:pt idx="77">
                  <c:v>3237295454.2211509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E-4935-85EE-0EAFD1AB461E}"/>
            </c:ext>
          </c:extLst>
        </c:ser>
        <c:ser>
          <c:idx val="1"/>
          <c:order val="1"/>
          <c:tx>
            <c:strRef>
              <c:f>Ajustes!$L$1</c:f>
              <c:strCache>
                <c:ptCount val="1"/>
                <c:pt idx="0">
                  <c:v>Valor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</c:numRef>
          </c:cat>
          <c:val>
            <c:numRef>
              <c:f>Ajustes!$L$2:$L$79</c:f>
              <c:numCache>
                <c:formatCode>_(* #,##0.00_);_(* \(#,##0.00\);_(* "-"??_);_(@_)</c:formatCode>
                <c:ptCount val="78"/>
                <c:pt idx="0">
                  <c:v>1830731661.9100001</c:v>
                </c:pt>
                <c:pt idx="1">
                  <c:v>1782609975.6900001</c:v>
                </c:pt>
                <c:pt idx="2">
                  <c:v>1762742134.8300002</c:v>
                </c:pt>
                <c:pt idx="3">
                  <c:v>1835920089.1400001</c:v>
                </c:pt>
                <c:pt idx="4">
                  <c:v>1861900095.21</c:v>
                </c:pt>
                <c:pt idx="5">
                  <c:v>1826951272.55</c:v>
                </c:pt>
                <c:pt idx="6">
                  <c:v>1976017606.6099999</c:v>
                </c:pt>
                <c:pt idx="7">
                  <c:v>1981959309.5699999</c:v>
                </c:pt>
                <c:pt idx="8">
                  <c:v>1837015434.0500002</c:v>
                </c:pt>
                <c:pt idx="9">
                  <c:v>2038013892.1000001</c:v>
                </c:pt>
                <c:pt idx="10">
                  <c:v>1896824927.74</c:v>
                </c:pt>
                <c:pt idx="11">
                  <c:v>2063121555.8</c:v>
                </c:pt>
                <c:pt idx="12">
                  <c:v>1794530772.5699999</c:v>
                </c:pt>
                <c:pt idx="13">
                  <c:v>1807688102.8400002</c:v>
                </c:pt>
                <c:pt idx="14">
                  <c:v>1607201559.01</c:v>
                </c:pt>
                <c:pt idx="15">
                  <c:v>1875813647.5800002</c:v>
                </c:pt>
                <c:pt idx="16">
                  <c:v>2046820969.5199997</c:v>
                </c:pt>
                <c:pt idx="17">
                  <c:v>1750083755.8099999</c:v>
                </c:pt>
                <c:pt idx="18">
                  <c:v>1807281225.75</c:v>
                </c:pt>
                <c:pt idx="19">
                  <c:v>1849956676.1399999</c:v>
                </c:pt>
                <c:pt idx="20">
                  <c:v>1921619172.21</c:v>
                </c:pt>
                <c:pt idx="21">
                  <c:v>2289547812.9900002</c:v>
                </c:pt>
                <c:pt idx="22">
                  <c:v>2004788913.0200002</c:v>
                </c:pt>
                <c:pt idx="23">
                  <c:v>2401577522.97999</c:v>
                </c:pt>
                <c:pt idx="24">
                  <c:v>1932825037.6700001</c:v>
                </c:pt>
                <c:pt idx="25">
                  <c:v>1858915708.3199999</c:v>
                </c:pt>
                <c:pt idx="26">
                  <c:v>1807198989.0699999</c:v>
                </c:pt>
                <c:pt idx="27">
                  <c:v>1520164013.29</c:v>
                </c:pt>
                <c:pt idx="28">
                  <c:v>1574886459.0899999</c:v>
                </c:pt>
                <c:pt idx="29">
                  <c:v>2109801813.3400002</c:v>
                </c:pt>
                <c:pt idx="30">
                  <c:v>2184341255.7199998</c:v>
                </c:pt>
                <c:pt idx="31">
                  <c:v>2512845765.25</c:v>
                </c:pt>
                <c:pt idx="32">
                  <c:v>2216820537.1400003</c:v>
                </c:pt>
                <c:pt idx="33">
                  <c:v>2235214437.8000002</c:v>
                </c:pt>
                <c:pt idx="34">
                  <c:v>2350475718.4200001</c:v>
                </c:pt>
                <c:pt idx="35">
                  <c:v>2329632337.4400001</c:v>
                </c:pt>
                <c:pt idx="36">
                  <c:v>2349440445.8199997</c:v>
                </c:pt>
                <c:pt idx="37">
                  <c:v>2298351593.71</c:v>
                </c:pt>
                <c:pt idx="38">
                  <c:v>2208154574.4000001</c:v>
                </c:pt>
                <c:pt idx="39">
                  <c:v>2265383773.3400002</c:v>
                </c:pt>
                <c:pt idx="40">
                  <c:v>2283924561.77</c:v>
                </c:pt>
                <c:pt idx="41">
                  <c:v>2423199744.3400002</c:v>
                </c:pt>
                <c:pt idx="42">
                  <c:v>2457329717.3899999</c:v>
                </c:pt>
                <c:pt idx="43">
                  <c:v>2734995278.6899996</c:v>
                </c:pt>
                <c:pt idx="44">
                  <c:v>2550992338.5900002</c:v>
                </c:pt>
                <c:pt idx="45">
                  <c:v>2693744132.7399998</c:v>
                </c:pt>
                <c:pt idx="46">
                  <c:v>2823203946.4200001</c:v>
                </c:pt>
                <c:pt idx="47">
                  <c:v>3006761094.5100002</c:v>
                </c:pt>
                <c:pt idx="48">
                  <c:v>2579761015.9500003</c:v>
                </c:pt>
                <c:pt idx="49">
                  <c:v>2730536370.8000002</c:v>
                </c:pt>
                <c:pt idx="50">
                  <c:v>2651089924.9699998</c:v>
                </c:pt>
                <c:pt idx="51">
                  <c:v>2765488138.5</c:v>
                </c:pt>
                <c:pt idx="52">
                  <c:v>3073677551.6300001</c:v>
                </c:pt>
                <c:pt idx="53">
                  <c:v>2955589968</c:v>
                </c:pt>
                <c:pt idx="54">
                  <c:v>2683500807.21</c:v>
                </c:pt>
                <c:pt idx="55">
                  <c:v>2597832859.8700004</c:v>
                </c:pt>
                <c:pt idx="56">
                  <c:v>2642884169.2000003</c:v>
                </c:pt>
                <c:pt idx="57">
                  <c:v>2833518246.1400003</c:v>
                </c:pt>
                <c:pt idx="58">
                  <c:v>2842015479.1300001</c:v>
                </c:pt>
                <c:pt idx="59">
                  <c:v>3085962221.4000001</c:v>
                </c:pt>
                <c:pt idx="60">
                  <c:v>2646819985.2700005</c:v>
                </c:pt>
                <c:pt idx="61">
                  <c:v>2701063911.52</c:v>
                </c:pt>
                <c:pt idx="62">
                  <c:v>2735654089.3699999</c:v>
                </c:pt>
                <c:pt idx="63">
                  <c:v>2945105875.9699998</c:v>
                </c:pt>
                <c:pt idx="64">
                  <c:v>2914453958.02</c:v>
                </c:pt>
                <c:pt idx="65">
                  <c:v>2837297389.6399999</c:v>
                </c:pt>
                <c:pt idx="66">
                  <c:v>2941469176.9899998</c:v>
                </c:pt>
                <c:pt idx="67">
                  <c:v>2884893864.75</c:v>
                </c:pt>
                <c:pt idx="68">
                  <c:v>3042376565</c:v>
                </c:pt>
                <c:pt idx="69">
                  <c:v>3482420671.9599996</c:v>
                </c:pt>
                <c:pt idx="70">
                  <c:v>3195414454.3800001</c:v>
                </c:pt>
                <c:pt idx="71">
                  <c:v>3097161232.3400002</c:v>
                </c:pt>
                <c:pt idx="72">
                  <c:v>3197275923.4000001</c:v>
                </c:pt>
                <c:pt idx="73">
                  <c:v>3108988772.75</c:v>
                </c:pt>
                <c:pt idx="74">
                  <c:v>2836672350.1100001</c:v>
                </c:pt>
                <c:pt idx="75">
                  <c:v>2950249281.435997</c:v>
                </c:pt>
                <c:pt idx="76">
                  <c:v>3417552668.9599981</c:v>
                </c:pt>
                <c:pt idx="77">
                  <c:v>3407434712.3800001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BE-4935-85EE-0EAFD1AB4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3768111"/>
        <c:axId val="1753773871"/>
      </c:lineChart>
      <c:dateAx>
        <c:axId val="175376811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3773871"/>
        <c:crosses val="autoZero"/>
        <c:auto val="1"/>
        <c:lblOffset val="100"/>
        <c:baseTimeUnit val="months"/>
      </c:dateAx>
      <c:valAx>
        <c:axId val="1753773871"/>
        <c:scaling>
          <c:orientation val="minMax"/>
          <c:max val="3800000000"/>
          <c:min val="1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3768111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Ajustes!$L$1</c:f>
              <c:strCache>
                <c:ptCount val="1"/>
                <c:pt idx="0">
                  <c:v>Valor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  <c:extLst/>
            </c:numRef>
          </c:cat>
          <c:val>
            <c:numRef>
              <c:f>Ajustes!$L$2:$L$79</c:f>
              <c:numCache>
                <c:formatCode>_(* #,##0.00_);_(* \(#,##0.00\);_(* "-"??_);_(@_)</c:formatCode>
                <c:ptCount val="54"/>
                <c:pt idx="0">
                  <c:v>1932825037.6700001</c:v>
                </c:pt>
                <c:pt idx="1">
                  <c:v>1858915708.3199999</c:v>
                </c:pt>
                <c:pt idx="2">
                  <c:v>1807198989.0699999</c:v>
                </c:pt>
                <c:pt idx="3">
                  <c:v>1520164013.29</c:v>
                </c:pt>
                <c:pt idx="4">
                  <c:v>1574886459.0899999</c:v>
                </c:pt>
                <c:pt idx="5">
                  <c:v>2109801813.3400002</c:v>
                </c:pt>
                <c:pt idx="6">
                  <c:v>2184341255.7199998</c:v>
                </c:pt>
                <c:pt idx="7">
                  <c:v>2512845765.25</c:v>
                </c:pt>
                <c:pt idx="8">
                  <c:v>2216820537.1400003</c:v>
                </c:pt>
                <c:pt idx="9">
                  <c:v>2235214437.8000002</c:v>
                </c:pt>
                <c:pt idx="10">
                  <c:v>2350475718.4200001</c:v>
                </c:pt>
                <c:pt idx="11">
                  <c:v>2329632337.4400001</c:v>
                </c:pt>
                <c:pt idx="12">
                  <c:v>2349440445.8199997</c:v>
                </c:pt>
                <c:pt idx="13">
                  <c:v>2298351593.71</c:v>
                </c:pt>
                <c:pt idx="14">
                  <c:v>2208154574.4000001</c:v>
                </c:pt>
                <c:pt idx="15">
                  <c:v>2265383773.3400002</c:v>
                </c:pt>
                <c:pt idx="16">
                  <c:v>2283924561.77</c:v>
                </c:pt>
                <c:pt idx="17">
                  <c:v>2423199744.3400002</c:v>
                </c:pt>
                <c:pt idx="18">
                  <c:v>2457329717.3899999</c:v>
                </c:pt>
                <c:pt idx="19">
                  <c:v>2734995278.6899996</c:v>
                </c:pt>
                <c:pt idx="20">
                  <c:v>2550992338.5900002</c:v>
                </c:pt>
                <c:pt idx="21">
                  <c:v>2693744132.7399998</c:v>
                </c:pt>
                <c:pt idx="22">
                  <c:v>2823203946.4200001</c:v>
                </c:pt>
                <c:pt idx="23">
                  <c:v>3006761094.5100002</c:v>
                </c:pt>
                <c:pt idx="24">
                  <c:v>2579761015.9500003</c:v>
                </c:pt>
                <c:pt idx="25">
                  <c:v>2730536370.8000002</c:v>
                </c:pt>
                <c:pt idx="26">
                  <c:v>2651089924.9699998</c:v>
                </c:pt>
                <c:pt idx="27">
                  <c:v>2765488138.5</c:v>
                </c:pt>
                <c:pt idx="28">
                  <c:v>3073677551.6300001</c:v>
                </c:pt>
                <c:pt idx="29">
                  <c:v>2955589968</c:v>
                </c:pt>
                <c:pt idx="30">
                  <c:v>2683500807.21</c:v>
                </c:pt>
                <c:pt idx="31">
                  <c:v>2597832859.8700004</c:v>
                </c:pt>
                <c:pt idx="32">
                  <c:v>2642884169.2000003</c:v>
                </c:pt>
                <c:pt idx="33">
                  <c:v>2833518246.1400003</c:v>
                </c:pt>
                <c:pt idx="34">
                  <c:v>2842015479.1300001</c:v>
                </c:pt>
                <c:pt idx="35">
                  <c:v>3085962221.4000001</c:v>
                </c:pt>
                <c:pt idx="36">
                  <c:v>2646819985.2700005</c:v>
                </c:pt>
                <c:pt idx="37">
                  <c:v>2701063911.52</c:v>
                </c:pt>
                <c:pt idx="38">
                  <c:v>2735654089.3699999</c:v>
                </c:pt>
                <c:pt idx="39">
                  <c:v>2945105875.9699998</c:v>
                </c:pt>
                <c:pt idx="40">
                  <c:v>2914453958.02</c:v>
                </c:pt>
                <c:pt idx="41">
                  <c:v>2837297389.6399999</c:v>
                </c:pt>
                <c:pt idx="42">
                  <c:v>2941469176.9899998</c:v>
                </c:pt>
                <c:pt idx="43">
                  <c:v>2884893864.75</c:v>
                </c:pt>
                <c:pt idx="44">
                  <c:v>3042376565</c:v>
                </c:pt>
                <c:pt idx="45">
                  <c:v>3482420671.9599996</c:v>
                </c:pt>
                <c:pt idx="46">
                  <c:v>3195414454.3800001</c:v>
                </c:pt>
                <c:pt idx="47">
                  <c:v>3097161232.3400002</c:v>
                </c:pt>
                <c:pt idx="48">
                  <c:v>3197275923.4000001</c:v>
                </c:pt>
                <c:pt idx="49">
                  <c:v>3108988772.75</c:v>
                </c:pt>
                <c:pt idx="50">
                  <c:v>2836672350.1100001</c:v>
                </c:pt>
                <c:pt idx="51">
                  <c:v>2950249281.435997</c:v>
                </c:pt>
                <c:pt idx="52">
                  <c:v>3417552668.9599981</c:v>
                </c:pt>
                <c:pt idx="53">
                  <c:v>3407434712.3800001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EB6-4CBE-B3D2-DCF02BB8FAE4}"/>
            </c:ext>
          </c:extLst>
        </c:ser>
        <c:ser>
          <c:idx val="1"/>
          <c:order val="1"/>
          <c:tx>
            <c:strRef>
              <c:f>Ajustes!$M$1</c:f>
              <c:strCache>
                <c:ptCount val="1"/>
                <c:pt idx="0">
                  <c:v>Previsão_ETS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  <c:extLst/>
            </c:numRef>
          </c:cat>
          <c:val>
            <c:numRef>
              <c:f>Ajustes!$M$2:$M$79</c:f>
              <c:numCache>
                <c:formatCode>General</c:formatCode>
                <c:ptCount val="54"/>
                <c:pt idx="42" formatCode="_(* #,##0.00_);_(* \(#,##0.00\);_(* &quot;-&quot;??_);_(@_)">
                  <c:v>2924017647.5248485</c:v>
                </c:pt>
                <c:pt idx="43" formatCode="_(* #,##0.00_);_(* \(#,##0.00\);_(* &quot;-&quot;??_);_(@_)">
                  <c:v>2947118227.2062187</c:v>
                </c:pt>
                <c:pt idx="44" formatCode="_(* #,##0.00_);_(* \(#,##0.00\);_(* &quot;-&quot;??_);_(@_)">
                  <c:v>2970401308.1054144</c:v>
                </c:pt>
                <c:pt idx="45" formatCode="_(* #,##0.00_);_(* \(#,##0.00\);_(* &quot;-&quot;??_);_(@_)">
                  <c:v>2993868332.0345001</c:v>
                </c:pt>
                <c:pt idx="46" formatCode="_(* #,##0.00_);_(* \(#,##0.00\);_(* &quot;-&quot;??_);_(@_)">
                  <c:v>3017520752.1962724</c:v>
                </c:pt>
                <c:pt idx="47" formatCode="_(* #,##0.00_);_(* \(#,##0.00\);_(* &quot;-&quot;??_);_(@_)">
                  <c:v>3041360033.2742453</c:v>
                </c:pt>
                <c:pt idx="48" formatCode="_(* #,##0.00_);_(* \(#,##0.00\);_(* &quot;-&quot;??_);_(@_)">
                  <c:v>3065387651.5233555</c:v>
                </c:pt>
                <c:pt idx="49" formatCode="_(* #,##0.00_);_(* \(#,##0.00\);_(* &quot;-&quot;??_);_(@_)">
                  <c:v>3089605094.8613749</c:v>
                </c:pt>
                <c:pt idx="50" formatCode="_(* #,##0.00_);_(* \(#,##0.00\);_(* &quot;-&quot;??_);_(@_)">
                  <c:v>3114013862.9610577</c:v>
                </c:pt>
                <c:pt idx="51" formatCode="_(* #,##0.00_);_(* \(#,##0.00\);_(* &quot;-&quot;??_);_(@_)">
                  <c:v>3138615467.3429999</c:v>
                </c:pt>
                <c:pt idx="52" formatCode="_(* #,##0.00_);_(* \(#,##0.00\);_(* &quot;-&quot;??_);_(@_)">
                  <c:v>3163411431.4692469</c:v>
                </c:pt>
                <c:pt idx="53" formatCode="_(* #,##0.00_);_(* \(#,##0.00\);_(* &quot;-&quot;??_);_(@_)">
                  <c:v>3188403290.8376298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EB6-4CBE-B3D2-DCF02BB8FAE4}"/>
            </c:ext>
          </c:extLst>
        </c:ser>
        <c:ser>
          <c:idx val="2"/>
          <c:order val="2"/>
          <c:tx>
            <c:strRef>
              <c:f>Ajustes!$N$1</c:f>
              <c:strCache>
                <c:ptCount val="1"/>
                <c:pt idx="0">
                  <c:v>lo80_ETS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Ajustes!$N$2:$N$79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EB6-4CBE-B3D2-DCF02BB8FAE4}"/>
            </c:ext>
          </c:extLst>
        </c:ser>
        <c:ser>
          <c:idx val="3"/>
          <c:order val="3"/>
          <c:tx>
            <c:strRef>
              <c:f>Ajustes!$O$1</c:f>
              <c:strCache>
                <c:ptCount val="1"/>
                <c:pt idx="0">
                  <c:v>hi80_ETS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Ajustes!$O$2:$O$79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1EB6-4CBE-B3D2-DCF02BB8FAE4}"/>
            </c:ext>
          </c:extLst>
        </c:ser>
        <c:ser>
          <c:idx val="4"/>
          <c:order val="4"/>
          <c:tx>
            <c:strRef>
              <c:f>Ajustes!$P$1</c:f>
              <c:strCache>
                <c:ptCount val="1"/>
                <c:pt idx="0">
                  <c:v>lo95_ETS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Ajustes!$P$2:$P$79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1EB6-4CBE-B3D2-DCF02BB8FAE4}"/>
            </c:ext>
          </c:extLst>
        </c:ser>
        <c:ser>
          <c:idx val="5"/>
          <c:order val="5"/>
          <c:tx>
            <c:strRef>
              <c:f>Ajustes!$Q$1</c:f>
              <c:strCache>
                <c:ptCount val="1"/>
                <c:pt idx="0">
                  <c:v>hi95_ETS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Ajustes!$Q$2:$Q$79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1EB6-4CBE-B3D2-DCF02BB8FAE4}"/>
            </c:ext>
          </c:extLst>
        </c:ser>
        <c:ser>
          <c:idx val="6"/>
          <c:order val="6"/>
          <c:tx>
            <c:strRef>
              <c:f>Ajustes!$R$1</c:f>
              <c:strCache>
                <c:ptCount val="1"/>
                <c:pt idx="0">
                  <c:v>Previsão_ARIMA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  <c:extLst/>
            </c:numRef>
          </c:cat>
          <c:val>
            <c:numRef>
              <c:f>Ajustes!$R$2:$R$79</c:f>
              <c:numCache>
                <c:formatCode>General</c:formatCode>
                <c:ptCount val="54"/>
                <c:pt idx="42" formatCode="_(* #,##0.00_);_(* \(#,##0.00\);_(* &quot;-&quot;??_);_(@_)">
                  <c:v>2837297389.6399999</c:v>
                </c:pt>
                <c:pt idx="43" formatCode="_(* #,##0.00_);_(* \(#,##0.00\);_(* &quot;-&quot;??_);_(@_)">
                  <c:v>2837297389.6399999</c:v>
                </c:pt>
                <c:pt idx="44" formatCode="_(* #,##0.00_);_(* \(#,##0.00\);_(* &quot;-&quot;??_);_(@_)">
                  <c:v>2837297389.6399999</c:v>
                </c:pt>
                <c:pt idx="45" formatCode="_(* #,##0.00_);_(* \(#,##0.00\);_(* &quot;-&quot;??_);_(@_)">
                  <c:v>2837297389.6399999</c:v>
                </c:pt>
                <c:pt idx="46" formatCode="_(* #,##0.00_);_(* \(#,##0.00\);_(* &quot;-&quot;??_);_(@_)">
                  <c:v>2837297389.6399999</c:v>
                </c:pt>
                <c:pt idx="47" formatCode="_(* #,##0.00_);_(* \(#,##0.00\);_(* &quot;-&quot;??_);_(@_)">
                  <c:v>2837297389.6399999</c:v>
                </c:pt>
                <c:pt idx="48" formatCode="_(* #,##0.00_);_(* \(#,##0.00\);_(* &quot;-&quot;??_);_(@_)">
                  <c:v>2837297389.6399999</c:v>
                </c:pt>
                <c:pt idx="49" formatCode="_(* #,##0.00_);_(* \(#,##0.00\);_(* &quot;-&quot;??_);_(@_)">
                  <c:v>2837297389.6399999</c:v>
                </c:pt>
                <c:pt idx="50" formatCode="_(* #,##0.00_);_(* \(#,##0.00\);_(* &quot;-&quot;??_);_(@_)">
                  <c:v>2837297389.6399999</c:v>
                </c:pt>
                <c:pt idx="51" formatCode="_(* #,##0.00_);_(* \(#,##0.00\);_(* &quot;-&quot;??_);_(@_)">
                  <c:v>2837297389.6399999</c:v>
                </c:pt>
                <c:pt idx="52" formatCode="_(* #,##0.00_);_(* \(#,##0.00\);_(* &quot;-&quot;??_);_(@_)">
                  <c:v>2837297389.6399999</c:v>
                </c:pt>
                <c:pt idx="53" formatCode="_(* #,##0.00_);_(* \(#,##0.00\);_(* &quot;-&quot;??_);_(@_)">
                  <c:v>2837297389.6399999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1EB6-4CBE-B3D2-DCF02BB8FAE4}"/>
            </c:ext>
          </c:extLst>
        </c:ser>
        <c:ser>
          <c:idx val="7"/>
          <c:order val="7"/>
          <c:tx>
            <c:strRef>
              <c:f>Ajustes!$S$1</c:f>
              <c:strCache>
                <c:ptCount val="1"/>
                <c:pt idx="0">
                  <c:v>lo80_ARIMA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Ajustes!$S$2:$S$79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1EB6-4CBE-B3D2-DCF02BB8FAE4}"/>
            </c:ext>
          </c:extLst>
        </c:ser>
        <c:ser>
          <c:idx val="8"/>
          <c:order val="8"/>
          <c:tx>
            <c:strRef>
              <c:f>Ajustes!$T$1</c:f>
              <c:strCache>
                <c:ptCount val="1"/>
                <c:pt idx="0">
                  <c:v>hi80_ARIMA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Ajustes!$T$2:$T$79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8-1EB6-4CBE-B3D2-DCF02BB8FAE4}"/>
            </c:ext>
          </c:extLst>
        </c:ser>
        <c:ser>
          <c:idx val="9"/>
          <c:order val="9"/>
          <c:tx>
            <c:strRef>
              <c:f>Ajustes!$U$1</c:f>
              <c:strCache>
                <c:ptCount val="1"/>
                <c:pt idx="0">
                  <c:v>lo95_ARIMA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Ajustes!$U$2:$U$79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1EB6-4CBE-B3D2-DCF02BB8FAE4}"/>
            </c:ext>
          </c:extLst>
        </c:ser>
        <c:ser>
          <c:idx val="10"/>
          <c:order val="10"/>
          <c:tx>
            <c:strRef>
              <c:f>Ajustes!$V$1</c:f>
              <c:strCache>
                <c:ptCount val="1"/>
                <c:pt idx="0">
                  <c:v>hi95_ARIMA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Ajustes!$V$2:$V$79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A-1EB6-4CBE-B3D2-DCF02BB8FAE4}"/>
            </c:ext>
          </c:extLst>
        </c:ser>
        <c:ser>
          <c:idx val="11"/>
          <c:order val="11"/>
          <c:tx>
            <c:strRef>
              <c:f>Ajustes!$W$1</c:f>
              <c:strCache>
                <c:ptCount val="1"/>
                <c:pt idx="0">
                  <c:v>Previsão_Holt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  <c:extLst/>
            </c:numRef>
          </c:cat>
          <c:val>
            <c:numRef>
              <c:f>Ajustes!$W$2:$W$79</c:f>
              <c:numCache>
                <c:formatCode>General</c:formatCode>
                <c:ptCount val="54"/>
                <c:pt idx="42" formatCode="_(* #,##0.00_);_(* \(#,##0.00\);_(* &quot;-&quot;??_);_(@_)">
                  <c:v>2898994108.0144663</c:v>
                </c:pt>
                <c:pt idx="43" formatCode="_(* #,##0.00_);_(* \(#,##0.00\);_(* &quot;-&quot;??_);_(@_)">
                  <c:v>2921513624.5983505</c:v>
                </c:pt>
                <c:pt idx="44" formatCode="_(* #,##0.00_);_(* \(#,##0.00\);_(* &quot;-&quot;??_);_(@_)">
                  <c:v>2944033141.1822348</c:v>
                </c:pt>
                <c:pt idx="45" formatCode="_(* #,##0.00_);_(* \(#,##0.00\);_(* &quot;-&quot;??_);_(@_)">
                  <c:v>2966552657.766119</c:v>
                </c:pt>
                <c:pt idx="46" formatCode="_(* #,##0.00_);_(* \(#,##0.00\);_(* &quot;-&quot;??_);_(@_)">
                  <c:v>2989072174.3500032</c:v>
                </c:pt>
                <c:pt idx="47" formatCode="_(* #,##0.00_);_(* \(#,##0.00\);_(* &quot;-&quot;??_);_(@_)">
                  <c:v>3011591690.933888</c:v>
                </c:pt>
                <c:pt idx="48" formatCode="_(* #,##0.00_);_(* \(#,##0.00\);_(* &quot;-&quot;??_);_(@_)">
                  <c:v>3034111207.5177722</c:v>
                </c:pt>
                <c:pt idx="49" formatCode="_(* #,##0.00_);_(* \(#,##0.00\);_(* &quot;-&quot;??_);_(@_)">
                  <c:v>3056630724.1016564</c:v>
                </c:pt>
                <c:pt idx="50" formatCode="_(* #,##0.00_);_(* \(#,##0.00\);_(* &quot;-&quot;??_);_(@_)">
                  <c:v>3079150240.6855407</c:v>
                </c:pt>
                <c:pt idx="51" formatCode="_(* #,##0.00_);_(* \(#,##0.00\);_(* &quot;-&quot;??_);_(@_)">
                  <c:v>3101669757.2694249</c:v>
                </c:pt>
                <c:pt idx="52" formatCode="_(* #,##0.00_);_(* \(#,##0.00\);_(* &quot;-&quot;??_);_(@_)">
                  <c:v>3124189273.8533092</c:v>
                </c:pt>
                <c:pt idx="53" formatCode="_(* #,##0.00_);_(* \(#,##0.00\);_(* &quot;-&quot;??_);_(@_)">
                  <c:v>3146708790.4371934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B-1EB6-4CBE-B3D2-DCF02BB8FAE4}"/>
            </c:ext>
          </c:extLst>
        </c:ser>
        <c:ser>
          <c:idx val="12"/>
          <c:order val="12"/>
          <c:tx>
            <c:strRef>
              <c:f>Ajustes!$X$1</c:f>
              <c:strCache>
                <c:ptCount val="1"/>
                <c:pt idx="0">
                  <c:v>lo80_Holt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Ajustes!$X$2:$X$79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C-1EB6-4CBE-B3D2-DCF02BB8FAE4}"/>
            </c:ext>
          </c:extLst>
        </c:ser>
        <c:ser>
          <c:idx val="13"/>
          <c:order val="13"/>
          <c:tx>
            <c:strRef>
              <c:f>Ajustes!$Y$1</c:f>
              <c:strCache>
                <c:ptCount val="1"/>
                <c:pt idx="0">
                  <c:v>hi80_Holt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Ajustes!$Y$2:$Y$79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D-1EB6-4CBE-B3D2-DCF02BB8FAE4}"/>
            </c:ext>
          </c:extLst>
        </c:ser>
        <c:ser>
          <c:idx val="14"/>
          <c:order val="14"/>
          <c:tx>
            <c:strRef>
              <c:f>Ajustes!$Z$1</c:f>
              <c:strCache>
                <c:ptCount val="1"/>
                <c:pt idx="0">
                  <c:v>lo95_Holt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Ajustes!$Z$2:$Z$79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E-1EB6-4CBE-B3D2-DCF02BB8FAE4}"/>
            </c:ext>
          </c:extLst>
        </c:ser>
        <c:ser>
          <c:idx val="15"/>
          <c:order val="15"/>
          <c:tx>
            <c:strRef>
              <c:f>Ajustes!$AA$1</c:f>
              <c:strCache>
                <c:ptCount val="1"/>
                <c:pt idx="0">
                  <c:v>hi95_Holt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Ajustes!$B$2:$B$79</c:f>
              <c:numCache>
                <c:formatCode>m/d/yyyy</c:formatCode>
                <c:ptCount val="7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</c:numCache>
              <c:extLst/>
            </c:numRef>
          </c:cat>
          <c:val>
            <c:numRef>
              <c:f>Ajustes!$AA$2:$AA$79</c:f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F-1EB6-4CBE-B3D2-DCF02BB8FAE4}"/>
            </c:ext>
          </c:extLst>
        </c:ser>
        <c:ser>
          <c:idx val="16"/>
          <c:order val="16"/>
          <c:tx>
            <c:strRef>
              <c:f>Ajustes!$AB$1</c:f>
              <c:strCache>
                <c:ptCount val="1"/>
                <c:pt idx="0">
                  <c:v>Previsão_HW</c:v>
                </c:pt>
              </c:strCache>
            </c:strRef>
          </c:tx>
          <c:spPr>
            <a:ln w="22225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Ajustes!$B$2:$B$79</c:f>
              <c:numCache>
                <c:formatCode>m/d/yyyy</c:formatCode>
                <c:ptCount val="5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</c:numCache>
              <c:extLst/>
            </c:numRef>
          </c:cat>
          <c:val>
            <c:numRef>
              <c:f>Ajustes!$AB$2:$AB$79</c:f>
              <c:numCache>
                <c:formatCode>General</c:formatCode>
                <c:ptCount val="54"/>
                <c:pt idx="42" formatCode="_(* #,##0.00_);_(* \(#,##0.00\);_(* &quot;-&quot;??_);_(@_)">
                  <c:v>2898685589.5892301</c:v>
                </c:pt>
                <c:pt idx="43" formatCode="_(* #,##0.00_);_(* \(#,##0.00\);_(* &quot;-&quot;??_);_(@_)">
                  <c:v>3015836452.7929049</c:v>
                </c:pt>
                <c:pt idx="44" formatCode="_(* #,##0.00_);_(* \(#,##0.00\);_(* &quot;-&quot;??_);_(@_)">
                  <c:v>2916207356.8050423</c:v>
                </c:pt>
                <c:pt idx="45" formatCode="_(* #,##0.00_);_(* \(#,##0.00\);_(* &quot;-&quot;??_);_(@_)">
                  <c:v>3100782919.9083881</c:v>
                </c:pt>
                <c:pt idx="46" formatCode="_(* #,##0.00_);_(* \(#,##0.00\);_(* &quot;-&quot;??_);_(@_)">
                  <c:v>3066007486.0584502</c:v>
                </c:pt>
                <c:pt idx="47" formatCode="_(* #,##0.00_);_(* \(#,##0.00\);_(* &quot;-&quot;??_);_(@_)">
                  <c:v>3260549992.0011797</c:v>
                </c:pt>
                <c:pt idx="48" formatCode="_(* #,##0.00_);_(* \(#,##0.00\);_(* &quot;-&quot;??_);_(@_)">
                  <c:v>2931183058.0159502</c:v>
                </c:pt>
                <c:pt idx="49" formatCode="_(* #,##0.00_);_(* \(#,##0.00\);_(* &quot;-&quot;??_);_(@_)">
                  <c:v>2977278717.4724255</c:v>
                </c:pt>
                <c:pt idx="50" formatCode="_(* #,##0.00_);_(* \(#,##0.00\);_(* &quot;-&quot;??_);_(@_)">
                  <c:v>2874824180.2686014</c:v>
                </c:pt>
                <c:pt idx="51" formatCode="_(* #,##0.00_);_(* \(#,##0.00\);_(* &quot;-&quot;??_);_(@_)">
                  <c:v>2946613071.0319462</c:v>
                </c:pt>
                <c:pt idx="52" formatCode="_(* #,##0.00_);_(* \(#,##0.00\);_(* &quot;-&quot;??_);_(@_)">
                  <c:v>3051976274.0604935</c:v>
                </c:pt>
                <c:pt idx="53" formatCode="_(* #,##0.00_);_(* \(#,##0.00\);_(* &quot;-&quot;??_);_(@_)">
                  <c:v>3114083059.0516725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0-1EB6-4CBE-B3D2-DCF02BB8F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202063"/>
        <c:axId val="320423455"/>
      </c:lineChart>
      <c:dateAx>
        <c:axId val="313202063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0423455"/>
        <c:crosses val="autoZero"/>
        <c:auto val="1"/>
        <c:lblOffset val="100"/>
        <c:baseTimeUnit val="months"/>
        <c:majorUnit val="12"/>
        <c:majorTimeUnit val="months"/>
      </c:dateAx>
      <c:valAx>
        <c:axId val="320423455"/>
        <c:scaling>
          <c:orientation val="minMax"/>
          <c:min val="12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_-;\-* #,##0.0_-;_-* &quot;-&quot;?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3202063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 sz="1100"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3"/>
          <c:order val="3"/>
          <c:tx>
            <c:strRef>
              <c:f>Previsão!$AF$1</c:f>
              <c:strCache>
                <c:ptCount val="1"/>
                <c:pt idx="0">
                  <c:v>hi95_HW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cat>
            <c:numRef>
              <c:f>Previsão!$B$2:$B$121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Previsão!$AF$2:$AF$121</c:f>
              <c:numCache>
                <c:formatCode>General</c:formatCode>
                <c:ptCount val="120"/>
                <c:pt idx="78">
                  <c:v>3679082294.0805535</c:v>
                </c:pt>
                <c:pt idx="79">
                  <c:v>3790549756.36485</c:v>
                </c:pt>
                <c:pt idx="80">
                  <c:v>3758388645.6988764</c:v>
                </c:pt>
                <c:pt idx="81">
                  <c:v>4011496617.9158335</c:v>
                </c:pt>
                <c:pt idx="82">
                  <c:v>3956621769.4408565</c:v>
                </c:pt>
                <c:pt idx="83">
                  <c:v>4119333133.9103804</c:v>
                </c:pt>
                <c:pt idx="84">
                  <c:v>3865467278.878355</c:v>
                </c:pt>
                <c:pt idx="85">
                  <c:v>3908938723.5429978</c:v>
                </c:pt>
                <c:pt idx="86">
                  <c:v>3850720793.1220741</c:v>
                </c:pt>
                <c:pt idx="87">
                  <c:v>3937360546.3451705</c:v>
                </c:pt>
                <c:pt idx="88">
                  <c:v>4057404662.4508562</c:v>
                </c:pt>
                <c:pt idx="89">
                  <c:v>4106553897.0482459</c:v>
                </c:pt>
                <c:pt idx="90">
                  <c:v>4141957145.4132323</c:v>
                </c:pt>
                <c:pt idx="91">
                  <c:v>4242839204.5520782</c:v>
                </c:pt>
                <c:pt idx="92">
                  <c:v>4201459907.0669994</c:v>
                </c:pt>
                <c:pt idx="93">
                  <c:v>4446431564.5914059</c:v>
                </c:pt>
                <c:pt idx="94">
                  <c:v>4384296973.6504736</c:v>
                </c:pt>
                <c:pt idx="95">
                  <c:v>4540472410.4042711</c:v>
                </c:pt>
                <c:pt idx="96">
                  <c:v>4280677678.1851473</c:v>
                </c:pt>
                <c:pt idx="97">
                  <c:v>4318736049.5776672</c:v>
                </c:pt>
                <c:pt idx="98">
                  <c:v>4255548212.4940386</c:v>
                </c:pt>
                <c:pt idx="99">
                  <c:v>4337602485.0484562</c:v>
                </c:pt>
                <c:pt idx="100">
                  <c:v>4453397394.8969584</c:v>
                </c:pt>
                <c:pt idx="101">
                  <c:v>4498593756.4164982</c:v>
                </c:pt>
                <c:pt idx="102">
                  <c:v>4530305176.191803</c:v>
                </c:pt>
                <c:pt idx="103">
                  <c:v>4627731864.3702803</c:v>
                </c:pt>
                <c:pt idx="104">
                  <c:v>4583107560.9089108</c:v>
                </c:pt>
                <c:pt idx="105">
                  <c:v>4825023818.2244787</c:v>
                </c:pt>
                <c:pt idx="106">
                  <c:v>4760005471.9413824</c:v>
                </c:pt>
                <c:pt idx="107">
                  <c:v>4913453162.6574926</c:v>
                </c:pt>
                <c:pt idx="108">
                  <c:v>4651073005.7290401</c:v>
                </c:pt>
                <c:pt idx="109">
                  <c:v>4686676228.7545652</c:v>
                </c:pt>
                <c:pt idx="110">
                  <c:v>4621152869.8878155</c:v>
                </c:pt>
                <c:pt idx="111">
                  <c:v>4700981789.5551624</c:v>
                </c:pt>
                <c:pt idx="112">
                  <c:v>4814653081.9771481</c:v>
                </c:pt>
                <c:pt idx="113">
                  <c:v>4857820012.7693396</c:v>
                </c:pt>
                <c:pt idx="114">
                  <c:v>4887588440.0828314</c:v>
                </c:pt>
                <c:pt idx="115">
                  <c:v>4983154437.5818644</c:v>
                </c:pt>
                <c:pt idx="116">
                  <c:v>4936745209.8657265</c:v>
                </c:pt>
                <c:pt idx="117">
                  <c:v>5176947299.6783743</c:v>
                </c:pt>
                <c:pt idx="118">
                  <c:v>5110280987.662323</c:v>
                </c:pt>
                <c:pt idx="119">
                  <c:v>5262142762.0678282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F-4CD8-92BA-BAC7EE6DF834}"/>
            </c:ext>
          </c:extLst>
        </c:ser>
        <c:ser>
          <c:idx val="2"/>
          <c:order val="4"/>
          <c:tx>
            <c:strRef>
              <c:f>Previsão!$AE$1</c:f>
              <c:strCache>
                <c:ptCount val="1"/>
                <c:pt idx="0">
                  <c:v>lo95_HW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Previsão!$B$2:$B$121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Previsão!$AE$2:$AE$121</c:f>
              <c:numCache>
                <c:formatCode>General</c:formatCode>
                <c:ptCount val="120"/>
                <c:pt idx="78">
                  <c:v>2990521527.2594666</c:v>
                </c:pt>
                <c:pt idx="79">
                  <c:v>3048781830.7227716</c:v>
                </c:pt>
                <c:pt idx="80">
                  <c:v>2966958431.9779053</c:v>
                </c:pt>
                <c:pt idx="81">
                  <c:v>3173318640.1994457</c:v>
                </c:pt>
                <c:pt idx="82">
                  <c:v>3074147247.0819573</c:v>
                </c:pt>
                <c:pt idx="83">
                  <c:v>3194660935.9244089</c:v>
                </c:pt>
                <c:pt idx="84">
                  <c:v>2900420904.157465</c:v>
                </c:pt>
                <c:pt idx="85">
                  <c:v>2905121615.1014113</c:v>
                </c:pt>
                <c:pt idx="86">
                  <c:v>2809557247.4056625</c:v>
                </c:pt>
                <c:pt idx="87">
                  <c:v>2860126709.0403609</c:v>
                </c:pt>
                <c:pt idx="88">
                  <c:v>2945252500.7376623</c:v>
                </c:pt>
                <c:pt idx="89">
                  <c:v>2960530070.8030362</c:v>
                </c:pt>
                <c:pt idx="90">
                  <c:v>2963001792.7114596</c:v>
                </c:pt>
                <c:pt idx="91">
                  <c:v>3031847499.3202162</c:v>
                </c:pt>
                <c:pt idx="92">
                  <c:v>2959242287.394455</c:v>
                </c:pt>
                <c:pt idx="93">
                  <c:v>3173738810.3085461</c:v>
                </c:pt>
                <c:pt idx="94">
                  <c:v>3081827159.657012</c:v>
                </c:pt>
                <c:pt idx="95">
                  <c:v>3208876776.2151923</c:v>
                </c:pt>
                <c:pt idx="96">
                  <c:v>2920565621.6353455</c:v>
                </c:pt>
                <c:pt idx="97">
                  <c:v>2930679405.8514132</c:v>
                </c:pt>
                <c:pt idx="98">
                  <c:v>2840084944.8183699</c:v>
                </c:pt>
                <c:pt idx="99">
                  <c:v>2895239887.1217484</c:v>
                </c:pt>
                <c:pt idx="100">
                  <c:v>2984614885.0762334</c:v>
                </c:pt>
                <c:pt idx="101">
                  <c:v>3003845328.2194567</c:v>
                </c:pt>
                <c:pt idx="102">
                  <c:v>3010008878.7175612</c:v>
                </c:pt>
                <c:pt idx="103">
                  <c:v>3082309956.2866869</c:v>
                </c:pt>
                <c:pt idx="104">
                  <c:v>3012949750.3372164</c:v>
                </c:pt>
                <c:pt idx="105">
                  <c:v>3230501673.4601445</c:v>
                </c:pt>
                <c:pt idx="106">
                  <c:v>3141473778.1507759</c:v>
                </c:pt>
                <c:pt idx="107">
                  <c:v>3271251140.7466416</c:v>
                </c:pt>
                <c:pt idx="108">
                  <c:v>2985525410.8761258</c:v>
                </c:pt>
                <c:pt idx="109">
                  <c:v>2998094343.4591885</c:v>
                </c:pt>
                <c:pt idx="110">
                  <c:v>2909835404.2092662</c:v>
                </c:pt>
                <c:pt idx="111">
                  <c:v>2967215699.3997149</c:v>
                </c:pt>
                <c:pt idx="112">
                  <c:v>3058714314.7807155</c:v>
                </c:pt>
                <c:pt idx="113">
                  <c:v>3079974188.6512871</c:v>
                </c:pt>
                <c:pt idx="114">
                  <c:v>3088080731.6112061</c:v>
                </c:pt>
                <c:pt idx="115">
                  <c:v>3162242499.8597755</c:v>
                </c:pt>
                <c:pt idx="116">
                  <c:v>3094667218.1650724</c:v>
                </c:pt>
                <c:pt idx="117">
                  <c:v>3313933308.7909222</c:v>
                </c:pt>
                <c:pt idx="118">
                  <c:v>3226553379.2145076</c:v>
                </c:pt>
                <c:pt idx="119">
                  <c:v>3357916658.1209784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F-4CD8-92BA-BAC7EE6DF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770511"/>
        <c:axId val="1753773871"/>
      </c:areaChart>
      <c:lineChart>
        <c:grouping val="standard"/>
        <c:varyColors val="0"/>
        <c:ser>
          <c:idx val="0"/>
          <c:order val="0"/>
          <c:tx>
            <c:v>Ajustado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Previsão!$B$2:$B$121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Previsão!$L$2:$L$121</c:f>
              <c:numCache>
                <c:formatCode>_(* #,##0.00_);_(* \(#,##0.00\);_(* "-"??_);_(@_)</c:formatCode>
                <c:ptCount val="120"/>
                <c:pt idx="0">
                  <c:v>1830731661.9100001</c:v>
                </c:pt>
                <c:pt idx="1">
                  <c:v>1782609975.6900001</c:v>
                </c:pt>
                <c:pt idx="2">
                  <c:v>1762742134.8300002</c:v>
                </c:pt>
                <c:pt idx="3">
                  <c:v>1835920089.1400001</c:v>
                </c:pt>
                <c:pt idx="4">
                  <c:v>1861900095.21</c:v>
                </c:pt>
                <c:pt idx="5">
                  <c:v>1826951272.55</c:v>
                </c:pt>
                <c:pt idx="6">
                  <c:v>1976017606.6099999</c:v>
                </c:pt>
                <c:pt idx="7">
                  <c:v>1981959309.5699999</c:v>
                </c:pt>
                <c:pt idx="8">
                  <c:v>1837015434.0500002</c:v>
                </c:pt>
                <c:pt idx="9">
                  <c:v>2038013892.1000001</c:v>
                </c:pt>
                <c:pt idx="10">
                  <c:v>1896824927.74</c:v>
                </c:pt>
                <c:pt idx="11">
                  <c:v>2063121555.8</c:v>
                </c:pt>
                <c:pt idx="12">
                  <c:v>1794530772.5699999</c:v>
                </c:pt>
                <c:pt idx="13">
                  <c:v>1807688102.8400002</c:v>
                </c:pt>
                <c:pt idx="14">
                  <c:v>1607201559.01</c:v>
                </c:pt>
                <c:pt idx="15">
                  <c:v>1875813647.5800002</c:v>
                </c:pt>
                <c:pt idx="16">
                  <c:v>2046820969.5199997</c:v>
                </c:pt>
                <c:pt idx="17">
                  <c:v>1750083755.8099999</c:v>
                </c:pt>
                <c:pt idx="18">
                  <c:v>1807281225.75</c:v>
                </c:pt>
                <c:pt idx="19">
                  <c:v>1849956676.1399999</c:v>
                </c:pt>
                <c:pt idx="20">
                  <c:v>1921619172.21</c:v>
                </c:pt>
                <c:pt idx="21">
                  <c:v>2289547812.9900002</c:v>
                </c:pt>
                <c:pt idx="22">
                  <c:v>2004788913.0200002</c:v>
                </c:pt>
                <c:pt idx="23">
                  <c:v>2401577522.97999</c:v>
                </c:pt>
                <c:pt idx="24">
                  <c:v>1932825037.6700001</c:v>
                </c:pt>
                <c:pt idx="25">
                  <c:v>1858915708.3199999</c:v>
                </c:pt>
                <c:pt idx="26">
                  <c:v>1807198989.0699999</c:v>
                </c:pt>
                <c:pt idx="27">
                  <c:v>1520164013.29</c:v>
                </c:pt>
                <c:pt idx="28">
                  <c:v>1574886459.0899999</c:v>
                </c:pt>
                <c:pt idx="29">
                  <c:v>2109801813.3400002</c:v>
                </c:pt>
                <c:pt idx="30">
                  <c:v>2184341255.7199998</c:v>
                </c:pt>
                <c:pt idx="31">
                  <c:v>2512845765.25</c:v>
                </c:pt>
                <c:pt idx="32">
                  <c:v>2216820537.1400003</c:v>
                </c:pt>
                <c:pt idx="33">
                  <c:v>2235214437.8000002</c:v>
                </c:pt>
                <c:pt idx="34">
                  <c:v>2350475718.4200001</c:v>
                </c:pt>
                <c:pt idx="35">
                  <c:v>2329632337.4400001</c:v>
                </c:pt>
                <c:pt idx="36">
                  <c:v>2349440445.8199997</c:v>
                </c:pt>
                <c:pt idx="37">
                  <c:v>2298351593.71</c:v>
                </c:pt>
                <c:pt idx="38">
                  <c:v>2208154574.4000001</c:v>
                </c:pt>
                <c:pt idx="39">
                  <c:v>2265383773.3400002</c:v>
                </c:pt>
                <c:pt idx="40">
                  <c:v>2283924561.77</c:v>
                </c:pt>
                <c:pt idx="41">
                  <c:v>2423199744.3400002</c:v>
                </c:pt>
                <c:pt idx="42">
                  <c:v>2457329717.3899999</c:v>
                </c:pt>
                <c:pt idx="43">
                  <c:v>2734995278.6899996</c:v>
                </c:pt>
                <c:pt idx="44">
                  <c:v>2550992338.5900002</c:v>
                </c:pt>
                <c:pt idx="45">
                  <c:v>2693744132.7399998</c:v>
                </c:pt>
                <c:pt idx="46">
                  <c:v>2823203946.4200001</c:v>
                </c:pt>
                <c:pt idx="47">
                  <c:v>3006761094.5100002</c:v>
                </c:pt>
                <c:pt idx="48">
                  <c:v>2579761015.9500003</c:v>
                </c:pt>
                <c:pt idx="49">
                  <c:v>2730536370.8000002</c:v>
                </c:pt>
                <c:pt idx="50">
                  <c:v>2651089924.9699998</c:v>
                </c:pt>
                <c:pt idx="51">
                  <c:v>2765488138.5</c:v>
                </c:pt>
                <c:pt idx="52">
                  <c:v>3073677551.6300001</c:v>
                </c:pt>
                <c:pt idx="53">
                  <c:v>2955589968</c:v>
                </c:pt>
                <c:pt idx="54">
                  <c:v>2683500807.21</c:v>
                </c:pt>
                <c:pt idx="55">
                  <c:v>2597832859.8700004</c:v>
                </c:pt>
                <c:pt idx="56">
                  <c:v>2642884169.2000003</c:v>
                </c:pt>
                <c:pt idx="57">
                  <c:v>2833518246.1400003</c:v>
                </c:pt>
                <c:pt idx="58">
                  <c:v>2842015479.1300001</c:v>
                </c:pt>
                <c:pt idx="59">
                  <c:v>3085962221.4000001</c:v>
                </c:pt>
                <c:pt idx="60">
                  <c:v>2646819985.2700005</c:v>
                </c:pt>
                <c:pt idx="61">
                  <c:v>2701063911.52</c:v>
                </c:pt>
                <c:pt idx="62">
                  <c:v>2735654089.3699999</c:v>
                </c:pt>
                <c:pt idx="63">
                  <c:v>2945105875.9699998</c:v>
                </c:pt>
                <c:pt idx="64">
                  <c:v>2914453958.02</c:v>
                </c:pt>
                <c:pt idx="65">
                  <c:v>2837297389.6399999</c:v>
                </c:pt>
                <c:pt idx="66">
                  <c:v>2941469176.9899998</c:v>
                </c:pt>
                <c:pt idx="67">
                  <c:v>2884893864.75</c:v>
                </c:pt>
                <c:pt idx="68">
                  <c:v>3042376565</c:v>
                </c:pt>
                <c:pt idx="69">
                  <c:v>3482420671.9599996</c:v>
                </c:pt>
                <c:pt idx="70">
                  <c:v>3195414454.3800001</c:v>
                </c:pt>
                <c:pt idx="71">
                  <c:v>3097161232.3400002</c:v>
                </c:pt>
                <c:pt idx="72">
                  <c:v>3197275923.4000001</c:v>
                </c:pt>
                <c:pt idx="73">
                  <c:v>3108988772.75</c:v>
                </c:pt>
                <c:pt idx="74">
                  <c:v>2836672350.1100001</c:v>
                </c:pt>
                <c:pt idx="75">
                  <c:v>2950249281.435997</c:v>
                </c:pt>
                <c:pt idx="76">
                  <c:v>3417552668.9599981</c:v>
                </c:pt>
                <c:pt idx="77">
                  <c:v>3407434712.3800001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5F-4CD8-92BA-BAC7EE6DF834}"/>
            </c:ext>
          </c:extLst>
        </c:ser>
        <c:ser>
          <c:idx val="4"/>
          <c:order val="1"/>
          <c:tx>
            <c:v>Original</c:v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Previsão!$C$2:$C$121</c:f>
              <c:numCache>
                <c:formatCode>General</c:formatCode>
                <c:ptCount val="120"/>
                <c:pt idx="0">
                  <c:v>1938286385.47</c:v>
                </c:pt>
                <c:pt idx="1">
                  <c:v>1888540186.97</c:v>
                </c:pt>
                <c:pt idx="2">
                  <c:v>1865706087.8900001</c:v>
                </c:pt>
                <c:pt idx="3">
                  <c:v>1945775350.98</c:v>
                </c:pt>
                <c:pt idx="4">
                  <c:v>1974115670.6900001</c:v>
                </c:pt>
                <c:pt idx="5">
                  <c:v>1910681891.6199999</c:v>
                </c:pt>
                <c:pt idx="6">
                  <c:v>2106640838.01</c:v>
                </c:pt>
                <c:pt idx="7">
                  <c:v>2066175582.49</c:v>
                </c:pt>
                <c:pt idx="8">
                  <c:v>1940991127.1300001</c:v>
                </c:pt>
                <c:pt idx="9">
                  <c:v>2192004523.6100001</c:v>
                </c:pt>
                <c:pt idx="10">
                  <c:v>2044975324.05</c:v>
                </c:pt>
                <c:pt idx="11">
                  <c:v>2211388792.3099999</c:v>
                </c:pt>
                <c:pt idx="12">
                  <c:v>1855226433.3599999</c:v>
                </c:pt>
                <c:pt idx="13">
                  <c:v>1931123780.96</c:v>
                </c:pt>
                <c:pt idx="14">
                  <c:v>1738149754.8199999</c:v>
                </c:pt>
                <c:pt idx="15">
                  <c:v>2014495323.1700001</c:v>
                </c:pt>
                <c:pt idx="16">
                  <c:v>2183528186.2199998</c:v>
                </c:pt>
                <c:pt idx="17">
                  <c:v>1885661787.24</c:v>
                </c:pt>
                <c:pt idx="18">
                  <c:v>1946522336.71</c:v>
                </c:pt>
                <c:pt idx="19">
                  <c:v>1996774094.8599999</c:v>
                </c:pt>
                <c:pt idx="20">
                  <c:v>3629380341.5599999</c:v>
                </c:pt>
                <c:pt idx="21">
                  <c:v>2442001162.8200002</c:v>
                </c:pt>
                <c:pt idx="22">
                  <c:v>2221798333.6100001</c:v>
                </c:pt>
                <c:pt idx="23">
                  <c:v>2595706035.49999</c:v>
                </c:pt>
                <c:pt idx="24">
                  <c:v>2033930546.01</c:v>
                </c:pt>
                <c:pt idx="25">
                  <c:v>2006246832.3399999</c:v>
                </c:pt>
                <c:pt idx="26">
                  <c:v>1962035404.6099999</c:v>
                </c:pt>
                <c:pt idx="27">
                  <c:v>1653985003.1800001</c:v>
                </c:pt>
                <c:pt idx="28">
                  <c:v>1716643338.0699999</c:v>
                </c:pt>
                <c:pt idx="29">
                  <c:v>2256265313.0700002</c:v>
                </c:pt>
                <c:pt idx="30">
                  <c:v>2331773736.3899999</c:v>
                </c:pt>
                <c:pt idx="31">
                  <c:v>2658133176.7800002</c:v>
                </c:pt>
                <c:pt idx="32">
                  <c:v>2365159618.0500002</c:v>
                </c:pt>
                <c:pt idx="33">
                  <c:v>2382823190.2800002</c:v>
                </c:pt>
                <c:pt idx="34">
                  <c:v>2498450424.7600002</c:v>
                </c:pt>
                <c:pt idx="35">
                  <c:v>2529395480.1900001</c:v>
                </c:pt>
                <c:pt idx="36">
                  <c:v>2446432734.6399999</c:v>
                </c:pt>
                <c:pt idx="37">
                  <c:v>2445799069.0999999</c:v>
                </c:pt>
                <c:pt idx="38">
                  <c:v>2360237390.3200002</c:v>
                </c:pt>
                <c:pt idx="39">
                  <c:v>2412065244.9200001</c:v>
                </c:pt>
                <c:pt idx="40">
                  <c:v>2433189585.6900001</c:v>
                </c:pt>
                <c:pt idx="41">
                  <c:v>2575340386.77</c:v>
                </c:pt>
                <c:pt idx="42">
                  <c:v>2607619516.9699998</c:v>
                </c:pt>
                <c:pt idx="43">
                  <c:v>2887095334.4499998</c:v>
                </c:pt>
                <c:pt idx="44">
                  <c:v>2697937806.0900002</c:v>
                </c:pt>
                <c:pt idx="45">
                  <c:v>2831096755.0799999</c:v>
                </c:pt>
                <c:pt idx="46">
                  <c:v>2964877156.79</c:v>
                </c:pt>
                <c:pt idx="47">
                  <c:v>3186886462.0700002</c:v>
                </c:pt>
                <c:pt idx="48">
                  <c:v>2683696814.6700001</c:v>
                </c:pt>
                <c:pt idx="49">
                  <c:v>2902257830.5900002</c:v>
                </c:pt>
                <c:pt idx="50">
                  <c:v>2798534161.9699998</c:v>
                </c:pt>
                <c:pt idx="51">
                  <c:v>2911770264.5599999</c:v>
                </c:pt>
                <c:pt idx="52">
                  <c:v>3220901498.5799999</c:v>
                </c:pt>
                <c:pt idx="53">
                  <c:v>3100035888.29</c:v>
                </c:pt>
                <c:pt idx="54">
                  <c:v>4008196936.3000002</c:v>
                </c:pt>
                <c:pt idx="55">
                  <c:v>2743978724.7800002</c:v>
                </c:pt>
                <c:pt idx="56">
                  <c:v>2787407453.9000001</c:v>
                </c:pt>
                <c:pt idx="57">
                  <c:v>2981641969.7800002</c:v>
                </c:pt>
                <c:pt idx="58">
                  <c:v>2984685306.25</c:v>
                </c:pt>
                <c:pt idx="59">
                  <c:v>3234358959.54</c:v>
                </c:pt>
                <c:pt idx="60">
                  <c:v>2791325585.5300002</c:v>
                </c:pt>
                <c:pt idx="61">
                  <c:v>2831974122.8899999</c:v>
                </c:pt>
                <c:pt idx="62">
                  <c:v>2941366457.6799998</c:v>
                </c:pt>
                <c:pt idx="63">
                  <c:v>3145168164.52</c:v>
                </c:pt>
                <c:pt idx="64">
                  <c:v>2951357490.79</c:v>
                </c:pt>
                <c:pt idx="65">
                  <c:v>2875017925.9499998</c:v>
                </c:pt>
                <c:pt idx="66">
                  <c:v>2995761532.52</c:v>
                </c:pt>
                <c:pt idx="67">
                  <c:v>2955742561.73</c:v>
                </c:pt>
                <c:pt idx="68">
                  <c:v>3098537970.3099999</c:v>
                </c:pt>
                <c:pt idx="69">
                  <c:v>3539543853.7399998</c:v>
                </c:pt>
                <c:pt idx="70">
                  <c:v>3601839790.1100001</c:v>
                </c:pt>
                <c:pt idx="71">
                  <c:v>3548477167.1900001</c:v>
                </c:pt>
                <c:pt idx="72">
                  <c:v>3197275923.4000001</c:v>
                </c:pt>
                <c:pt idx="73">
                  <c:v>3108988772.75</c:v>
                </c:pt>
                <c:pt idx="74">
                  <c:v>2836672350.1100001</c:v>
                </c:pt>
                <c:pt idx="75">
                  <c:v>3257002884.4699998</c:v>
                </c:pt>
                <c:pt idx="76">
                  <c:v>3512119058.7600002</c:v>
                </c:pt>
                <c:pt idx="77">
                  <c:v>3407434712.3800001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5F-4CD8-92BA-BAC7EE6DF834}"/>
            </c:ext>
          </c:extLst>
        </c:ser>
        <c:ser>
          <c:idx val="1"/>
          <c:order val="2"/>
          <c:tx>
            <c:v>Previsão Holt-Winters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Previsão!$B$2:$B$121</c:f>
              <c:numCache>
                <c:formatCode>m/d/yyyy</c:formatCode>
                <c:ptCount val="12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  <c:pt idx="59">
                  <c:v>44896</c:v>
                </c:pt>
                <c:pt idx="60">
                  <c:v>44927</c:v>
                </c:pt>
                <c:pt idx="61">
                  <c:v>44958</c:v>
                </c:pt>
                <c:pt idx="62">
                  <c:v>44986</c:v>
                </c:pt>
                <c:pt idx="63">
                  <c:v>45017</c:v>
                </c:pt>
                <c:pt idx="64">
                  <c:v>45047</c:v>
                </c:pt>
                <c:pt idx="65">
                  <c:v>45078</c:v>
                </c:pt>
                <c:pt idx="66">
                  <c:v>45108</c:v>
                </c:pt>
                <c:pt idx="67">
                  <c:v>45139</c:v>
                </c:pt>
                <c:pt idx="68">
                  <c:v>45170</c:v>
                </c:pt>
                <c:pt idx="69">
                  <c:v>45200</c:v>
                </c:pt>
                <c:pt idx="70">
                  <c:v>45231</c:v>
                </c:pt>
                <c:pt idx="71">
                  <c:v>45261</c:v>
                </c:pt>
                <c:pt idx="72">
                  <c:v>45292</c:v>
                </c:pt>
                <c:pt idx="73">
                  <c:v>45323</c:v>
                </c:pt>
                <c:pt idx="74">
                  <c:v>45352</c:v>
                </c:pt>
                <c:pt idx="75">
                  <c:v>45383</c:v>
                </c:pt>
                <c:pt idx="76">
                  <c:v>45413</c:v>
                </c:pt>
                <c:pt idx="77">
                  <c:v>45444</c:v>
                </c:pt>
                <c:pt idx="78">
                  <c:v>45474</c:v>
                </c:pt>
                <c:pt idx="79">
                  <c:v>45505</c:v>
                </c:pt>
                <c:pt idx="80">
                  <c:v>45536</c:v>
                </c:pt>
                <c:pt idx="81">
                  <c:v>45566</c:v>
                </c:pt>
                <c:pt idx="82">
                  <c:v>45597</c:v>
                </c:pt>
                <c:pt idx="83">
                  <c:v>45627</c:v>
                </c:pt>
                <c:pt idx="84">
                  <c:v>45658</c:v>
                </c:pt>
                <c:pt idx="85">
                  <c:v>45689</c:v>
                </c:pt>
                <c:pt idx="86">
                  <c:v>45717</c:v>
                </c:pt>
                <c:pt idx="87">
                  <c:v>45748</c:v>
                </c:pt>
                <c:pt idx="88">
                  <c:v>45778</c:v>
                </c:pt>
                <c:pt idx="89">
                  <c:v>45809</c:v>
                </c:pt>
                <c:pt idx="90">
                  <c:v>45839</c:v>
                </c:pt>
                <c:pt idx="91">
                  <c:v>45870</c:v>
                </c:pt>
                <c:pt idx="92">
                  <c:v>45901</c:v>
                </c:pt>
                <c:pt idx="93">
                  <c:v>45931</c:v>
                </c:pt>
                <c:pt idx="94">
                  <c:v>45962</c:v>
                </c:pt>
                <c:pt idx="95">
                  <c:v>45992</c:v>
                </c:pt>
                <c:pt idx="96">
                  <c:v>46023</c:v>
                </c:pt>
                <c:pt idx="97">
                  <c:v>46054</c:v>
                </c:pt>
                <c:pt idx="98">
                  <c:v>46082</c:v>
                </c:pt>
                <c:pt idx="99">
                  <c:v>46113</c:v>
                </c:pt>
                <c:pt idx="100">
                  <c:v>46143</c:v>
                </c:pt>
                <c:pt idx="101">
                  <c:v>46174</c:v>
                </c:pt>
                <c:pt idx="102">
                  <c:v>46204</c:v>
                </c:pt>
                <c:pt idx="103">
                  <c:v>46235</c:v>
                </c:pt>
                <c:pt idx="104">
                  <c:v>46266</c:v>
                </c:pt>
                <c:pt idx="105">
                  <c:v>46296</c:v>
                </c:pt>
                <c:pt idx="106">
                  <c:v>46327</c:v>
                </c:pt>
                <c:pt idx="107">
                  <c:v>46357</c:v>
                </c:pt>
                <c:pt idx="108">
                  <c:v>46388</c:v>
                </c:pt>
                <c:pt idx="109">
                  <c:v>46419</c:v>
                </c:pt>
                <c:pt idx="110">
                  <c:v>46447</c:v>
                </c:pt>
                <c:pt idx="111">
                  <c:v>46478</c:v>
                </c:pt>
                <c:pt idx="112">
                  <c:v>46508</c:v>
                </c:pt>
                <c:pt idx="113">
                  <c:v>46539</c:v>
                </c:pt>
                <c:pt idx="114">
                  <c:v>46569</c:v>
                </c:pt>
                <c:pt idx="115">
                  <c:v>46600</c:v>
                </c:pt>
                <c:pt idx="116">
                  <c:v>46631</c:v>
                </c:pt>
                <c:pt idx="117">
                  <c:v>46661</c:v>
                </c:pt>
                <c:pt idx="118">
                  <c:v>46692</c:v>
                </c:pt>
                <c:pt idx="119">
                  <c:v>46722</c:v>
                </c:pt>
              </c:numCache>
            </c:numRef>
          </c:cat>
          <c:val>
            <c:numRef>
              <c:f>Previsão!$AB$2:$AB$121</c:f>
              <c:numCache>
                <c:formatCode>General</c:formatCode>
                <c:ptCount val="120"/>
                <c:pt idx="78">
                  <c:v>3334801910.6700101</c:v>
                </c:pt>
                <c:pt idx="79">
                  <c:v>3419665793.5438108</c:v>
                </c:pt>
                <c:pt idx="80">
                  <c:v>3362673538.8383908</c:v>
                </c:pt>
                <c:pt idx="81">
                  <c:v>3592407629.0576396</c:v>
                </c:pt>
                <c:pt idx="82">
                  <c:v>3515384508.2614069</c:v>
                </c:pt>
                <c:pt idx="83">
                  <c:v>3656997034.9173946</c:v>
                </c:pt>
                <c:pt idx="84">
                  <c:v>3382944091.51791</c:v>
                </c:pt>
                <c:pt idx="85">
                  <c:v>3407030169.3222046</c:v>
                </c:pt>
                <c:pt idx="86">
                  <c:v>3330139020.2638683</c:v>
                </c:pt>
                <c:pt idx="87">
                  <c:v>3398743627.6927657</c:v>
                </c:pt>
                <c:pt idx="88">
                  <c:v>3501328581.5942593</c:v>
                </c:pt>
                <c:pt idx="89">
                  <c:v>3533541983.9256411</c:v>
                </c:pt>
                <c:pt idx="90">
                  <c:v>3552479469.062346</c:v>
                </c:pt>
                <c:pt idx="91">
                  <c:v>3637343351.9361472</c:v>
                </c:pt>
                <c:pt idx="92">
                  <c:v>3580351097.2307272</c:v>
                </c:pt>
                <c:pt idx="93">
                  <c:v>3810085187.449976</c:v>
                </c:pt>
                <c:pt idx="94">
                  <c:v>3733062066.6537428</c:v>
                </c:pt>
                <c:pt idx="95">
                  <c:v>3874674593.3097315</c:v>
                </c:pt>
                <c:pt idx="96">
                  <c:v>3600621649.9102464</c:v>
                </c:pt>
                <c:pt idx="97">
                  <c:v>3624707727.7145405</c:v>
                </c:pt>
                <c:pt idx="98">
                  <c:v>3547816578.6562042</c:v>
                </c:pt>
                <c:pt idx="99">
                  <c:v>3616421186.0851021</c:v>
                </c:pt>
                <c:pt idx="100">
                  <c:v>3719006139.9865956</c:v>
                </c:pt>
                <c:pt idx="101">
                  <c:v>3751219542.3179774</c:v>
                </c:pt>
                <c:pt idx="102">
                  <c:v>3770157027.4546824</c:v>
                </c:pt>
                <c:pt idx="103">
                  <c:v>3855020910.3284836</c:v>
                </c:pt>
                <c:pt idx="104">
                  <c:v>3798028655.6230636</c:v>
                </c:pt>
                <c:pt idx="105">
                  <c:v>4027762745.8423119</c:v>
                </c:pt>
                <c:pt idx="106">
                  <c:v>3950739625.0460792</c:v>
                </c:pt>
                <c:pt idx="107">
                  <c:v>4092352151.7020674</c:v>
                </c:pt>
                <c:pt idx="108">
                  <c:v>3818299208.3025827</c:v>
                </c:pt>
                <c:pt idx="109">
                  <c:v>3842385286.1068769</c:v>
                </c:pt>
                <c:pt idx="110">
                  <c:v>3765494137.0485411</c:v>
                </c:pt>
                <c:pt idx="111">
                  <c:v>3834098744.4774384</c:v>
                </c:pt>
                <c:pt idx="112">
                  <c:v>3936683698.3789315</c:v>
                </c:pt>
                <c:pt idx="113">
                  <c:v>3968897100.7103133</c:v>
                </c:pt>
                <c:pt idx="114">
                  <c:v>3987834585.8470187</c:v>
                </c:pt>
                <c:pt idx="115">
                  <c:v>4072698468.72082</c:v>
                </c:pt>
                <c:pt idx="116">
                  <c:v>4015706214.0153995</c:v>
                </c:pt>
                <c:pt idx="117">
                  <c:v>4245440304.2346482</c:v>
                </c:pt>
                <c:pt idx="118">
                  <c:v>4168417183.4384155</c:v>
                </c:pt>
                <c:pt idx="119">
                  <c:v>4310029710.0944033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5F-4CD8-92BA-BAC7EE6DF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770511"/>
        <c:axId val="1753773871"/>
      </c:lineChart>
      <c:dateAx>
        <c:axId val="1753770511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3773871"/>
        <c:crosses val="autoZero"/>
        <c:auto val="1"/>
        <c:lblOffset val="100"/>
        <c:baseTimeUnit val="months"/>
        <c:majorUnit val="12"/>
        <c:majorTimeUnit val="months"/>
      </c:dateAx>
      <c:valAx>
        <c:axId val="1753773871"/>
        <c:scaling>
          <c:orientation val="minMax"/>
          <c:max val="5500000000"/>
          <c:min val="120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3770511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>
                <a:solidFill>
                  <a:srgbClr val="1D9531"/>
                </a:solidFill>
              </a:rPr>
              <a:t>Assessoria Especial de Monitoramento Fiscal e Planejamento Financeiro</a:t>
            </a:r>
            <a:endParaRPr lang="pt-BR" sz="1100" b="1" dirty="0">
              <a:solidFill>
                <a:srgbClr val="1D9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642" y="438150"/>
            <a:ext cx="10835083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5719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10/07/2024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10/07/2024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10/07/2024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10/07/2024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10/07/2024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Previsão da Receita Total Liquida (RTL) e Receita primária 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" y="1"/>
            <a:ext cx="10835160" cy="438149"/>
          </a:xfrm>
        </p:spPr>
        <p:txBody>
          <a:bodyPr/>
          <a:lstStyle/>
          <a:p>
            <a:r>
              <a:rPr lang="pt-BR" dirty="0"/>
              <a:t>Receita primária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RTL com ajustes - jan. de 2018 a jun.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10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Tendência:</a:t>
            </a:r>
            <a:r>
              <a:rPr lang="pt-BR" altLang="pt-BR" dirty="0"/>
              <a:t> Conforme indicado pelo gráfico “Trend”, Verifica-se que a série temporal possui uma tendência de crescimento.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Sazonalidade:</a:t>
            </a:r>
            <a:r>
              <a:rPr lang="pt-BR" altLang="pt-BR" dirty="0"/>
              <a:t> Conforme indicado pelo gráfico “</a:t>
            </a:r>
            <a:r>
              <a:rPr lang="pt-BR" altLang="pt-BR" dirty="0" err="1"/>
              <a:t>Seasonal</a:t>
            </a:r>
            <a:r>
              <a:rPr lang="pt-BR" altLang="pt-BR" dirty="0"/>
              <a:t>”, verifica-se que existe padrões repetitivos anuais</a:t>
            </a:r>
          </a:p>
          <a:p>
            <a:pPr algn="just"/>
            <a:r>
              <a:rPr lang="pt-BR" b="1" dirty="0"/>
              <a:t>Random (Aleatório): </a:t>
            </a:r>
            <a:r>
              <a:rPr lang="pt-BR" dirty="0"/>
              <a:t>O componente aleatório mostra a variabilidade que não é explicada pelos componentes de tendência ou sazonalidade. Esses são os resíduos ou erros do modelo.</a:t>
            </a:r>
          </a:p>
        </p:txBody>
      </p:sp>
      <p:pic>
        <p:nvPicPr>
          <p:cNvPr id="7" name="Imagem 6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365BB2E-6845-629C-68D4-EE3E42B6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0" y="830260"/>
            <a:ext cx="5543217" cy="38880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05CBB0E-6D8F-405C-800E-9B953835B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136230"/>
              </p:ext>
            </p:extLst>
          </p:nvPr>
        </p:nvGraphicFramePr>
        <p:xfrm>
          <a:off x="6024296" y="830260"/>
          <a:ext cx="5686623" cy="388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196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 das previsões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err="1"/>
              <a:t>ARIMA</a:t>
            </a:r>
            <a:r>
              <a:rPr lang="pt-BR"/>
              <a:t>, ETS, Holt Method, Holt Winters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11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3289"/>
              </p:ext>
            </p:extLst>
          </p:nvPr>
        </p:nvGraphicFramePr>
        <p:xfrm>
          <a:off x="6957391" y="576471"/>
          <a:ext cx="5115339" cy="1739439"/>
        </p:xfrm>
        <a:graphic>
          <a:graphicData uri="http://schemas.openxmlformats.org/drawingml/2006/table">
            <a:tbl>
              <a:tblPr/>
              <a:tblGrid>
                <a:gridCol w="531214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229483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1195770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478475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 Method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Holt-Winters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190.582.571,81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187.328.696,16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148.650.821,09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199.218.715,68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6,708%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6,635%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5,284%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6,764%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  <a:tr h="304014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e MAPE calculado entre o período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/23 –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19175"/>
                  </a:ext>
                </a:extLst>
              </a:tr>
            </a:tbl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7643191" y="2827416"/>
            <a:ext cx="4329757" cy="992873"/>
          </a:xfrm>
          <a:prstGeom prst="wedgeRoundRectCallout">
            <a:avLst>
              <a:gd name="adj1" fmla="val 17712"/>
              <a:gd name="adj2" fmla="val -89997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Holt-Winters</a:t>
            </a:r>
          </a:p>
          <a:p>
            <a:pPr algn="ctr"/>
            <a:r>
              <a:rPr lang="pt-BR" dirty="0"/>
              <a:t>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</a:t>
            </a:r>
            <a:r>
              <a:rPr lang="pt-BR" dirty="0"/>
              <a:t>média das diferenças ao quadrado entre os valores reais e os valores previstos.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473F22F-9F91-4EE2-A784-321D2063F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00318"/>
              </p:ext>
            </p:extLst>
          </p:nvPr>
        </p:nvGraphicFramePr>
        <p:xfrm>
          <a:off x="119271" y="1007268"/>
          <a:ext cx="6748668" cy="541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Holt Winters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</a:t>
            </a:r>
            <a:r>
              <a:rPr lang="pt-BR" dirty="0" err="1"/>
              <a:t>Method</a:t>
            </a:r>
            <a:r>
              <a:rPr lang="pt-BR" dirty="0"/>
              <a:t>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12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autocorrelação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823432" y="1003372"/>
            <a:ext cx="4448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dirty="0"/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Ljung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-Box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test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data: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Residuals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from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Holt-Winters'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additive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method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Q* = 21.369,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df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= 13, p-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value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= 0.06594 Model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df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: 0. Total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lags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used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: 13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269949-6033-5075-D5F0-7E6D3F7A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70630B54-BA24-D6B6-9E0F-016A4E73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9" y="830263"/>
            <a:ext cx="5761106" cy="404082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C8467EE-0578-4670-6CFB-20A09077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1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Receita primária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Holt Winters (previsão jul. de 24 a dez. de 27)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13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10806671" y="112991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Em R$ Milhões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04DA47A-8AF0-9DD5-80A9-B00F76A1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14851"/>
              </p:ext>
            </p:extLst>
          </p:nvPr>
        </p:nvGraphicFramePr>
        <p:xfrm>
          <a:off x="7194688" y="1639189"/>
          <a:ext cx="4568965" cy="10800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605762189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77078669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69596350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749582647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774564640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40804436"/>
                    </a:ext>
                  </a:extLst>
                </a:gridCol>
                <a:gridCol w="619171">
                  <a:extLst>
                    <a:ext uri="{9D8B030D-6E8A-4147-A177-3AD203B41FA5}">
                      <a16:colId xmlns:a16="http://schemas.microsoft.com/office/drawing/2014/main" val="1841061124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Var. a.a(%)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864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0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39.800,10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42.741,72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45.353,85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47.965,98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41091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6A8A925-B177-2059-CCC9-C4B94C5D6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14128"/>
              </p:ext>
            </p:extLst>
          </p:nvPr>
        </p:nvGraphicFramePr>
        <p:xfrm>
          <a:off x="248479" y="990600"/>
          <a:ext cx="6809546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51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Receita Total Liquida (RTL) – Serie com ajustes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7434470" y="1044481"/>
            <a:ext cx="4572000" cy="5202495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gráfico mostra a diferença entre a RTL realizada até junho de 2024 e a RTL com os seguintes ajustes: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Depósitos Judiciais (LC 151/2015): R$ 1,5bi (set/19)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REFIZ: R$ 226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 dirty="0">
                <a:solidFill>
                  <a:schemeClr val="bg1"/>
                </a:solidFill>
              </a:rPr>
              <a:t>/24 e </a:t>
            </a:r>
            <a:r>
              <a:rPr lang="pt-BR" dirty="0" err="1">
                <a:solidFill>
                  <a:schemeClr val="bg1"/>
                </a:solidFill>
              </a:rPr>
              <a:t>jun</a:t>
            </a:r>
            <a:r>
              <a:rPr lang="pt-BR" dirty="0">
                <a:solidFill>
                  <a:schemeClr val="bg1"/>
                </a:solidFill>
              </a:rPr>
              <a:t>/24);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IPASGO: média de R$ 140 mi (</a:t>
            </a:r>
            <a:r>
              <a:rPr lang="pt-BR" dirty="0" err="1">
                <a:solidFill>
                  <a:schemeClr val="bg1"/>
                </a:solidFill>
              </a:rPr>
              <a:t>jan</a:t>
            </a:r>
            <a:r>
              <a:rPr lang="pt-BR" dirty="0">
                <a:solidFill>
                  <a:schemeClr val="bg1"/>
                </a:solidFill>
              </a:rPr>
              <a:t>/18 a abri/23;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CELG-T: R$ 1,1 bi (</a:t>
            </a:r>
            <a:r>
              <a:rPr lang="pt-BR" dirty="0" err="1">
                <a:solidFill>
                  <a:schemeClr val="bg1"/>
                </a:solidFill>
              </a:rPr>
              <a:t>jul</a:t>
            </a:r>
            <a:r>
              <a:rPr lang="pt-BR" dirty="0">
                <a:solidFill>
                  <a:schemeClr val="bg1"/>
                </a:solidFill>
              </a:rPr>
              <a:t>/22) e R$ 549mi (dez/22);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BID-PORFISCO II: R$ 2,4 bi (out/22);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Venda da folha: R$ 175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 dirty="0">
                <a:solidFill>
                  <a:schemeClr val="bg1"/>
                </a:solidFill>
              </a:rPr>
              <a:t>/24)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compensação LC Nº 194/2022: R$ média de R$ 124 mi (mar/23 a dez/23)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8A42B2E-9864-20D7-20ED-CB7CCF11F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89102"/>
              </p:ext>
            </p:extLst>
          </p:nvPr>
        </p:nvGraphicFramePr>
        <p:xfrm>
          <a:off x="185530" y="876299"/>
          <a:ext cx="7149548" cy="5464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02C2112-0F5F-00D9-4984-870EADD60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Serie ajustada de jan. 2018 a jun. de 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" y="1"/>
            <a:ext cx="10835160" cy="438149"/>
          </a:xfrm>
        </p:spPr>
        <p:txBody>
          <a:bodyPr/>
          <a:lstStyle/>
          <a:p>
            <a:r>
              <a:rPr lang="pt-BR" sz="2800"/>
              <a:t>Receita Total Liquida (</a:t>
            </a:r>
            <a:r>
              <a:rPr lang="pt-BR" sz="2800" dirty="0"/>
              <a:t>RTL)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RTL com ajustes - jan. de 2018 a jun.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/>
              <a:t>Tendência:</a:t>
            </a:r>
            <a:r>
              <a:rPr lang="pt-BR" altLang="pt-BR"/>
              <a:t> Conforme indicado pelo gráfico “Trend”, Verifica-se que a série temporal possui uma tendência de crescimento</a:t>
            </a:r>
            <a:r>
              <a:rPr lang="pt-BR" altLang="pt-BR" dirty="0"/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/>
              <a:t>Sazonalidade:</a:t>
            </a:r>
            <a:r>
              <a:rPr lang="pt-BR" altLang="pt-BR"/>
              <a:t> Conforme indicado pelo gráfico “Seasonal”, verifica-se que existe padrões repetitivos anuais</a:t>
            </a:r>
            <a:endParaRPr lang="pt-BR" altLang="pt-BR" dirty="0"/>
          </a:p>
          <a:p>
            <a:pPr algn="just"/>
            <a:r>
              <a:rPr lang="pt-BR" b="1"/>
              <a:t>Random (Aleatório): </a:t>
            </a:r>
            <a:r>
              <a:rPr lang="pt-BR"/>
              <a:t>O componente aleatório mostra a variabilidade que não é explicada pelos componentes de tendência ou sazonalidade. Esses são os resíduos ou erros do modelo</a:t>
            </a:r>
            <a:r>
              <a:rPr lang="pt-BR" dirty="0"/>
              <a:t>.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F43AA12-EF6B-963D-E5B8-62AE60EF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0" y="830262"/>
            <a:ext cx="5543218" cy="38880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0508BCE-4F32-2BBB-0176-00401030D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420596"/>
              </p:ext>
            </p:extLst>
          </p:nvPr>
        </p:nvGraphicFramePr>
        <p:xfrm>
          <a:off x="6024297" y="830262"/>
          <a:ext cx="5686623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 das previsões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err="1"/>
              <a:t>ARIMA</a:t>
            </a:r>
            <a:r>
              <a:rPr lang="pt-BR"/>
              <a:t>, ETS, Holt Method, Holt Winters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/>
        </p:nvGraphicFramePr>
        <p:xfrm>
          <a:off x="6957391" y="576471"/>
          <a:ext cx="5115339" cy="1739439"/>
        </p:xfrm>
        <a:graphic>
          <a:graphicData uri="http://schemas.openxmlformats.org/drawingml/2006/table">
            <a:tbl>
              <a:tblPr/>
              <a:tblGrid>
                <a:gridCol w="531214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229483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1195770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1079436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478475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 Method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Holt-Winters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223.057.110,76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217.456.176,45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170.167.268,01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209.457.834,00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478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6,565%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6,319%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  <a:tr h="304014"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e MAPE calculado entre o período de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/23 –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19175"/>
                  </a:ext>
                </a:extLst>
              </a:tr>
            </a:tbl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7643191" y="2827416"/>
            <a:ext cx="4329757" cy="992873"/>
          </a:xfrm>
          <a:prstGeom prst="wedgeRoundRectCallout">
            <a:avLst>
              <a:gd name="adj1" fmla="val 17712"/>
              <a:gd name="adj2" fmla="val -89997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Holt-Winters</a:t>
            </a:r>
          </a:p>
          <a:p>
            <a:pPr algn="ctr"/>
            <a:r>
              <a:rPr lang="pt-BR" dirty="0"/>
              <a:t>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</a:t>
            </a:r>
            <a:r>
              <a:rPr lang="pt-BR" dirty="0"/>
              <a:t>média das diferenças ao quadrado entre os valores reais e os valores previstos.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44DE6DE-7D59-4DF6-ADBB-5E1503D15FE9}"/>
              </a:ext>
            </a:extLst>
          </p:cNvPr>
          <p:cNvGraphicFramePr>
            <a:graphicFrameLocks/>
          </p:cNvGraphicFramePr>
          <p:nvPr/>
        </p:nvGraphicFramePr>
        <p:xfrm>
          <a:off x="119271" y="876299"/>
          <a:ext cx="6778486" cy="52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511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previsão utilizados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err="1"/>
              <a:t>ARIMA</a:t>
            </a:r>
            <a:r>
              <a:rPr lang="pt-BR"/>
              <a:t>, ETS, Holt Method, Holt Winters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err="1"/>
              <a:t>ARIMA</a:t>
            </a:r>
            <a:r>
              <a:rPr lang="pt-BR" b="1"/>
              <a:t>: </a:t>
            </a:r>
            <a:r>
              <a:rPr lang="pt-BR"/>
              <a:t>O modelo ARIMA (Auto Regressive Integrated Moving Average) é uma técnica estatística utilizada para análise e previsão de uma ampla variedade de séries temporais, tanto estacionárias quanto não estacionárias</a:t>
            </a:r>
            <a:r>
              <a:rPr lang="pt-BR" dirty="0"/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ETS: </a:t>
            </a:r>
            <a:r>
              <a:rPr lang="pt-BR"/>
              <a:t>É uma abordagem de suavização exponencial para previsão de séries temporais, onde a previsão é baseada na decomposição da série temporal em três componentes principais: Erro (ou resíduo), Tendência e Sazonalidade</a:t>
            </a:r>
            <a:r>
              <a:rPr lang="pt-BR" dirty="0"/>
              <a:t>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Holt Methods:</a:t>
            </a:r>
            <a:r>
              <a:rPr lang="pt-BR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</a:t>
            </a:r>
            <a:r>
              <a:rPr lang="pt-BR" dirty="0"/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/>
              <a:t>Holt-Winters: </a:t>
            </a:r>
            <a:r>
              <a:rPr lang="pt-BR"/>
              <a:t>É uma Suavização Exponencial Tripla, sendo uma extensão do Método de Holt que incorpora a sazonalidade na modelagem de séries temporais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Holt Winters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</a:t>
            </a:r>
            <a:r>
              <a:rPr lang="pt-BR" dirty="0" err="1"/>
              <a:t>Method</a:t>
            </a:r>
            <a:r>
              <a:rPr lang="pt-BR" dirty="0"/>
              <a:t>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autocorrelação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inferior 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823432" y="1003372"/>
            <a:ext cx="4448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 err="1"/>
              <a:t>Ljung</a:t>
            </a:r>
            <a:r>
              <a:rPr lang="en-US" dirty="0"/>
              <a:t>-Box test data: </a:t>
            </a:r>
          </a:p>
          <a:p>
            <a:endParaRPr lang="en-US" dirty="0"/>
          </a:p>
          <a:p>
            <a:r>
              <a:rPr lang="en-US" dirty="0"/>
              <a:t>Residuals from Holt-Winters' additive method </a:t>
            </a:r>
          </a:p>
          <a:p>
            <a:endParaRPr lang="en-US" dirty="0"/>
          </a:p>
          <a:p>
            <a:r>
              <a:rPr lang="en-US" dirty="0"/>
              <a:t>Q* = 25.439, </a:t>
            </a:r>
            <a:r>
              <a:rPr lang="en-US" dirty="0" err="1"/>
              <a:t>df</a:t>
            </a:r>
            <a:r>
              <a:rPr lang="en-US" dirty="0"/>
              <a:t> = 13, p-value = 0.0202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Model </a:t>
            </a:r>
            <a:r>
              <a:rPr lang="en-US" dirty="0" err="1"/>
              <a:t>df</a:t>
            </a:r>
            <a:r>
              <a:rPr lang="en-US" dirty="0"/>
              <a:t>: 0. </a:t>
            </a:r>
          </a:p>
          <a:p>
            <a:endParaRPr lang="en-US" dirty="0"/>
          </a:p>
          <a:p>
            <a:r>
              <a:rPr lang="en-US" dirty="0"/>
              <a:t>Total lags used: 13 </a:t>
            </a:r>
          </a:p>
        </p:txBody>
      </p:sp>
      <p:pic>
        <p:nvPicPr>
          <p:cNvPr id="9" name="Imagem 8" descr="Interface gráfica do usuário, Gráfico, Histograma&#10;&#10;Descrição gerada automaticamente">
            <a:extLst>
              <a:ext uri="{FF2B5EF4-FFF2-40B4-BE49-F238E27FC236}">
                <a16:creationId xmlns:a16="http://schemas.microsoft.com/office/drawing/2014/main" id="{CF29F316-FB84-8F0B-9AB7-33B18D96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9" y="855985"/>
            <a:ext cx="5578482" cy="391273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6269949-6033-5075-D5F0-7E6D3F7A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RTL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Holt Winters (previsão jul. de 24 a dez. de 27)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10806671" y="112991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Em R$ Milhões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0754772-0755-4739-8EBE-0F1F8DE84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81020"/>
              </p:ext>
            </p:extLst>
          </p:nvPr>
        </p:nvGraphicFramePr>
        <p:xfrm>
          <a:off x="139148" y="876298"/>
          <a:ext cx="6341165" cy="554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04DA47A-8AF0-9DD5-80A9-B00F76A1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96074"/>
              </p:ext>
            </p:extLst>
          </p:nvPr>
        </p:nvGraphicFramePr>
        <p:xfrm>
          <a:off x="6480313" y="1522025"/>
          <a:ext cx="5327372" cy="1489533"/>
        </p:xfrm>
        <a:graphic>
          <a:graphicData uri="http://schemas.openxmlformats.org/drawingml/2006/table">
            <a:tbl>
              <a:tblPr/>
              <a:tblGrid>
                <a:gridCol w="790382">
                  <a:extLst>
                    <a:ext uri="{9D8B030D-6E8A-4147-A177-3AD203B41FA5}">
                      <a16:colId xmlns:a16="http://schemas.microsoft.com/office/drawing/2014/main" val="2605762189"/>
                    </a:ext>
                  </a:extLst>
                </a:gridCol>
                <a:gridCol w="790382">
                  <a:extLst>
                    <a:ext uri="{9D8B030D-6E8A-4147-A177-3AD203B41FA5}">
                      <a16:colId xmlns:a16="http://schemas.microsoft.com/office/drawing/2014/main" val="377078669"/>
                    </a:ext>
                  </a:extLst>
                </a:gridCol>
                <a:gridCol w="790382">
                  <a:extLst>
                    <a:ext uri="{9D8B030D-6E8A-4147-A177-3AD203B41FA5}">
                      <a16:colId xmlns:a16="http://schemas.microsoft.com/office/drawing/2014/main" val="695963503"/>
                    </a:ext>
                  </a:extLst>
                </a:gridCol>
                <a:gridCol w="790382">
                  <a:extLst>
                    <a:ext uri="{9D8B030D-6E8A-4147-A177-3AD203B41FA5}">
                      <a16:colId xmlns:a16="http://schemas.microsoft.com/office/drawing/2014/main" val="3749582647"/>
                    </a:ext>
                  </a:extLst>
                </a:gridCol>
                <a:gridCol w="721948">
                  <a:extLst>
                    <a:ext uri="{9D8B030D-6E8A-4147-A177-3AD203B41FA5}">
                      <a16:colId xmlns:a16="http://schemas.microsoft.com/office/drawing/2014/main" val="774564640"/>
                    </a:ext>
                  </a:extLst>
                </a:gridCol>
                <a:gridCol w="721948">
                  <a:extLst>
                    <a:ext uri="{9D8B030D-6E8A-4147-A177-3AD203B41FA5}">
                      <a16:colId xmlns:a16="http://schemas.microsoft.com/office/drawing/2014/main" val="40804436"/>
                    </a:ext>
                  </a:extLst>
                </a:gridCol>
                <a:gridCol w="721948">
                  <a:extLst>
                    <a:ext uri="{9D8B030D-6E8A-4147-A177-3AD203B41FA5}">
                      <a16:colId xmlns:a16="http://schemas.microsoft.com/office/drawing/2014/main" val="1841061124"/>
                    </a:ext>
                  </a:extLst>
                </a:gridCol>
              </a:tblGrid>
              <a:tr h="496511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Var.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a.a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86491"/>
                  </a:ext>
                </a:extLst>
              </a:tr>
              <a:tr h="496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0824"/>
                  </a:ext>
                </a:extLst>
              </a:tr>
              <a:tr h="496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44.501,58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47.856,13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51.226,65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54.597,18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4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4469CC0-9894-8299-B4F7-B2B5BD4A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RECEITA PRIMÁRIA TOTAL (EXCETO FONTES RPPS)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B5A5A30-3938-E3D3-DF69-45F64CE6F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A197F4-617F-B0B4-F803-5E857A418F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2238"/>
            <a:ext cx="4114800" cy="365125"/>
          </a:xfrm>
        </p:spPr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4A1FC-0932-FA7B-DE7E-65EA852909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72238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2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Receita Primária – Serie com ajustes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9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7434470" y="1044481"/>
            <a:ext cx="4572000" cy="4597003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gráfico mostra a diferença entre a RTL realizada até junho de 2024 e a RTL com os seguintes ajustes: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Depósitos Judiciais (LC 151/2015): R$ 1,5bi (set/19)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REFIZ: R$ 226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 dirty="0">
                <a:solidFill>
                  <a:schemeClr val="bg1"/>
                </a:solidFill>
              </a:rPr>
              <a:t>/24 e </a:t>
            </a:r>
            <a:r>
              <a:rPr lang="pt-BR" dirty="0" err="1">
                <a:solidFill>
                  <a:schemeClr val="bg1"/>
                </a:solidFill>
              </a:rPr>
              <a:t>jun</a:t>
            </a:r>
            <a:r>
              <a:rPr lang="pt-BR" dirty="0">
                <a:solidFill>
                  <a:schemeClr val="bg1"/>
                </a:solidFill>
              </a:rPr>
              <a:t>/24);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IPASGO: média de R$ 140 mi (</a:t>
            </a:r>
            <a:r>
              <a:rPr lang="pt-BR" dirty="0" err="1">
                <a:solidFill>
                  <a:schemeClr val="bg1"/>
                </a:solidFill>
              </a:rPr>
              <a:t>jan</a:t>
            </a:r>
            <a:r>
              <a:rPr lang="pt-BR" dirty="0">
                <a:solidFill>
                  <a:schemeClr val="bg1"/>
                </a:solidFill>
              </a:rPr>
              <a:t>/18 a abri/23;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CELG-T: R$ 1,1 bi (</a:t>
            </a:r>
            <a:r>
              <a:rPr lang="pt-BR" dirty="0" err="1">
                <a:solidFill>
                  <a:schemeClr val="bg1"/>
                </a:solidFill>
              </a:rPr>
              <a:t>jul</a:t>
            </a:r>
            <a:r>
              <a:rPr lang="pt-BR" dirty="0">
                <a:solidFill>
                  <a:schemeClr val="bg1"/>
                </a:solidFill>
              </a:rPr>
              <a:t>/22);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Venda da folha: R$ 175 mi (</a:t>
            </a:r>
            <a:r>
              <a:rPr lang="pt-BR" dirty="0" err="1">
                <a:solidFill>
                  <a:schemeClr val="bg1"/>
                </a:solidFill>
              </a:rPr>
              <a:t>mai</a:t>
            </a:r>
            <a:r>
              <a:rPr lang="pt-BR" dirty="0">
                <a:solidFill>
                  <a:schemeClr val="bg1"/>
                </a:solidFill>
              </a:rPr>
              <a:t>/24)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compensação LC Nº 194/2022: R$ média de R$ 124 mi (mar/23 a dez</a:t>
            </a:r>
            <a:r>
              <a:rPr lang="pt-BR">
                <a:solidFill>
                  <a:schemeClr val="bg1"/>
                </a:solidFill>
              </a:rPr>
              <a:t>/23)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02C2112-0F5F-00D9-4984-870EADD60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Serie ajustada de jan. 2018 a jun. de 2024</a:t>
            </a:r>
            <a:r>
              <a:rPr lang="pt-BR" dirty="0"/>
              <a:t>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3FAA726-628B-40BD-8B97-E3B53F040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094532"/>
              </p:ext>
            </p:extLst>
          </p:nvPr>
        </p:nvGraphicFramePr>
        <p:xfrm>
          <a:off x="185530" y="876299"/>
          <a:ext cx="7110531" cy="554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170042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1240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Microsoft YaHei</vt:lpstr>
      <vt:lpstr>Arial</vt:lpstr>
      <vt:lpstr>Calibri</vt:lpstr>
      <vt:lpstr>RRF_template_01</vt:lpstr>
      <vt:lpstr>Previsão da Receita Total Liquida (RTL) e Receita primária </vt:lpstr>
      <vt:lpstr>Receita Total Liquida (RTL) – Serie com ajustes</vt:lpstr>
      <vt:lpstr>Receita Total Liquida (RTL)</vt:lpstr>
      <vt:lpstr>Resultado das previsões</vt:lpstr>
      <vt:lpstr>Modelos de previsão utilizados</vt:lpstr>
      <vt:lpstr>Resultado do modelo Holt Winters</vt:lpstr>
      <vt:lpstr>Previsão RTL</vt:lpstr>
      <vt:lpstr>RECEITA PRIMÁRIA TOTAL (EXCETO FONTES RPPS)</vt:lpstr>
      <vt:lpstr>Receita Primária – Serie com ajustes</vt:lpstr>
      <vt:lpstr>Receita primária</vt:lpstr>
      <vt:lpstr>Resultado das previsões</vt:lpstr>
      <vt:lpstr>Resultado do modelo Holt Winters</vt:lpstr>
      <vt:lpstr>Previsão Receita primária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69</cp:revision>
  <dcterms:created xsi:type="dcterms:W3CDTF">2024-06-04T13:29:54Z</dcterms:created>
  <dcterms:modified xsi:type="dcterms:W3CDTF">2024-07-10T15:41:05Z</dcterms:modified>
</cp:coreProperties>
</file>