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 smtClean="0">
                <a:solidFill>
                  <a:srgbClr val="FFFFFF"/>
                </a:solidFill>
              </a:rPr>
              <a:t>Texto 2</a:t>
            </a:r>
            <a:endParaRPr lang="pt-BR" altLang="pt-BR" sz="36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 smtClean="0">
                <a:solidFill>
                  <a:srgbClr val="F9D700"/>
                </a:solidFill>
              </a:rPr>
              <a:t>Texto 1</a:t>
            </a:r>
            <a:endParaRPr lang="pt-BR" altLang="pt-BR" sz="1800" b="1" dirty="0">
              <a:solidFill>
                <a:srgbClr val="F9D700"/>
              </a:solidFill>
            </a:endParaRP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9</cp:revision>
  <dcterms:created xsi:type="dcterms:W3CDTF">2024-06-04T13:29:54Z</dcterms:created>
  <dcterms:modified xsi:type="dcterms:W3CDTF">2024-06-04T14:46:46Z</dcterms:modified>
</cp:coreProperties>
</file>