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21/08/2024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59172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009911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428101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451003"/>
              <a:ext cx="1514738" cy="1621921"/>
            </a:xfrm>
            <a:custGeom>
              <a:avLst/>
              <a:pathLst>
                <a:path w="1514738" h="1621921">
                  <a:moveTo>
                    <a:pt x="0" y="1621921"/>
                  </a:moveTo>
                  <a:lnTo>
                    <a:pt x="140169" y="1512939"/>
                  </a:lnTo>
                  <a:lnTo>
                    <a:pt x="271296" y="1402456"/>
                  </a:lnTo>
                  <a:lnTo>
                    <a:pt x="411466" y="1279778"/>
                  </a:lnTo>
                  <a:lnTo>
                    <a:pt x="547114" y="1138069"/>
                  </a:lnTo>
                  <a:lnTo>
                    <a:pt x="687284" y="984925"/>
                  </a:lnTo>
                  <a:lnTo>
                    <a:pt x="822932" y="840243"/>
                  </a:lnTo>
                  <a:lnTo>
                    <a:pt x="963102" y="668271"/>
                  </a:lnTo>
                  <a:lnTo>
                    <a:pt x="1103272" y="487288"/>
                  </a:lnTo>
                  <a:lnTo>
                    <a:pt x="1238920" y="314211"/>
                  </a:lnTo>
                  <a:lnTo>
                    <a:pt x="1379090" y="15440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1857942"/>
              <a:ext cx="963102" cy="1166324"/>
            </a:xfrm>
            <a:custGeom>
              <a:avLst/>
              <a:pathLst>
                <a:path w="963102" h="1166324">
                  <a:moveTo>
                    <a:pt x="0" y="1166324"/>
                  </a:moveTo>
                  <a:lnTo>
                    <a:pt x="140169" y="1007953"/>
                  </a:lnTo>
                  <a:lnTo>
                    <a:pt x="271296" y="840209"/>
                  </a:lnTo>
                  <a:lnTo>
                    <a:pt x="411466" y="656888"/>
                  </a:lnTo>
                  <a:lnTo>
                    <a:pt x="547114" y="487558"/>
                  </a:lnTo>
                  <a:lnTo>
                    <a:pt x="687284" y="296911"/>
                  </a:lnTo>
                  <a:lnTo>
                    <a:pt x="822932" y="88068"/>
                  </a:lnTo>
                  <a:lnTo>
                    <a:pt x="96310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4772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96627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1382620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8" name="pl13"/>
            <p:cNvSpPr/>
            <p:nvPr/>
          </p:nvSpPr>
          <p:spPr>
            <a:xfrm>
              <a:off x="972603" y="2591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972603" y="2009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1428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2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3024544" y="287087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51978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16868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1817592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46649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10834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2229"/>
                  </a:lnTo>
                  <a:lnTo>
                    <a:pt x="300183" y="1351515"/>
                  </a:lnTo>
                  <a:lnTo>
                    <a:pt x="455278" y="1196744"/>
                  </a:lnTo>
                  <a:lnTo>
                    <a:pt x="605369" y="1065059"/>
                  </a:lnTo>
                  <a:lnTo>
                    <a:pt x="760464" y="923679"/>
                  </a:lnTo>
                  <a:lnTo>
                    <a:pt x="910556" y="775410"/>
                  </a:lnTo>
                  <a:lnTo>
                    <a:pt x="1065650" y="630696"/>
                  </a:lnTo>
                  <a:lnTo>
                    <a:pt x="1220745" y="472217"/>
                  </a:lnTo>
                  <a:lnTo>
                    <a:pt x="1370837" y="308668"/>
                  </a:lnTo>
                  <a:lnTo>
                    <a:pt x="1525931" y="155267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1961831"/>
              <a:ext cx="1065650" cy="1106389"/>
            </a:xfrm>
            <a:custGeom>
              <a:avLst/>
              <a:pathLst>
                <a:path w="1065650" h="1106389">
                  <a:moveTo>
                    <a:pt x="0" y="1106389"/>
                  </a:moveTo>
                  <a:lnTo>
                    <a:pt x="155094" y="962485"/>
                  </a:lnTo>
                  <a:lnTo>
                    <a:pt x="300183" y="824808"/>
                  </a:lnTo>
                  <a:lnTo>
                    <a:pt x="455278" y="657318"/>
                  </a:lnTo>
                  <a:lnTo>
                    <a:pt x="605369" y="491836"/>
                  </a:lnTo>
                  <a:lnTo>
                    <a:pt x="760464" y="323059"/>
                  </a:lnTo>
                  <a:lnTo>
                    <a:pt x="910556" y="141302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2812789" y="282688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2812789" y="24757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812789" y="212314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177395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142137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2989750" y="2870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2989750" y="2519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2989750" y="216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1817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1466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5219104" y="2808187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5219104" y="237603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194389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151174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30290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71922"/>
                  </a:lnTo>
                  <a:lnTo>
                    <a:pt x="300183" y="1335524"/>
                  </a:lnTo>
                  <a:lnTo>
                    <a:pt x="455278" y="1197394"/>
                  </a:lnTo>
                  <a:lnTo>
                    <a:pt x="605369" y="1043571"/>
                  </a:lnTo>
                  <a:lnTo>
                    <a:pt x="760464" y="897330"/>
                  </a:lnTo>
                  <a:lnTo>
                    <a:pt x="910556" y="751627"/>
                  </a:lnTo>
                  <a:lnTo>
                    <a:pt x="1065650" y="597485"/>
                  </a:lnTo>
                  <a:lnTo>
                    <a:pt x="1220745" y="447224"/>
                  </a:lnTo>
                  <a:lnTo>
                    <a:pt x="1370837" y="304645"/>
                  </a:lnTo>
                  <a:lnTo>
                    <a:pt x="1525931" y="158903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302906" y="1906649"/>
              <a:ext cx="1065650" cy="1145090"/>
            </a:xfrm>
            <a:custGeom>
              <a:avLst/>
              <a:pathLst>
                <a:path w="1065650" h="1145090">
                  <a:moveTo>
                    <a:pt x="0" y="1145090"/>
                  </a:moveTo>
                  <a:lnTo>
                    <a:pt x="155094" y="995065"/>
                  </a:lnTo>
                  <a:lnTo>
                    <a:pt x="300183" y="861585"/>
                  </a:lnTo>
                  <a:lnTo>
                    <a:pt x="455278" y="685719"/>
                  </a:lnTo>
                  <a:lnTo>
                    <a:pt x="605369" y="508516"/>
                  </a:lnTo>
                  <a:lnTo>
                    <a:pt x="760464" y="330452"/>
                  </a:lnTo>
                  <a:lnTo>
                    <a:pt x="910556" y="139354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5007349" y="276419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007349" y="233204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007349" y="18983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5007349" y="14681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5184310" y="2808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184310" y="2376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184310" y="194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184310" y="1511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7569517" y="287036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7569517" y="25345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7569517" y="219866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18628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15269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4623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1894"/>
                  </a:lnTo>
                  <a:lnTo>
                    <a:pt x="274807" y="1361785"/>
                  </a:lnTo>
                  <a:lnTo>
                    <a:pt x="416790" y="1209599"/>
                  </a:lnTo>
                  <a:lnTo>
                    <a:pt x="554194" y="1067184"/>
                  </a:lnTo>
                  <a:lnTo>
                    <a:pt x="696177" y="929307"/>
                  </a:lnTo>
                  <a:lnTo>
                    <a:pt x="833581" y="776377"/>
                  </a:lnTo>
                  <a:lnTo>
                    <a:pt x="975564" y="628478"/>
                  </a:lnTo>
                  <a:lnTo>
                    <a:pt x="1117548" y="467175"/>
                  </a:lnTo>
                  <a:lnTo>
                    <a:pt x="1254952" y="308577"/>
                  </a:lnTo>
                  <a:lnTo>
                    <a:pt x="1396935" y="16811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46234" y="1986250"/>
              <a:ext cx="975564" cy="1065205"/>
            </a:xfrm>
            <a:custGeom>
              <a:avLst/>
              <a:pathLst>
                <a:path w="975564" h="1065205">
                  <a:moveTo>
                    <a:pt x="0" y="1065205"/>
                  </a:moveTo>
                  <a:lnTo>
                    <a:pt x="141983" y="923370"/>
                  </a:lnTo>
                  <a:lnTo>
                    <a:pt x="274807" y="774324"/>
                  </a:lnTo>
                  <a:lnTo>
                    <a:pt x="416790" y="614401"/>
                  </a:lnTo>
                  <a:lnTo>
                    <a:pt x="554194" y="423693"/>
                  </a:lnTo>
                  <a:lnTo>
                    <a:pt x="696177" y="248903"/>
                  </a:lnTo>
                  <a:lnTo>
                    <a:pt x="833581" y="2486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201909" y="282488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7201909" y="24890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7201909" y="215312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7201909" y="181733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7201909" y="14814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0" name="pl105"/>
            <p:cNvSpPr/>
            <p:nvPr/>
          </p:nvSpPr>
          <p:spPr>
            <a:xfrm>
              <a:off x="7534723" y="2870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534723" y="253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7534723" y="219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534723" y="1862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534723" y="152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29" name="rc124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764077" y="255250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9764077" y="19020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984079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9975"/>
                  </a:lnTo>
                  <a:lnTo>
                    <a:pt x="274807" y="1365124"/>
                  </a:lnTo>
                  <a:lnTo>
                    <a:pt x="416790" y="1210646"/>
                  </a:lnTo>
                  <a:lnTo>
                    <a:pt x="554194" y="1048966"/>
                  </a:lnTo>
                  <a:lnTo>
                    <a:pt x="696177" y="920846"/>
                  </a:lnTo>
                  <a:lnTo>
                    <a:pt x="833581" y="792383"/>
                  </a:lnTo>
                  <a:lnTo>
                    <a:pt x="975564" y="664488"/>
                  </a:lnTo>
                  <a:lnTo>
                    <a:pt x="1117548" y="511829"/>
                  </a:lnTo>
                  <a:lnTo>
                    <a:pt x="1254952" y="357116"/>
                  </a:lnTo>
                  <a:lnTo>
                    <a:pt x="1396935" y="18493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0794" y="1894281"/>
              <a:ext cx="975564" cy="1141205"/>
            </a:xfrm>
            <a:custGeom>
              <a:avLst/>
              <a:pathLst>
                <a:path w="975564" h="1141205">
                  <a:moveTo>
                    <a:pt x="0" y="1141205"/>
                  </a:moveTo>
                  <a:lnTo>
                    <a:pt x="141983" y="975750"/>
                  </a:lnTo>
                  <a:lnTo>
                    <a:pt x="274807" y="850192"/>
                  </a:lnTo>
                  <a:lnTo>
                    <a:pt x="416790" y="683303"/>
                  </a:lnTo>
                  <a:lnTo>
                    <a:pt x="554194" y="497709"/>
                  </a:lnTo>
                  <a:lnTo>
                    <a:pt x="696177" y="285975"/>
                  </a:lnTo>
                  <a:lnTo>
                    <a:pt x="833581" y="100015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396469" y="25070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9552321" y="185803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36" name="pl131"/>
            <p:cNvSpPr/>
            <p:nvPr/>
          </p:nvSpPr>
          <p:spPr>
            <a:xfrm>
              <a:off x="9729283" y="2552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29283" y="1902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52" name="rc147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63251" y="510344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63251" y="44853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1231904" y="3969166"/>
              <a:ext cx="1373054" cy="1614196"/>
            </a:xfrm>
            <a:custGeom>
              <a:avLst/>
              <a:pathLst>
                <a:path w="1373054" h="1614196">
                  <a:moveTo>
                    <a:pt x="0" y="1614196"/>
                  </a:moveTo>
                  <a:lnTo>
                    <a:pt x="127058" y="1469036"/>
                  </a:lnTo>
                  <a:lnTo>
                    <a:pt x="245920" y="1329694"/>
                  </a:lnTo>
                  <a:lnTo>
                    <a:pt x="372978" y="1192999"/>
                  </a:lnTo>
                  <a:lnTo>
                    <a:pt x="495938" y="1043850"/>
                  </a:lnTo>
                  <a:lnTo>
                    <a:pt x="622997" y="889216"/>
                  </a:lnTo>
                  <a:lnTo>
                    <a:pt x="745957" y="721220"/>
                  </a:lnTo>
                  <a:lnTo>
                    <a:pt x="873016" y="542118"/>
                  </a:lnTo>
                  <a:lnTo>
                    <a:pt x="1000075" y="388718"/>
                  </a:lnTo>
                  <a:lnTo>
                    <a:pt x="1123035" y="244992"/>
                  </a:lnTo>
                  <a:lnTo>
                    <a:pt x="1250094" y="11747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1231904" y="4161958"/>
              <a:ext cx="873016" cy="1429129"/>
            </a:xfrm>
            <a:custGeom>
              <a:avLst/>
              <a:pathLst>
                <a:path w="873016" h="1429129">
                  <a:moveTo>
                    <a:pt x="0" y="1429129"/>
                  </a:moveTo>
                  <a:lnTo>
                    <a:pt x="127058" y="1304828"/>
                  </a:lnTo>
                  <a:lnTo>
                    <a:pt x="245920" y="1199058"/>
                  </a:lnTo>
                  <a:lnTo>
                    <a:pt x="372978" y="1084930"/>
                  </a:lnTo>
                  <a:lnTo>
                    <a:pt x="495938" y="935068"/>
                  </a:lnTo>
                  <a:lnTo>
                    <a:pt x="622997" y="778154"/>
                  </a:lnTo>
                  <a:lnTo>
                    <a:pt x="745957" y="160251"/>
                  </a:lnTo>
                  <a:lnTo>
                    <a:pt x="8730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2"/>
            <p:cNvSpPr/>
            <p:nvPr/>
          </p:nvSpPr>
          <p:spPr>
            <a:xfrm>
              <a:off x="863448" y="50579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795642" y="44398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59" name="pl154"/>
            <p:cNvSpPr/>
            <p:nvPr/>
          </p:nvSpPr>
          <p:spPr>
            <a:xfrm>
              <a:off x="1128456" y="510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128456" y="4485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58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2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74" name="tx169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76" name="rc171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3024544" y="537904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3024544" y="501919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3024544" y="465934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3024544" y="429948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3024544" y="393963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3108346" y="3969166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9698"/>
                  </a:lnTo>
                  <a:lnTo>
                    <a:pt x="300183" y="1362059"/>
                  </a:lnTo>
                  <a:lnTo>
                    <a:pt x="455278" y="1207980"/>
                  </a:lnTo>
                  <a:lnTo>
                    <a:pt x="605369" y="1069808"/>
                  </a:lnTo>
                  <a:lnTo>
                    <a:pt x="760464" y="925718"/>
                  </a:lnTo>
                  <a:lnTo>
                    <a:pt x="910556" y="778726"/>
                  </a:lnTo>
                  <a:lnTo>
                    <a:pt x="1065650" y="636287"/>
                  </a:lnTo>
                  <a:lnTo>
                    <a:pt x="1220745" y="477375"/>
                  </a:lnTo>
                  <a:lnTo>
                    <a:pt x="1370837" y="320907"/>
                  </a:lnTo>
                  <a:lnTo>
                    <a:pt x="1525931" y="16242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3108346" y="4415187"/>
              <a:ext cx="1065650" cy="1167881"/>
            </a:xfrm>
            <a:custGeom>
              <a:avLst/>
              <a:pathLst>
                <a:path w="1065650" h="1167881">
                  <a:moveTo>
                    <a:pt x="0" y="1167881"/>
                  </a:moveTo>
                  <a:lnTo>
                    <a:pt x="155094" y="1019190"/>
                  </a:lnTo>
                  <a:lnTo>
                    <a:pt x="300183" y="875415"/>
                  </a:lnTo>
                  <a:lnTo>
                    <a:pt x="455278" y="696280"/>
                  </a:lnTo>
                  <a:lnTo>
                    <a:pt x="605369" y="535655"/>
                  </a:lnTo>
                  <a:lnTo>
                    <a:pt x="760464" y="357133"/>
                  </a:lnTo>
                  <a:lnTo>
                    <a:pt x="910556" y="146788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2812789" y="533505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812789" y="497520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812789" y="461380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812789" y="425585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2812789" y="389451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189" name="pl184"/>
            <p:cNvSpPr/>
            <p:nvPr/>
          </p:nvSpPr>
          <p:spPr>
            <a:xfrm>
              <a:off x="2989750" y="5379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5"/>
            <p:cNvSpPr/>
            <p:nvPr/>
          </p:nvSpPr>
          <p:spPr>
            <a:xfrm>
              <a:off x="2989750" y="5019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2989750" y="4659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89750" y="4299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89750" y="3939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6" name="tx201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7" name="tx202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08" name="rc203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5374957" y="527461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5374957" y="482059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5374957" y="436657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5374957" y="391255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545167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95174"/>
                  </a:lnTo>
                  <a:lnTo>
                    <a:pt x="274807" y="1351722"/>
                  </a:lnTo>
                  <a:lnTo>
                    <a:pt x="416790" y="1236423"/>
                  </a:lnTo>
                  <a:lnTo>
                    <a:pt x="554194" y="1095431"/>
                  </a:lnTo>
                  <a:lnTo>
                    <a:pt x="696177" y="955674"/>
                  </a:lnTo>
                  <a:lnTo>
                    <a:pt x="833581" y="814089"/>
                  </a:lnTo>
                  <a:lnTo>
                    <a:pt x="975564" y="663340"/>
                  </a:lnTo>
                  <a:lnTo>
                    <a:pt x="1117548" y="511623"/>
                  </a:lnTo>
                  <a:lnTo>
                    <a:pt x="1254952" y="348028"/>
                  </a:lnTo>
                  <a:lnTo>
                    <a:pt x="1396935" y="168990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5451674" y="4222210"/>
              <a:ext cx="975564" cy="1329586"/>
            </a:xfrm>
            <a:custGeom>
              <a:avLst/>
              <a:pathLst>
                <a:path w="975564" h="1329586">
                  <a:moveTo>
                    <a:pt x="0" y="1329586"/>
                  </a:moveTo>
                  <a:lnTo>
                    <a:pt x="141983" y="1161776"/>
                  </a:lnTo>
                  <a:lnTo>
                    <a:pt x="274807" y="994815"/>
                  </a:lnTo>
                  <a:lnTo>
                    <a:pt x="416790" y="795389"/>
                  </a:lnTo>
                  <a:lnTo>
                    <a:pt x="554194" y="592044"/>
                  </a:lnTo>
                  <a:lnTo>
                    <a:pt x="696177" y="382819"/>
                  </a:lnTo>
                  <a:lnTo>
                    <a:pt x="833581" y="107568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007349" y="522913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16" name="tx211"/>
            <p:cNvSpPr/>
            <p:nvPr/>
          </p:nvSpPr>
          <p:spPr>
            <a:xfrm>
              <a:off x="5007349" y="477511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5007349" y="432109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5163201" y="386856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19" name="pl214"/>
            <p:cNvSpPr/>
            <p:nvPr/>
          </p:nvSpPr>
          <p:spPr>
            <a:xfrm>
              <a:off x="5340163" y="5274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5"/>
            <p:cNvSpPr/>
            <p:nvPr/>
          </p:nvSpPr>
          <p:spPr>
            <a:xfrm>
              <a:off x="5340163" y="4820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6"/>
            <p:cNvSpPr/>
            <p:nvPr/>
          </p:nvSpPr>
          <p:spPr>
            <a:xfrm>
              <a:off x="5340163" y="4366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17"/>
            <p:cNvSpPr/>
            <p:nvPr/>
          </p:nvSpPr>
          <p:spPr>
            <a:xfrm>
              <a:off x="5340163" y="3912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18"/>
            <p:cNvSpPr/>
            <p:nvPr/>
          </p:nvSpPr>
          <p:spPr>
            <a:xfrm>
              <a:off x="55936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19"/>
            <p:cNvSpPr/>
            <p:nvPr/>
          </p:nvSpPr>
          <p:spPr>
            <a:xfrm>
              <a:off x="586846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614785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64272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670662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698601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1233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30" name="tx225"/>
            <p:cNvSpPr/>
            <p:nvPr/>
          </p:nvSpPr>
          <p:spPr>
            <a:xfrm>
              <a:off x="578035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31" name="tx226"/>
            <p:cNvSpPr/>
            <p:nvPr/>
          </p:nvSpPr>
          <p:spPr>
            <a:xfrm>
              <a:off x="606650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32" name="tx227"/>
            <p:cNvSpPr/>
            <p:nvPr/>
          </p:nvSpPr>
          <p:spPr>
            <a:xfrm>
              <a:off x="632553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33" name="tx228"/>
            <p:cNvSpPr/>
            <p:nvPr/>
          </p:nvSpPr>
          <p:spPr>
            <a:xfrm>
              <a:off x="662188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688772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61765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837814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37" name="rc23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3"/>
            <p:cNvSpPr/>
            <p:nvPr/>
          </p:nvSpPr>
          <p:spPr>
            <a:xfrm>
              <a:off x="7569517" y="528132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7569517" y="48105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7569517" y="433980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7646234" y="3969166"/>
              <a:ext cx="1534339" cy="1605932"/>
            </a:xfrm>
            <a:custGeom>
              <a:avLst/>
              <a:pathLst>
                <a:path w="1534339" h="1605932">
                  <a:moveTo>
                    <a:pt x="0" y="1605932"/>
                  </a:moveTo>
                  <a:lnTo>
                    <a:pt x="141983" y="1458243"/>
                  </a:lnTo>
                  <a:lnTo>
                    <a:pt x="274807" y="1327590"/>
                  </a:lnTo>
                  <a:lnTo>
                    <a:pt x="416790" y="1187919"/>
                  </a:lnTo>
                  <a:lnTo>
                    <a:pt x="554194" y="1055469"/>
                  </a:lnTo>
                  <a:lnTo>
                    <a:pt x="696177" y="917834"/>
                  </a:lnTo>
                  <a:lnTo>
                    <a:pt x="833581" y="770993"/>
                  </a:lnTo>
                  <a:lnTo>
                    <a:pt x="975564" y="614507"/>
                  </a:lnTo>
                  <a:lnTo>
                    <a:pt x="1117548" y="458659"/>
                  </a:lnTo>
                  <a:lnTo>
                    <a:pt x="1254952" y="298956"/>
                  </a:lnTo>
                  <a:lnTo>
                    <a:pt x="1396935" y="143687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7646234" y="4480711"/>
              <a:ext cx="975564" cy="1110376"/>
            </a:xfrm>
            <a:custGeom>
              <a:avLst/>
              <a:pathLst>
                <a:path w="975564" h="1110376">
                  <a:moveTo>
                    <a:pt x="0" y="1110376"/>
                  </a:moveTo>
                  <a:lnTo>
                    <a:pt x="141983" y="965731"/>
                  </a:lnTo>
                  <a:lnTo>
                    <a:pt x="274807" y="833228"/>
                  </a:lnTo>
                  <a:lnTo>
                    <a:pt x="416790" y="668232"/>
                  </a:lnTo>
                  <a:lnTo>
                    <a:pt x="554194" y="511012"/>
                  </a:lnTo>
                  <a:lnTo>
                    <a:pt x="696177" y="322777"/>
                  </a:lnTo>
                  <a:lnTo>
                    <a:pt x="833581" y="137816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7201909" y="523584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44" name="tx239"/>
            <p:cNvSpPr/>
            <p:nvPr/>
          </p:nvSpPr>
          <p:spPr>
            <a:xfrm>
              <a:off x="7201909" y="47650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45" name="tx240"/>
            <p:cNvSpPr/>
            <p:nvPr/>
          </p:nvSpPr>
          <p:spPr>
            <a:xfrm>
              <a:off x="7201909" y="42943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46" name="pl241"/>
            <p:cNvSpPr/>
            <p:nvPr/>
          </p:nvSpPr>
          <p:spPr>
            <a:xfrm>
              <a:off x="7534723" y="5281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7534723" y="4810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534723" y="4339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4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5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6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47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7" name="tx252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8" name="tx253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9" name="tx254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63" name="rc258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9764077" y="534865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0"/>
            <p:cNvSpPr/>
            <p:nvPr/>
          </p:nvSpPr>
          <p:spPr>
            <a:xfrm>
              <a:off x="9764077" y="492215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1"/>
            <p:cNvSpPr/>
            <p:nvPr/>
          </p:nvSpPr>
          <p:spPr>
            <a:xfrm>
              <a:off x="9764077" y="449566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2"/>
            <p:cNvSpPr/>
            <p:nvPr/>
          </p:nvSpPr>
          <p:spPr>
            <a:xfrm>
              <a:off x="9764077" y="406916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9840794" y="3969166"/>
              <a:ext cx="1534339" cy="1618550"/>
            </a:xfrm>
            <a:custGeom>
              <a:avLst/>
              <a:pathLst>
                <a:path w="1534339" h="1618550">
                  <a:moveTo>
                    <a:pt x="0" y="1618550"/>
                  </a:moveTo>
                  <a:lnTo>
                    <a:pt x="141983" y="1488717"/>
                  </a:lnTo>
                  <a:lnTo>
                    <a:pt x="274807" y="1348777"/>
                  </a:lnTo>
                  <a:lnTo>
                    <a:pt x="416790" y="1236171"/>
                  </a:lnTo>
                  <a:lnTo>
                    <a:pt x="554194" y="1099260"/>
                  </a:lnTo>
                  <a:lnTo>
                    <a:pt x="696177" y="954979"/>
                  </a:lnTo>
                  <a:lnTo>
                    <a:pt x="833581" y="804161"/>
                  </a:lnTo>
                  <a:lnTo>
                    <a:pt x="975564" y="610089"/>
                  </a:lnTo>
                  <a:lnTo>
                    <a:pt x="1117548" y="450499"/>
                  </a:lnTo>
                  <a:lnTo>
                    <a:pt x="1254952" y="274985"/>
                  </a:lnTo>
                  <a:lnTo>
                    <a:pt x="1396935" y="122523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9840794" y="4714467"/>
              <a:ext cx="975564" cy="876621"/>
            </a:xfrm>
            <a:custGeom>
              <a:avLst/>
              <a:pathLst>
                <a:path w="975564" h="876621">
                  <a:moveTo>
                    <a:pt x="0" y="876621"/>
                  </a:moveTo>
                  <a:lnTo>
                    <a:pt x="141983" y="732245"/>
                  </a:lnTo>
                  <a:lnTo>
                    <a:pt x="274807" y="634363"/>
                  </a:lnTo>
                  <a:lnTo>
                    <a:pt x="416790" y="522284"/>
                  </a:lnTo>
                  <a:lnTo>
                    <a:pt x="554194" y="405194"/>
                  </a:lnTo>
                  <a:lnTo>
                    <a:pt x="696177" y="265469"/>
                  </a:lnTo>
                  <a:lnTo>
                    <a:pt x="833581" y="11411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9396469" y="5303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1" name="tx266"/>
            <p:cNvSpPr/>
            <p:nvPr/>
          </p:nvSpPr>
          <p:spPr>
            <a:xfrm>
              <a:off x="9396469" y="487667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72" name="tx267"/>
            <p:cNvSpPr/>
            <p:nvPr/>
          </p:nvSpPr>
          <p:spPr>
            <a:xfrm>
              <a:off x="9396469" y="445012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73" name="tx268"/>
            <p:cNvSpPr/>
            <p:nvPr/>
          </p:nvSpPr>
          <p:spPr>
            <a:xfrm>
              <a:off x="9396469" y="40236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74" name="pl269"/>
            <p:cNvSpPr/>
            <p:nvPr/>
          </p:nvSpPr>
          <p:spPr>
            <a:xfrm>
              <a:off x="9729283" y="5348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9729283" y="4922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9729283" y="4495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729283" y="40691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4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5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6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77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78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7" name="tx282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8" name="tx283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9" name="tx284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90" name="tx285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91" name="tx286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292" name="rc287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88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0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1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7" name="pl292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3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00" name="tx295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50084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97042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44000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90958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40309" y="237916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2476911"/>
              <a:ext cx="3615729" cy="204681"/>
            </a:xfrm>
            <a:custGeom>
              <a:avLst/>
              <a:pathLst>
                <a:path w="3615729" h="204681">
                  <a:moveTo>
                    <a:pt x="0" y="204681"/>
                  </a:moveTo>
                  <a:lnTo>
                    <a:pt x="334589" y="204681"/>
                  </a:lnTo>
                  <a:lnTo>
                    <a:pt x="334589" y="182993"/>
                  </a:lnTo>
                  <a:lnTo>
                    <a:pt x="647593" y="182993"/>
                  </a:lnTo>
                  <a:lnTo>
                    <a:pt x="647593" y="73165"/>
                  </a:lnTo>
                  <a:lnTo>
                    <a:pt x="982183" y="73165"/>
                  </a:lnTo>
                  <a:lnTo>
                    <a:pt x="982183" y="54860"/>
                  </a:lnTo>
                  <a:lnTo>
                    <a:pt x="1305979" y="54860"/>
                  </a:lnTo>
                  <a:lnTo>
                    <a:pt x="1305979" y="50180"/>
                  </a:lnTo>
                  <a:lnTo>
                    <a:pt x="1640569" y="50180"/>
                  </a:lnTo>
                  <a:lnTo>
                    <a:pt x="1640569" y="39028"/>
                  </a:lnTo>
                  <a:lnTo>
                    <a:pt x="1964366" y="39028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404380"/>
              <a:ext cx="1964366" cy="1038950"/>
            </a:xfrm>
            <a:custGeom>
              <a:avLst/>
              <a:pathLst>
                <a:path w="1964366" h="1038950">
                  <a:moveTo>
                    <a:pt x="0" y="1038950"/>
                  </a:moveTo>
                  <a:lnTo>
                    <a:pt x="334589" y="863979"/>
                  </a:lnTo>
                  <a:lnTo>
                    <a:pt x="647593" y="693570"/>
                  </a:lnTo>
                  <a:lnTo>
                    <a:pt x="982183" y="492787"/>
                  </a:lnTo>
                  <a:lnTo>
                    <a:pt x="1305979" y="345191"/>
                  </a:lnTo>
                  <a:lnTo>
                    <a:pt x="1640569" y="182242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39018"/>
              <a:ext cx="1964366" cy="1047710"/>
            </a:xfrm>
            <a:custGeom>
              <a:avLst/>
              <a:pathLst>
                <a:path w="1964366" h="1047710">
                  <a:moveTo>
                    <a:pt x="0" y="1047710"/>
                  </a:moveTo>
                  <a:lnTo>
                    <a:pt x="334589" y="883806"/>
                  </a:lnTo>
                  <a:lnTo>
                    <a:pt x="647593" y="733206"/>
                  </a:lnTo>
                  <a:lnTo>
                    <a:pt x="982183" y="540973"/>
                  </a:lnTo>
                  <a:lnTo>
                    <a:pt x="1305979" y="365232"/>
                  </a:lnTo>
                  <a:lnTo>
                    <a:pt x="1640569" y="181696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21095" y="3906746"/>
              <a:ext cx="1964366" cy="996610"/>
            </a:xfrm>
            <a:custGeom>
              <a:avLst/>
              <a:pathLst>
                <a:path w="1964366" h="996610">
                  <a:moveTo>
                    <a:pt x="0" y="996610"/>
                  </a:moveTo>
                  <a:lnTo>
                    <a:pt x="334589" y="837693"/>
                  </a:lnTo>
                  <a:lnTo>
                    <a:pt x="647593" y="676036"/>
                  </a:lnTo>
                  <a:lnTo>
                    <a:pt x="982183" y="505936"/>
                  </a:lnTo>
                  <a:lnTo>
                    <a:pt x="1305979" y="333121"/>
                  </a:lnTo>
                  <a:lnTo>
                    <a:pt x="1640569" y="136376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7560747" y="44553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9249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339446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560747" y="28641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560747" y="2333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05514" y="4500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3970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05514" y="3440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05514" y="290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7805514" y="2379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66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684000"/>
                <a:gridCol w="684000"/>
                <a:gridCol w="684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404481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780511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15654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53257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21095" y="2476911"/>
              <a:ext cx="3615729" cy="214514"/>
            </a:xfrm>
            <a:custGeom>
              <a:avLst/>
              <a:pathLst>
                <a:path w="3615729" h="214514">
                  <a:moveTo>
                    <a:pt x="0" y="214514"/>
                  </a:moveTo>
                  <a:lnTo>
                    <a:pt x="334589" y="214514"/>
                  </a:lnTo>
                  <a:lnTo>
                    <a:pt x="334589" y="191545"/>
                  </a:lnTo>
                  <a:lnTo>
                    <a:pt x="647593" y="191545"/>
                  </a:lnTo>
                  <a:lnTo>
                    <a:pt x="647593" y="83562"/>
                  </a:lnTo>
                  <a:lnTo>
                    <a:pt x="982183" y="83562"/>
                  </a:lnTo>
                  <a:lnTo>
                    <a:pt x="982183" y="64013"/>
                  </a:lnTo>
                  <a:lnTo>
                    <a:pt x="1305979" y="64013"/>
                  </a:lnTo>
                  <a:lnTo>
                    <a:pt x="1305979" y="58619"/>
                  </a:lnTo>
                  <a:lnTo>
                    <a:pt x="1640569" y="58619"/>
                  </a:lnTo>
                  <a:lnTo>
                    <a:pt x="1640569" y="45501"/>
                  </a:lnTo>
                  <a:lnTo>
                    <a:pt x="1964366" y="45501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3407779"/>
              <a:ext cx="1964366" cy="1048691"/>
            </a:xfrm>
            <a:custGeom>
              <a:avLst/>
              <a:pathLst>
                <a:path w="1964366" h="1048691">
                  <a:moveTo>
                    <a:pt x="0" y="1048691"/>
                  </a:moveTo>
                  <a:lnTo>
                    <a:pt x="334589" y="865782"/>
                  </a:lnTo>
                  <a:lnTo>
                    <a:pt x="647593" y="707368"/>
                  </a:lnTo>
                  <a:lnTo>
                    <a:pt x="982183" y="497066"/>
                  </a:lnTo>
                  <a:lnTo>
                    <a:pt x="1305979" y="354019"/>
                  </a:lnTo>
                  <a:lnTo>
                    <a:pt x="1640569" y="18283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841468"/>
              <a:ext cx="1964366" cy="1043243"/>
            </a:xfrm>
            <a:custGeom>
              <a:avLst/>
              <a:pathLst>
                <a:path w="1964366" h="1043243">
                  <a:moveTo>
                    <a:pt x="0" y="1043243"/>
                  </a:moveTo>
                  <a:lnTo>
                    <a:pt x="334589" y="879393"/>
                  </a:lnTo>
                  <a:lnTo>
                    <a:pt x="647593" y="731935"/>
                  </a:lnTo>
                  <a:lnTo>
                    <a:pt x="982183" y="536989"/>
                  </a:lnTo>
                  <a:lnTo>
                    <a:pt x="1305979" y="360688"/>
                  </a:lnTo>
                  <a:lnTo>
                    <a:pt x="1640569" y="179283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900925"/>
              <a:ext cx="1964366" cy="1002431"/>
            </a:xfrm>
            <a:custGeom>
              <a:avLst/>
              <a:pathLst>
                <a:path w="1964366" h="1002431">
                  <a:moveTo>
                    <a:pt x="0" y="1002431"/>
                  </a:moveTo>
                  <a:lnTo>
                    <a:pt x="334589" y="844320"/>
                  </a:lnTo>
                  <a:lnTo>
                    <a:pt x="647593" y="683408"/>
                  </a:lnTo>
                  <a:lnTo>
                    <a:pt x="982183" y="514611"/>
                  </a:lnTo>
                  <a:lnTo>
                    <a:pt x="1305979" y="341783"/>
                  </a:lnTo>
                  <a:lnTo>
                    <a:pt x="1640569" y="144612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560747" y="43589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60747" y="37350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11099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2487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3" name="pl17"/>
            <p:cNvSpPr/>
            <p:nvPr/>
          </p:nvSpPr>
          <p:spPr>
            <a:xfrm>
              <a:off x="7805514" y="440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05514" y="378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05514" y="3156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2532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3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3" name="rc47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3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8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7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82423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91719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0101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748524"/>
              <a:ext cx="4445678" cy="2758481"/>
            </a:xfrm>
            <a:custGeom>
              <a:avLst/>
              <a:pathLst>
                <a:path w="4445678" h="2758481">
                  <a:moveTo>
                    <a:pt x="0" y="2758481"/>
                  </a:moveTo>
                  <a:lnTo>
                    <a:pt x="411391" y="2548131"/>
                  </a:lnTo>
                  <a:lnTo>
                    <a:pt x="796240" y="2304580"/>
                  </a:lnTo>
                  <a:lnTo>
                    <a:pt x="1207632" y="2069686"/>
                  </a:lnTo>
                  <a:lnTo>
                    <a:pt x="1605752" y="1824678"/>
                  </a:lnTo>
                  <a:lnTo>
                    <a:pt x="2017143" y="1576652"/>
                  </a:lnTo>
                  <a:lnTo>
                    <a:pt x="2415264" y="1349488"/>
                  </a:lnTo>
                  <a:lnTo>
                    <a:pt x="2826655" y="1101638"/>
                  </a:lnTo>
                  <a:lnTo>
                    <a:pt x="3238046" y="848858"/>
                  </a:lnTo>
                  <a:lnTo>
                    <a:pt x="3636166" y="607390"/>
                  </a:lnTo>
                  <a:lnTo>
                    <a:pt x="4047558" y="372822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4005805"/>
              <a:ext cx="2415264" cy="1516525"/>
            </a:xfrm>
            <a:custGeom>
              <a:avLst/>
              <a:pathLst>
                <a:path w="2415264" h="1516525">
                  <a:moveTo>
                    <a:pt x="0" y="1516525"/>
                  </a:moveTo>
                  <a:lnTo>
                    <a:pt x="411391" y="1278343"/>
                  </a:lnTo>
                  <a:lnTo>
                    <a:pt x="796240" y="1063988"/>
                  </a:lnTo>
                  <a:lnTo>
                    <a:pt x="1207632" y="780602"/>
                  </a:lnTo>
                  <a:lnTo>
                    <a:pt x="1605752" y="524320"/>
                  </a:lnTo>
                  <a:lnTo>
                    <a:pt x="2017143" y="260618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5522021" y="274852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567741" y="278839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7" name="pg12"/>
            <p:cNvSpPr/>
            <p:nvPr/>
          </p:nvSpPr>
          <p:spPr>
            <a:xfrm>
              <a:off x="3491606" y="362220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3537326" y="367677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477875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387171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795642" y="296460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824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3917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30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405982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797004" y="6155456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42508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359624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3237879" y="6289232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3891614" y="628929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83323" y="213636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595390" y="232950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50" name="rc4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7940520" y="5421866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7940520" y="490729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940520" y="439271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940520" y="387814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940520" y="336356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940520" y="2848989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03289" y="5421866"/>
              <a:ext cx="38084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03289" y="5164578"/>
              <a:ext cx="5448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03289" y="4907290"/>
              <a:ext cx="2390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03289" y="4650003"/>
              <a:ext cx="10505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03289" y="4392715"/>
              <a:ext cx="122056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8103289" y="4135428"/>
              <a:ext cx="209080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8"/>
            <p:cNvSpPr/>
            <p:nvPr/>
          </p:nvSpPr>
          <p:spPr>
            <a:xfrm>
              <a:off x="8103289" y="3878140"/>
              <a:ext cx="68745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8103289" y="3620852"/>
              <a:ext cx="91867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0"/>
            <p:cNvSpPr/>
            <p:nvPr/>
          </p:nvSpPr>
          <p:spPr>
            <a:xfrm>
              <a:off x="8103289" y="3363565"/>
              <a:ext cx="1374981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1"/>
            <p:cNvSpPr/>
            <p:nvPr/>
          </p:nvSpPr>
          <p:spPr>
            <a:xfrm>
              <a:off x="8103289" y="3106277"/>
              <a:ext cx="1273745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2"/>
            <p:cNvSpPr/>
            <p:nvPr/>
          </p:nvSpPr>
          <p:spPr>
            <a:xfrm>
              <a:off x="8103289" y="2848989"/>
              <a:ext cx="2301612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3"/>
            <p:cNvSpPr/>
            <p:nvPr/>
          </p:nvSpPr>
          <p:spPr>
            <a:xfrm>
              <a:off x="8103289" y="2591702"/>
              <a:ext cx="2488810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41373" y="548534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157770" y="5253784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105679" y="4972479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113794" y="4739208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225345" y="4456192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562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312369" y="4224565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172034" y="3941548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8195157" y="3709989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9478270" y="3426973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6.336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9377034" y="3195483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10404901" y="2912466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10.605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10592099" y="2680907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596479" y="5346261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573758" y="4853762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48073" y="4353821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6291530" y="3822180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212453" y="3324671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57449" y="2810096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7905725" y="5421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905725" y="4907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905725" y="439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905725" y="3878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905725" y="3363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7905725" y="2848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103289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188416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73543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358670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8069386" y="579139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113853" y="579175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165077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1250204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8960273" y="5901130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2" name="tx97"/>
            <p:cNvSpPr/>
            <p:nvPr/>
          </p:nvSpPr>
          <p:spPr>
            <a:xfrm rot="-5400000">
              <a:off x="6101789" y="413542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9007656" y="6225045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9153160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0"/>
            <p:cNvSpPr/>
            <p:nvPr/>
          </p:nvSpPr>
          <p:spPr>
            <a:xfrm>
              <a:off x="9162160" y="6303634"/>
              <a:ext cx="201455" cy="201455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9806895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815895" y="6303634"/>
              <a:ext cx="201455" cy="20145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448532" y="6358821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10102266" y="635888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8693975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8806042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1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+ 5,55 %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8,13 %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708396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24360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1778805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31401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957444" y="2054369"/>
              <a:ext cx="3266207" cy="927201"/>
            </a:xfrm>
            <a:custGeom>
              <a:avLst/>
              <a:pathLst>
                <a:path w="3266207" h="927201">
                  <a:moveTo>
                    <a:pt x="0" y="475603"/>
                  </a:moveTo>
                  <a:lnTo>
                    <a:pt x="302246" y="474709"/>
                  </a:lnTo>
                  <a:lnTo>
                    <a:pt x="584992" y="366168"/>
                  </a:lnTo>
                  <a:lnTo>
                    <a:pt x="887238" y="253728"/>
                  </a:lnTo>
                  <a:lnTo>
                    <a:pt x="1179734" y="359662"/>
                  </a:lnTo>
                  <a:lnTo>
                    <a:pt x="1481980" y="460413"/>
                  </a:lnTo>
                  <a:lnTo>
                    <a:pt x="1774476" y="927201"/>
                  </a:lnTo>
                  <a:lnTo>
                    <a:pt x="2076722" y="830312"/>
                  </a:lnTo>
                  <a:lnTo>
                    <a:pt x="2378968" y="691207"/>
                  </a:lnTo>
                  <a:lnTo>
                    <a:pt x="2671464" y="444954"/>
                  </a:lnTo>
                  <a:lnTo>
                    <a:pt x="2973710" y="132942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957444" y="1066869"/>
              <a:ext cx="2076722" cy="828092"/>
            </a:xfrm>
            <a:custGeom>
              <a:avLst/>
              <a:pathLst>
                <a:path w="2076722" h="828092">
                  <a:moveTo>
                    <a:pt x="0" y="828092"/>
                  </a:moveTo>
                  <a:lnTo>
                    <a:pt x="302246" y="698564"/>
                  </a:lnTo>
                  <a:lnTo>
                    <a:pt x="584992" y="758757"/>
                  </a:lnTo>
                  <a:lnTo>
                    <a:pt x="887238" y="690911"/>
                  </a:lnTo>
                  <a:lnTo>
                    <a:pt x="1179734" y="432753"/>
                  </a:lnTo>
                  <a:lnTo>
                    <a:pt x="1481980" y="195774"/>
                  </a:lnTo>
                  <a:lnTo>
                    <a:pt x="1774476" y="0"/>
                  </a:lnTo>
                  <a:lnTo>
                    <a:pt x="2076722" y="67158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779021" y="1810442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821805" y="1840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8078331" y="168091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124051" y="171096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91222" y="174110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436942" y="177115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63324" y="1673261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709044" y="170331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85965" y="141510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9031685" y="14451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58066" y="117812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03786" y="12081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50562" y="982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596282" y="1012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852808" y="165393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898528" y="168399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644162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R$ 37B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17936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R$ 38B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1714571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R$ 39B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24977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744227" y="2708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744227" y="2243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744227" y="177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131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892720" y="4290666"/>
              <a:ext cx="2308090" cy="770401"/>
            </a:xfrm>
            <a:custGeom>
              <a:avLst/>
              <a:pathLst>
                <a:path w="2308090" h="770401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  <a:lnTo>
                    <a:pt x="2308090" y="7704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10049596" y="497654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10095316" y="500660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05947"/>
              <a:ext cx="2298114" cy="1091151"/>
            </a:xfrm>
            <a:custGeom>
              <a:avLst/>
              <a:pathLst>
                <a:path w="2298114" h="1091151">
                  <a:moveTo>
                    <a:pt x="0" y="1091151"/>
                  </a:moveTo>
                  <a:lnTo>
                    <a:pt x="334467" y="930379"/>
                  </a:lnTo>
                  <a:lnTo>
                    <a:pt x="647356" y="782582"/>
                  </a:lnTo>
                  <a:lnTo>
                    <a:pt x="981823" y="614461"/>
                  </a:lnTo>
                  <a:lnTo>
                    <a:pt x="1305501" y="433079"/>
                  </a:lnTo>
                  <a:lnTo>
                    <a:pt x="1639969" y="257964"/>
                  </a:lnTo>
                  <a:lnTo>
                    <a:pt x="1963647" y="79210"/>
                  </a:lnTo>
                  <a:lnTo>
                    <a:pt x="229811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916573" y="147988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962293" y="151412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3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5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930030" y="470098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975750" y="473522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7774880" y="4263043"/>
              <a:ext cx="2337307" cy="764002"/>
            </a:xfrm>
            <a:custGeom>
              <a:avLst/>
              <a:pathLst>
                <a:path w="2337307" h="764002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  <a:lnTo>
                    <a:pt x="2337307" y="76400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5" name="tx100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7" name="rc102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3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6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ago/24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21/08/24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691628"/>
              <a:ext cx="2337307" cy="1209463"/>
            </a:xfrm>
            <a:custGeom>
              <a:avLst/>
              <a:pathLst>
                <a:path w="2337307" h="1209463">
                  <a:moveTo>
                    <a:pt x="0" y="1209463"/>
                  </a:moveTo>
                  <a:lnTo>
                    <a:pt x="340171" y="956052"/>
                  </a:lnTo>
                  <a:lnTo>
                    <a:pt x="658396" y="798350"/>
                  </a:lnTo>
                  <a:lnTo>
                    <a:pt x="998568" y="633006"/>
                  </a:lnTo>
                  <a:lnTo>
                    <a:pt x="1327766" y="440783"/>
                  </a:lnTo>
                  <a:lnTo>
                    <a:pt x="1667938" y="233780"/>
                  </a:lnTo>
                  <a:lnTo>
                    <a:pt x="1997136" y="99847"/>
                  </a:lnTo>
                  <a:lnTo>
                    <a:pt x="2337307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945889" y="138735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991609" y="14657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7" name="pl31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7774880" y="4536462"/>
              <a:ext cx="2337307" cy="1058989"/>
            </a:xfrm>
            <a:custGeom>
              <a:avLst/>
              <a:pathLst>
                <a:path w="2337307" h="1058989">
                  <a:moveTo>
                    <a:pt x="0" y="1058989"/>
                  </a:moveTo>
                  <a:lnTo>
                    <a:pt x="340171" y="881416"/>
                  </a:lnTo>
                  <a:lnTo>
                    <a:pt x="658396" y="738104"/>
                  </a:lnTo>
                  <a:lnTo>
                    <a:pt x="998568" y="573161"/>
                  </a:lnTo>
                  <a:lnTo>
                    <a:pt x="1327766" y="405671"/>
                  </a:lnTo>
                  <a:lnTo>
                    <a:pt x="1667938" y="230538"/>
                  </a:lnTo>
                  <a:lnTo>
                    <a:pt x="1997136" y="71423"/>
                  </a:lnTo>
                  <a:lnTo>
                    <a:pt x="233730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6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4" name="pg68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6" name="pg70"/>
            <p:cNvSpPr/>
            <p:nvPr/>
          </p:nvSpPr>
          <p:spPr>
            <a:xfrm>
              <a:off x="9945889" y="423219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9991609" y="4310535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pl75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0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1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2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3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4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3" name="tx87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5" name="tx89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0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7" name="tx91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8" name="tx92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9" name="rc93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4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6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97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pl9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99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0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7" name="tx101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1.847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02295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745522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2788749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91077"/>
            </a:xfrm>
            <a:custGeom>
              <a:avLst/>
              <a:pathLst>
                <a:path w="4530129" h="2791077">
                  <a:moveTo>
                    <a:pt x="0" y="2791077"/>
                  </a:moveTo>
                  <a:lnTo>
                    <a:pt x="419205" y="2579568"/>
                  </a:lnTo>
                  <a:lnTo>
                    <a:pt x="811366" y="2350144"/>
                  </a:lnTo>
                  <a:lnTo>
                    <a:pt x="1230572" y="2104083"/>
                  </a:lnTo>
                  <a:lnTo>
                    <a:pt x="1636255" y="1864311"/>
                  </a:lnTo>
                  <a:lnTo>
                    <a:pt x="2055461" y="1625025"/>
                  </a:lnTo>
                  <a:lnTo>
                    <a:pt x="2461144" y="1381691"/>
                  </a:lnTo>
                  <a:lnTo>
                    <a:pt x="2880350" y="1126200"/>
                  </a:lnTo>
                  <a:lnTo>
                    <a:pt x="3299556" y="846384"/>
                  </a:lnTo>
                  <a:lnTo>
                    <a:pt x="3705239" y="513434"/>
                  </a:lnTo>
                  <a:lnTo>
                    <a:pt x="4124445" y="254335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3558129"/>
              <a:ext cx="2880350" cy="1826828"/>
            </a:xfrm>
            <a:custGeom>
              <a:avLst/>
              <a:pathLst>
                <a:path w="2880350" h="1826828">
                  <a:moveTo>
                    <a:pt x="0" y="1826828"/>
                  </a:moveTo>
                  <a:lnTo>
                    <a:pt x="419205" y="1585148"/>
                  </a:lnTo>
                  <a:lnTo>
                    <a:pt x="811366" y="1346459"/>
                  </a:lnTo>
                  <a:lnTo>
                    <a:pt x="1230572" y="1064074"/>
                  </a:lnTo>
                  <a:lnTo>
                    <a:pt x="1636255" y="787663"/>
                  </a:lnTo>
                  <a:lnTo>
                    <a:pt x="2055461" y="497340"/>
                  </a:lnTo>
                  <a:lnTo>
                    <a:pt x="2461144" y="176682"/>
                  </a:lnTo>
                  <a:lnTo>
                    <a:pt x="28803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6635441" y="530043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681161" y="533049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18" name="pg12"/>
            <p:cNvSpPr/>
            <p:nvPr/>
          </p:nvSpPr>
          <p:spPr>
            <a:xfrm>
              <a:off x="7054647" y="505875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100367" y="508881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0" name="pg14"/>
            <p:cNvSpPr/>
            <p:nvPr/>
          </p:nvSpPr>
          <p:spPr>
            <a:xfrm>
              <a:off x="7446808" y="482006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492528" y="48501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7835869" y="453768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881589" y="456773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41552" y="426127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87272" y="429132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660758" y="39709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706478" y="40010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066441" y="36502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112161" y="36803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485647" y="347360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31367" y="350366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21,96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6280587" y="46568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6280587" y="37000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6280587" y="274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6525354" y="4702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6525354" y="374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6525354" y="278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695789" y="6064016"/>
              <a:ext cx="271186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7841293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0"/>
            <p:cNvSpPr/>
            <p:nvPr/>
          </p:nvSpPr>
          <p:spPr>
            <a:xfrm>
              <a:off x="9127635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3"/>
            <p:cNvSpPr/>
            <p:nvPr/>
          </p:nvSpPr>
          <p:spPr>
            <a:xfrm>
              <a:off x="8136665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423006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2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63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R$ 17,99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64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R$ 609,24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R$ 624,99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ago/24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2160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17.990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400800" y="1371600"/>
            <a:ext cx="5486400" cy="4572000"/>
            <a:chOff x="6400800" y="1371600"/>
            <a:chExt cx="5486400" cy="4572000"/>
          </a:xfrm>
        </p:grpSpPr>
        <p:sp>
          <p:nvSpPr>
            <p:cNvPr id="9" name="rc3"/>
            <p:cNvSpPr/>
            <p:nvPr/>
          </p:nvSpPr>
          <p:spPr>
            <a:xfrm>
              <a:off x="6400800" y="13716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400800" y="13716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433546" y="538414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433546" y="503005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433546" y="467596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433546" y="432186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433546" y="396777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433546" y="361368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433546" y="325959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433546" y="290549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433546" y="255140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433546" y="2197315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433546" y="184322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9301041" y="1683880"/>
              <a:ext cx="156469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9301041" y="2037973"/>
              <a:ext cx="52230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9301041" y="2392065"/>
              <a:ext cx="6635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9301041" y="2746158"/>
              <a:ext cx="75120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9301041" y="3100250"/>
              <a:ext cx="128398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9301041" y="3454343"/>
              <a:ext cx="182188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9301041" y="3808435"/>
              <a:ext cx="105959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9301041" y="4162528"/>
              <a:ext cx="55624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8587367" y="4516620"/>
              <a:ext cx="7136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9301041" y="4870713"/>
              <a:ext cx="236274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9301041" y="5224805"/>
              <a:ext cx="104761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526570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572290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24,79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9514324" y="211279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9560044" y="214284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8,27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9625438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9671158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9713080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9758800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11,90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45860" y="31750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29158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783761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829481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28,86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021472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067192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16,79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9548263" y="423735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9593983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8,81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8545763" y="4591443"/>
              <a:ext cx="398816" cy="169038"/>
            </a:xfrm>
            <a:custGeom>
              <a:avLst/>
              <a:pathLst>
                <a:path w="398816" h="169038">
                  <a:moveTo>
                    <a:pt x="27431" y="169038"/>
                  </a:moveTo>
                  <a:lnTo>
                    <a:pt x="371384" y="169038"/>
                  </a:lnTo>
                  <a:lnTo>
                    <a:pt x="370280" y="169016"/>
                  </a:lnTo>
                  <a:lnTo>
                    <a:pt x="374691" y="168838"/>
                  </a:lnTo>
                  <a:lnTo>
                    <a:pt x="379016" y="167955"/>
                  </a:lnTo>
                  <a:lnTo>
                    <a:pt x="383144" y="166389"/>
                  </a:lnTo>
                  <a:lnTo>
                    <a:pt x="386968" y="164182"/>
                  </a:lnTo>
                  <a:lnTo>
                    <a:pt x="390387" y="161390"/>
                  </a:lnTo>
                  <a:lnTo>
                    <a:pt x="393315" y="158086"/>
                  </a:lnTo>
                  <a:lnTo>
                    <a:pt x="395674" y="154354"/>
                  </a:lnTo>
                  <a:lnTo>
                    <a:pt x="397405" y="150293"/>
                  </a:lnTo>
                  <a:lnTo>
                    <a:pt x="398461" y="146006"/>
                  </a:lnTo>
                  <a:lnTo>
                    <a:pt x="398816" y="141606"/>
                  </a:lnTo>
                  <a:lnTo>
                    <a:pt x="398816" y="27431"/>
                  </a:lnTo>
                  <a:lnTo>
                    <a:pt x="398461" y="23031"/>
                  </a:lnTo>
                  <a:lnTo>
                    <a:pt x="397405" y="18745"/>
                  </a:lnTo>
                  <a:lnTo>
                    <a:pt x="395674" y="14683"/>
                  </a:lnTo>
                  <a:lnTo>
                    <a:pt x="393315" y="10952"/>
                  </a:lnTo>
                  <a:lnTo>
                    <a:pt x="390387" y="7647"/>
                  </a:lnTo>
                  <a:lnTo>
                    <a:pt x="386968" y="4855"/>
                  </a:lnTo>
                  <a:lnTo>
                    <a:pt x="383144" y="2648"/>
                  </a:lnTo>
                  <a:lnTo>
                    <a:pt x="379016" y="1083"/>
                  </a:lnTo>
                  <a:lnTo>
                    <a:pt x="374691" y="200"/>
                  </a:lnTo>
                  <a:lnTo>
                    <a:pt x="3713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591483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-11,31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324626" y="494553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370346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37,43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009491" y="529962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055211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16,60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1789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0014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71520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72815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79055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70081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75359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74016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66051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77136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77518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83987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83987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83987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83987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83987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83987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83987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83987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83987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83987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83987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866982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930104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993226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056348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19470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8607412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927702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9884233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51545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46675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8136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61226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05560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3017520" y="128016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21/08/2024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84819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24840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11990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7557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139162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1451003"/>
              <a:ext cx="4445678" cy="1621921"/>
            </a:xfrm>
            <a:custGeom>
              <a:avLst/>
              <a:pathLst>
                <a:path w="4445678" h="1621921">
                  <a:moveTo>
                    <a:pt x="0" y="1621921"/>
                  </a:moveTo>
                  <a:lnTo>
                    <a:pt x="411391" y="1490475"/>
                  </a:lnTo>
                  <a:lnTo>
                    <a:pt x="796240" y="1364283"/>
                  </a:lnTo>
                  <a:lnTo>
                    <a:pt x="1207632" y="1223382"/>
                  </a:lnTo>
                  <a:lnTo>
                    <a:pt x="1605752" y="1081595"/>
                  </a:lnTo>
                  <a:lnTo>
                    <a:pt x="2017143" y="936722"/>
                  </a:lnTo>
                  <a:lnTo>
                    <a:pt x="2415264" y="791147"/>
                  </a:lnTo>
                  <a:lnTo>
                    <a:pt x="2826655" y="637648"/>
                  </a:lnTo>
                  <a:lnTo>
                    <a:pt x="3238046" y="475402"/>
                  </a:lnTo>
                  <a:lnTo>
                    <a:pt x="3636166" y="315006"/>
                  </a:lnTo>
                  <a:lnTo>
                    <a:pt x="4047558" y="15851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902158"/>
              <a:ext cx="2826655" cy="1148876"/>
            </a:xfrm>
            <a:custGeom>
              <a:avLst/>
              <a:pathLst>
                <a:path w="2826655" h="1148876">
                  <a:moveTo>
                    <a:pt x="0" y="1148876"/>
                  </a:moveTo>
                  <a:lnTo>
                    <a:pt x="411391" y="997262"/>
                  </a:lnTo>
                  <a:lnTo>
                    <a:pt x="796240" y="851765"/>
                  </a:lnTo>
                  <a:lnTo>
                    <a:pt x="1207632" y="676736"/>
                  </a:lnTo>
                  <a:lnTo>
                    <a:pt x="1605752" y="507220"/>
                  </a:lnTo>
                  <a:lnTo>
                    <a:pt x="2017143" y="325175"/>
                  </a:lnTo>
                  <a:lnTo>
                    <a:pt x="2415264" y="122159"/>
                  </a:lnTo>
                  <a:lnTo>
                    <a:pt x="28266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46274" y="2679150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91994" y="275407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2,21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87810" y="2527535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633530" y="2602462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42515" y="238203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88235" y="245696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6,29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384051" y="2207010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429771" y="2281937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8,7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721882" y="203749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67602" y="211242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11,03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133273" y="185544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78993" y="19303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13,52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531394" y="165243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577114" y="172736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16,31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942785" y="15302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988505" y="160520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17,99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863448" y="280306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95642" y="243856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95642" y="20744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95642" y="171028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95642" y="1346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40410" y="2848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40410" y="248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40410" y="2119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40410" y="175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40410" y="139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316384" y="265905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316384" y="2125277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316384" y="1591498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549815" y="1451003"/>
              <a:ext cx="4668605" cy="1621921"/>
            </a:xfrm>
            <a:custGeom>
              <a:avLst/>
              <a:pathLst>
                <a:path w="4668605" h="1621921">
                  <a:moveTo>
                    <a:pt x="0" y="1621921"/>
                  </a:moveTo>
                  <a:lnTo>
                    <a:pt x="432020" y="1525923"/>
                  </a:lnTo>
                  <a:lnTo>
                    <a:pt x="836168" y="1420700"/>
                  </a:lnTo>
                  <a:lnTo>
                    <a:pt x="1268188" y="1335618"/>
                  </a:lnTo>
                  <a:lnTo>
                    <a:pt x="1686272" y="1241339"/>
                  </a:lnTo>
                  <a:lnTo>
                    <a:pt x="2118292" y="1149471"/>
                  </a:lnTo>
                  <a:lnTo>
                    <a:pt x="2536376" y="1048074"/>
                  </a:lnTo>
                  <a:lnTo>
                    <a:pt x="2968396" y="929874"/>
                  </a:lnTo>
                  <a:lnTo>
                    <a:pt x="3400417" y="737404"/>
                  </a:lnTo>
                  <a:lnTo>
                    <a:pt x="3818501" y="220730"/>
                  </a:lnTo>
                  <a:lnTo>
                    <a:pt x="4250521" y="92318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549815" y="2380960"/>
              <a:ext cx="2968396" cy="615403"/>
            </a:xfrm>
            <a:custGeom>
              <a:avLst/>
              <a:pathLst>
                <a:path w="2968396" h="615403">
                  <a:moveTo>
                    <a:pt x="0" y="615403"/>
                  </a:moveTo>
                  <a:lnTo>
                    <a:pt x="432020" y="519228"/>
                  </a:lnTo>
                  <a:lnTo>
                    <a:pt x="836168" y="428892"/>
                  </a:lnTo>
                  <a:lnTo>
                    <a:pt x="1268188" y="334518"/>
                  </a:lnTo>
                  <a:lnTo>
                    <a:pt x="1686272" y="245799"/>
                  </a:lnTo>
                  <a:lnTo>
                    <a:pt x="2118292" y="156525"/>
                  </a:lnTo>
                  <a:lnTo>
                    <a:pt x="2536376" y="45624"/>
                  </a:lnTo>
                  <a:lnTo>
                    <a:pt x="29683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59"/>
            <p:cNvSpPr/>
            <p:nvPr/>
          </p:nvSpPr>
          <p:spPr>
            <a:xfrm>
              <a:off x="6398601" y="262447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6444321" y="269940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0,37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6830621" y="252830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876341" y="260323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0,55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234769" y="243796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280489" y="25128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0,72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666789" y="234359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712509" y="24185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0,89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084873" y="225487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130593" y="23298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516894" y="2165601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562614" y="2240528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1,23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934978" y="205470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980698" y="212962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1,44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366998" y="2009076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412718" y="208400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1,52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104629" y="26150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104629" y="208128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104629" y="154595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3" name="pl78"/>
            <p:cNvSpPr/>
            <p:nvPr/>
          </p:nvSpPr>
          <p:spPr>
            <a:xfrm>
              <a:off x="6281590" y="2659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281590" y="2125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281590" y="159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1394546" y="4846756"/>
              <a:ext cx="2767882" cy="736820"/>
            </a:xfrm>
            <a:custGeom>
              <a:avLst/>
              <a:pathLst>
                <a:path w="2767882" h="736820">
                  <a:moveTo>
                    <a:pt x="0" y="736820"/>
                  </a:moveTo>
                  <a:lnTo>
                    <a:pt x="402837" y="634690"/>
                  </a:lnTo>
                  <a:lnTo>
                    <a:pt x="779685" y="523575"/>
                  </a:lnTo>
                  <a:lnTo>
                    <a:pt x="1182522" y="415432"/>
                  </a:lnTo>
                  <a:lnTo>
                    <a:pt x="1572365" y="290197"/>
                  </a:lnTo>
                  <a:lnTo>
                    <a:pt x="1975202" y="156051"/>
                  </a:lnTo>
                  <a:lnTo>
                    <a:pt x="2365045" y="34140"/>
                  </a:lnTo>
                  <a:lnTo>
                    <a:pt x="276788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3"/>
            <p:cNvSpPr/>
            <p:nvPr/>
          </p:nvSpPr>
          <p:spPr>
            <a:xfrm>
              <a:off x="1213187" y="52116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1258907" y="528661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74,01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1616024" y="510956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1661744" y="518448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148,2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1962727" y="4998447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2008447" y="5073374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228,91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2365565" y="4890304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2411285" y="496523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307,47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2755407" y="476507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2801127" y="483999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398,44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3158245" y="463092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3203965" y="470585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495,88</a:t>
              </a:r>
            </a:p>
          </p:txBody>
        </p:sp>
        <p:sp>
          <p:nvSpPr>
            <p:cNvPr id="120" name="pg115"/>
            <p:cNvSpPr/>
            <p:nvPr/>
          </p:nvSpPr>
          <p:spPr>
            <a:xfrm>
              <a:off x="3548087" y="4509012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3593807" y="458393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584,44</a:t>
              </a:r>
            </a:p>
          </p:txBody>
        </p:sp>
        <p:sp>
          <p:nvSpPr>
            <p:cNvPr id="122" name="pg117"/>
            <p:cNvSpPr/>
            <p:nvPr/>
          </p:nvSpPr>
          <p:spPr>
            <a:xfrm>
              <a:off x="3950925" y="447487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18"/>
            <p:cNvSpPr/>
            <p:nvPr/>
          </p:nvSpPr>
          <p:spPr>
            <a:xfrm>
              <a:off x="3996645" y="454979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609,24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7" name="tx142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6698583" y="4543660"/>
              <a:ext cx="2878311" cy="982574"/>
            </a:xfrm>
            <a:custGeom>
              <a:avLst/>
              <a:pathLst>
                <a:path w="2878311" h="982574">
                  <a:moveTo>
                    <a:pt x="0" y="982574"/>
                  </a:moveTo>
                  <a:lnTo>
                    <a:pt x="418909" y="914313"/>
                  </a:lnTo>
                  <a:lnTo>
                    <a:pt x="810791" y="751669"/>
                  </a:lnTo>
                  <a:lnTo>
                    <a:pt x="1229700" y="535490"/>
                  </a:lnTo>
                  <a:lnTo>
                    <a:pt x="1635096" y="306185"/>
                  </a:lnTo>
                  <a:lnTo>
                    <a:pt x="2054005" y="149517"/>
                  </a:lnTo>
                  <a:lnTo>
                    <a:pt x="2459401" y="6987"/>
                  </a:lnTo>
                  <a:lnTo>
                    <a:pt x="287831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2"/>
            <p:cNvSpPr/>
            <p:nvPr/>
          </p:nvSpPr>
          <p:spPr>
            <a:xfrm>
              <a:off x="6517225" y="5154349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6562945" y="5229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38,71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6936134" y="508608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6981854" y="516101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79,44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7297872" y="4923445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7343592" y="499837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176,49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7716781" y="4707266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7762501" y="478219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305,47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8122177" y="4477961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8167897" y="455288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442,29</a:t>
              </a:r>
            </a:p>
          </p:txBody>
        </p:sp>
        <p:sp>
          <p:nvSpPr>
            <p:cNvPr id="167" name="pg162"/>
            <p:cNvSpPr/>
            <p:nvPr/>
          </p:nvSpPr>
          <p:spPr>
            <a:xfrm>
              <a:off x="8541086" y="432129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8586806" y="439622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535,77</a:t>
              </a:r>
            </a:p>
          </p:txBody>
        </p:sp>
        <p:sp>
          <p:nvSpPr>
            <p:cNvPr id="169" name="pg164"/>
            <p:cNvSpPr/>
            <p:nvPr/>
          </p:nvSpPr>
          <p:spPr>
            <a:xfrm>
              <a:off x="8946482" y="417876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8992202" y="425368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620,82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9365391" y="4171775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9411111" y="424670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624,99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4" name="tx169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76" name="tx171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77" name="tx172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78" name="pl173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79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0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1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2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3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4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91" name="tx186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92" name="tx187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93" name="tx188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94" name="tx189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95" name="tx190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96" name="tx191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97" name="rc192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3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5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196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197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198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2024-08-21T14:10:20Z</dcterms:modified>
</cp:coreProperties>
</file>