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165"/>
    <a:srgbClr val="009E3C"/>
    <a:srgbClr val="003774"/>
    <a:srgbClr val="00579E"/>
    <a:srgbClr val="002E23"/>
    <a:srgbClr val="FFFFFF"/>
    <a:srgbClr val="AC9A63"/>
    <a:srgbClr val="003930"/>
    <a:srgbClr val="008666"/>
    <a:srgbClr val="002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D1395E-2E74-447D-843B-1FC88DAA3187}"/>
              </a:ext>
            </a:extLst>
          </p:cNvPr>
          <p:cNvSpPr txBox="1"/>
          <p:nvPr userDrawn="1"/>
        </p:nvSpPr>
        <p:spPr>
          <a:xfrm>
            <a:off x="6550959" y="4313208"/>
            <a:ext cx="4610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bg1"/>
                </a:solidFill>
              </a:rPr>
              <a:t>Este boletim apresenta um resumo das principais receitas do Estado de Goiás, incluindo a Receita Corrente Líquida, Receita Total, Arrecadação Bruta e a Execução Orçamentária. atualizado no mês desta edição.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22/08/2024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  <p:pic>
        <p:nvPicPr>
          <p:cNvPr id="5" name="Google Shape;108;p2">
            <a:extLst>
              <a:ext uri="{FF2B5EF4-FFF2-40B4-BE49-F238E27FC236}">
                <a16:creationId xmlns:a16="http://schemas.microsoft.com/office/drawing/2014/main" id="{8D386594-4B7E-4A21-93FB-DA55D1CE873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22/08/2024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22/08/2024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22/08/2024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julho de 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946010"/>
              <a:ext cx="822932" cy="1078256"/>
            </a:xfrm>
            <a:custGeom>
              <a:avLst/>
              <a:pathLst>
                <a:path w="822932" h="1078256">
                  <a:moveTo>
                    <a:pt x="0" y="1078256"/>
                  </a:moveTo>
                  <a:lnTo>
                    <a:pt x="140169" y="919885"/>
                  </a:lnTo>
                  <a:lnTo>
                    <a:pt x="271296" y="752141"/>
                  </a:lnTo>
                  <a:lnTo>
                    <a:pt x="411466" y="568820"/>
                  </a:lnTo>
                  <a:lnTo>
                    <a:pt x="547114" y="399490"/>
                  </a:lnTo>
                  <a:lnTo>
                    <a:pt x="687284" y="208843"/>
                  </a:lnTo>
                  <a:lnTo>
                    <a:pt x="82293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1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102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2008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914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8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72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197"/>
                  </a:lnTo>
                  <a:lnTo>
                    <a:pt x="300183" y="1351503"/>
                  </a:lnTo>
                  <a:lnTo>
                    <a:pt x="455278" y="1196757"/>
                  </a:lnTo>
                  <a:lnTo>
                    <a:pt x="605369" y="1065148"/>
                  </a:lnTo>
                  <a:lnTo>
                    <a:pt x="760464" y="923814"/>
                  </a:lnTo>
                  <a:lnTo>
                    <a:pt x="910556" y="775611"/>
                  </a:lnTo>
                  <a:lnTo>
                    <a:pt x="1065650" y="630968"/>
                  </a:lnTo>
                  <a:lnTo>
                    <a:pt x="1220745" y="472315"/>
                  </a:lnTo>
                  <a:lnTo>
                    <a:pt x="1370837" y="308782"/>
                  </a:lnTo>
                  <a:lnTo>
                    <a:pt x="1525931" y="155318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2102938"/>
              <a:ext cx="910556" cy="965328"/>
            </a:xfrm>
            <a:custGeom>
              <a:avLst/>
              <a:pathLst>
                <a:path w="910556" h="965328">
                  <a:moveTo>
                    <a:pt x="0" y="965328"/>
                  </a:moveTo>
                  <a:lnTo>
                    <a:pt x="155094" y="821532"/>
                  </a:lnTo>
                  <a:lnTo>
                    <a:pt x="300183" y="683856"/>
                  </a:lnTo>
                  <a:lnTo>
                    <a:pt x="455278" y="516082"/>
                  </a:lnTo>
                  <a:lnTo>
                    <a:pt x="605369" y="350575"/>
                  </a:lnTo>
                  <a:lnTo>
                    <a:pt x="760464" y="181860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70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6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5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45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212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1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2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9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8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7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789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551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12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074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96"/>
                  </a:lnTo>
                  <a:lnTo>
                    <a:pt x="300183" y="1335578"/>
                  </a:lnTo>
                  <a:lnTo>
                    <a:pt x="455278" y="1197429"/>
                  </a:lnTo>
                  <a:lnTo>
                    <a:pt x="605369" y="1043502"/>
                  </a:lnTo>
                  <a:lnTo>
                    <a:pt x="760464" y="897200"/>
                  </a:lnTo>
                  <a:lnTo>
                    <a:pt x="910556" y="751418"/>
                  </a:lnTo>
                  <a:lnTo>
                    <a:pt x="1065650" y="597184"/>
                  </a:lnTo>
                  <a:lnTo>
                    <a:pt x="1220745" y="447134"/>
                  </a:lnTo>
                  <a:lnTo>
                    <a:pt x="1370837" y="304545"/>
                  </a:lnTo>
                  <a:lnTo>
                    <a:pt x="1525931" y="15886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2046091"/>
              <a:ext cx="910556" cy="1005512"/>
            </a:xfrm>
            <a:custGeom>
              <a:avLst/>
              <a:pathLst>
                <a:path w="910556" h="1005512">
                  <a:moveTo>
                    <a:pt x="0" y="1005512"/>
                  </a:moveTo>
                  <a:lnTo>
                    <a:pt x="155094" y="855350"/>
                  </a:lnTo>
                  <a:lnTo>
                    <a:pt x="300183" y="721868"/>
                  </a:lnTo>
                  <a:lnTo>
                    <a:pt x="455278" y="546332"/>
                  </a:lnTo>
                  <a:lnTo>
                    <a:pt x="605369" y="369135"/>
                  </a:lnTo>
                  <a:lnTo>
                    <a:pt x="760464" y="190962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38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1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758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710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7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0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2011112"/>
              <a:ext cx="833581" cy="1040343"/>
            </a:xfrm>
            <a:custGeom>
              <a:avLst/>
              <a:pathLst>
                <a:path w="833581" h="1040343">
                  <a:moveTo>
                    <a:pt x="0" y="1040343"/>
                  </a:moveTo>
                  <a:lnTo>
                    <a:pt x="141983" y="898508"/>
                  </a:lnTo>
                  <a:lnTo>
                    <a:pt x="274807" y="749462"/>
                  </a:lnTo>
                  <a:lnTo>
                    <a:pt x="416790" y="589539"/>
                  </a:lnTo>
                  <a:lnTo>
                    <a:pt x="554194" y="398831"/>
                  </a:lnTo>
                  <a:lnTo>
                    <a:pt x="696177" y="22404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994297"/>
              <a:ext cx="833581" cy="1041190"/>
            </a:xfrm>
            <a:custGeom>
              <a:avLst/>
              <a:pathLst>
                <a:path w="833581" h="1041190">
                  <a:moveTo>
                    <a:pt x="0" y="1041190"/>
                  </a:moveTo>
                  <a:lnTo>
                    <a:pt x="141983" y="875734"/>
                  </a:lnTo>
                  <a:lnTo>
                    <a:pt x="274807" y="750176"/>
                  </a:lnTo>
                  <a:lnTo>
                    <a:pt x="416790" y="583287"/>
                  </a:lnTo>
                  <a:lnTo>
                    <a:pt x="554194" y="397693"/>
                  </a:lnTo>
                  <a:lnTo>
                    <a:pt x="696177" y="185960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322210"/>
              <a:ext cx="745957" cy="1268878"/>
            </a:xfrm>
            <a:custGeom>
              <a:avLst/>
              <a:pathLst>
                <a:path w="745957" h="1268878">
                  <a:moveTo>
                    <a:pt x="0" y="1268878"/>
                  </a:moveTo>
                  <a:lnTo>
                    <a:pt x="127058" y="1144576"/>
                  </a:lnTo>
                  <a:lnTo>
                    <a:pt x="245920" y="1038806"/>
                  </a:lnTo>
                  <a:lnTo>
                    <a:pt x="372978" y="924678"/>
                  </a:lnTo>
                  <a:lnTo>
                    <a:pt x="495938" y="774816"/>
                  </a:lnTo>
                  <a:lnTo>
                    <a:pt x="622997" y="617903"/>
                  </a:lnTo>
                  <a:lnTo>
                    <a:pt x="74595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9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4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8"/>
                  </a:lnTo>
                  <a:lnTo>
                    <a:pt x="455278" y="1207978"/>
                  </a:lnTo>
                  <a:lnTo>
                    <a:pt x="605369" y="1069806"/>
                  </a:lnTo>
                  <a:lnTo>
                    <a:pt x="760464" y="925716"/>
                  </a:lnTo>
                  <a:lnTo>
                    <a:pt x="910556" y="778723"/>
                  </a:lnTo>
                  <a:lnTo>
                    <a:pt x="1065650" y="636283"/>
                  </a:lnTo>
                  <a:lnTo>
                    <a:pt x="1220745" y="477371"/>
                  </a:lnTo>
                  <a:lnTo>
                    <a:pt x="1370837" y="320905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561986"/>
              <a:ext cx="910556" cy="1021086"/>
            </a:xfrm>
            <a:custGeom>
              <a:avLst/>
              <a:pathLst>
                <a:path w="910556" h="1021086">
                  <a:moveTo>
                    <a:pt x="0" y="1021086"/>
                  </a:moveTo>
                  <a:lnTo>
                    <a:pt x="155094" y="872395"/>
                  </a:lnTo>
                  <a:lnTo>
                    <a:pt x="300183" y="728621"/>
                  </a:lnTo>
                  <a:lnTo>
                    <a:pt x="455278" y="549488"/>
                  </a:lnTo>
                  <a:lnTo>
                    <a:pt x="605369" y="388863"/>
                  </a:lnTo>
                  <a:lnTo>
                    <a:pt x="760464" y="210344"/>
                  </a:lnTo>
                  <a:lnTo>
                    <a:pt x="9105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92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96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70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303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030"/>
                  </a:lnTo>
                  <a:lnTo>
                    <a:pt x="274807" y="1351560"/>
                  </a:lnTo>
                  <a:lnTo>
                    <a:pt x="416790" y="1236262"/>
                  </a:lnTo>
                  <a:lnTo>
                    <a:pt x="554194" y="1095178"/>
                  </a:lnTo>
                  <a:lnTo>
                    <a:pt x="696177" y="955437"/>
                  </a:lnTo>
                  <a:lnTo>
                    <a:pt x="833581" y="813817"/>
                  </a:lnTo>
                  <a:lnTo>
                    <a:pt x="975564" y="663083"/>
                  </a:lnTo>
                  <a:lnTo>
                    <a:pt x="1117548" y="511415"/>
                  </a:lnTo>
                  <a:lnTo>
                    <a:pt x="1254952" y="347840"/>
                  </a:lnTo>
                  <a:lnTo>
                    <a:pt x="1396935" y="16890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330397"/>
              <a:ext cx="833581" cy="1221670"/>
            </a:xfrm>
            <a:custGeom>
              <a:avLst/>
              <a:pathLst>
                <a:path w="833581" h="1221670">
                  <a:moveTo>
                    <a:pt x="0" y="1221670"/>
                  </a:moveTo>
                  <a:lnTo>
                    <a:pt x="141983" y="1053881"/>
                  </a:lnTo>
                  <a:lnTo>
                    <a:pt x="274807" y="886949"/>
                  </a:lnTo>
                  <a:lnTo>
                    <a:pt x="416790" y="687611"/>
                  </a:lnTo>
                  <a:lnTo>
                    <a:pt x="554194" y="484357"/>
                  </a:lnTo>
                  <a:lnTo>
                    <a:pt x="696177" y="275271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4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4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51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904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7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3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9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5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18"/>
            </a:xfrm>
            <a:custGeom>
              <a:avLst/>
              <a:pathLst>
                <a:path w="1534339" h="1605918">
                  <a:moveTo>
                    <a:pt x="0" y="1605918"/>
                  </a:moveTo>
                  <a:lnTo>
                    <a:pt x="141983" y="1458223"/>
                  </a:lnTo>
                  <a:lnTo>
                    <a:pt x="274807" y="1327575"/>
                  </a:lnTo>
                  <a:lnTo>
                    <a:pt x="416790" y="1187904"/>
                  </a:lnTo>
                  <a:lnTo>
                    <a:pt x="554194" y="1055457"/>
                  </a:lnTo>
                  <a:lnTo>
                    <a:pt x="696177" y="917831"/>
                  </a:lnTo>
                  <a:lnTo>
                    <a:pt x="833581" y="770992"/>
                  </a:lnTo>
                  <a:lnTo>
                    <a:pt x="975564" y="614514"/>
                  </a:lnTo>
                  <a:lnTo>
                    <a:pt x="1117548" y="458666"/>
                  </a:lnTo>
                  <a:lnTo>
                    <a:pt x="1254952" y="298961"/>
                  </a:lnTo>
                  <a:lnTo>
                    <a:pt x="1396935" y="143682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618517"/>
              <a:ext cx="833581" cy="972571"/>
            </a:xfrm>
            <a:custGeom>
              <a:avLst/>
              <a:pathLst>
                <a:path w="833581" h="972571">
                  <a:moveTo>
                    <a:pt x="0" y="972571"/>
                  </a:moveTo>
                  <a:lnTo>
                    <a:pt x="141983" y="827934"/>
                  </a:lnTo>
                  <a:lnTo>
                    <a:pt x="274807" y="695423"/>
                  </a:lnTo>
                  <a:lnTo>
                    <a:pt x="416790" y="530418"/>
                  </a:lnTo>
                  <a:lnTo>
                    <a:pt x="554194" y="373205"/>
                  </a:lnTo>
                  <a:lnTo>
                    <a:pt x="696177" y="18495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10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199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38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878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683"/>
                  </a:lnTo>
                  <a:lnTo>
                    <a:pt x="274807" y="1348706"/>
                  </a:lnTo>
                  <a:lnTo>
                    <a:pt x="416790" y="1236070"/>
                  </a:lnTo>
                  <a:lnTo>
                    <a:pt x="554194" y="1099374"/>
                  </a:lnTo>
                  <a:lnTo>
                    <a:pt x="696177" y="955054"/>
                  </a:lnTo>
                  <a:lnTo>
                    <a:pt x="833581" y="804308"/>
                  </a:lnTo>
                  <a:lnTo>
                    <a:pt x="975564" y="610186"/>
                  </a:lnTo>
                  <a:lnTo>
                    <a:pt x="1117548" y="450554"/>
                  </a:lnTo>
                  <a:lnTo>
                    <a:pt x="1254952" y="274994"/>
                  </a:lnTo>
                  <a:lnTo>
                    <a:pt x="1396935" y="12255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828379"/>
              <a:ext cx="833581" cy="762708"/>
            </a:xfrm>
            <a:custGeom>
              <a:avLst/>
              <a:pathLst>
                <a:path w="833581" h="762708">
                  <a:moveTo>
                    <a:pt x="0" y="762708"/>
                  </a:moveTo>
                  <a:lnTo>
                    <a:pt x="141983" y="618295"/>
                  </a:lnTo>
                  <a:lnTo>
                    <a:pt x="274807" y="520387"/>
                  </a:lnTo>
                  <a:lnTo>
                    <a:pt x="416790" y="408278"/>
                  </a:lnTo>
                  <a:lnTo>
                    <a:pt x="554194" y="291157"/>
                  </a:lnTo>
                  <a:lnTo>
                    <a:pt x="696177" y="151395"/>
                  </a:lnTo>
                  <a:lnTo>
                    <a:pt x="83358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51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4984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3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1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13.634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7.193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6.918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30.907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101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82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63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1044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80254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5178"/>
            </a:xfrm>
            <a:custGeom>
              <a:avLst/>
              <a:pathLst>
                <a:path w="3615729" h="205178">
                  <a:moveTo>
                    <a:pt x="0" y="205178"/>
                  </a:moveTo>
                  <a:lnTo>
                    <a:pt x="334589" y="205178"/>
                  </a:lnTo>
                  <a:lnTo>
                    <a:pt x="334589" y="183499"/>
                  </a:lnTo>
                  <a:lnTo>
                    <a:pt x="647593" y="183499"/>
                  </a:lnTo>
                  <a:lnTo>
                    <a:pt x="647593" y="73719"/>
                  </a:lnTo>
                  <a:lnTo>
                    <a:pt x="982183" y="73719"/>
                  </a:lnTo>
                  <a:lnTo>
                    <a:pt x="982183" y="55315"/>
                  </a:lnTo>
                  <a:lnTo>
                    <a:pt x="1305979" y="55315"/>
                  </a:lnTo>
                  <a:lnTo>
                    <a:pt x="1305979" y="50506"/>
                  </a:lnTo>
                  <a:lnTo>
                    <a:pt x="1640569" y="50506"/>
                  </a:lnTo>
                  <a:lnTo>
                    <a:pt x="1640569" y="39000"/>
                  </a:lnTo>
                  <a:lnTo>
                    <a:pt x="1964366" y="39000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392564"/>
              <a:ext cx="1964366" cy="1050964"/>
            </a:xfrm>
            <a:custGeom>
              <a:avLst/>
              <a:pathLst>
                <a:path w="1964366" h="1050964">
                  <a:moveTo>
                    <a:pt x="0" y="1050964"/>
                  </a:moveTo>
                  <a:lnTo>
                    <a:pt x="334589" y="876068"/>
                  </a:lnTo>
                  <a:lnTo>
                    <a:pt x="647593" y="705733"/>
                  </a:lnTo>
                  <a:lnTo>
                    <a:pt x="982183" y="505036"/>
                  </a:lnTo>
                  <a:lnTo>
                    <a:pt x="1305979" y="357503"/>
                  </a:lnTo>
                  <a:lnTo>
                    <a:pt x="1640569" y="19462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15902"/>
              <a:ext cx="1964366" cy="1070833"/>
            </a:xfrm>
            <a:custGeom>
              <a:avLst/>
              <a:pathLst>
                <a:path w="1964366" h="1070833">
                  <a:moveTo>
                    <a:pt x="0" y="1070833"/>
                  </a:moveTo>
                  <a:lnTo>
                    <a:pt x="334589" y="906999"/>
                  </a:lnTo>
                  <a:lnTo>
                    <a:pt x="647593" y="756465"/>
                  </a:lnTo>
                  <a:lnTo>
                    <a:pt x="982183" y="564314"/>
                  </a:lnTo>
                  <a:lnTo>
                    <a:pt x="1305979" y="388649"/>
                  </a:lnTo>
                  <a:lnTo>
                    <a:pt x="1640569" y="205191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848188"/>
              <a:ext cx="1964366" cy="1055169"/>
            </a:xfrm>
            <a:custGeom>
              <a:avLst/>
              <a:pathLst>
                <a:path w="1964366" h="1055169">
                  <a:moveTo>
                    <a:pt x="0" y="1055169"/>
                  </a:moveTo>
                  <a:lnTo>
                    <a:pt x="334589" y="896320"/>
                  </a:lnTo>
                  <a:lnTo>
                    <a:pt x="647593" y="734733"/>
                  </a:lnTo>
                  <a:lnTo>
                    <a:pt x="982183" y="564706"/>
                  </a:lnTo>
                  <a:lnTo>
                    <a:pt x="1305979" y="391965"/>
                  </a:lnTo>
                  <a:lnTo>
                    <a:pt x="1640569" y="19530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53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534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5095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96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477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1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10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8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R$ 22,92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10.849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40.911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19.466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18.879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97.0 %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40472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78104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15737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53370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21095" y="2476911"/>
              <a:ext cx="3615729" cy="215036"/>
            </a:xfrm>
            <a:custGeom>
              <a:avLst/>
              <a:pathLst>
                <a:path w="3615729" h="215036">
                  <a:moveTo>
                    <a:pt x="0" y="215036"/>
                  </a:moveTo>
                  <a:lnTo>
                    <a:pt x="334589" y="215036"/>
                  </a:lnTo>
                  <a:lnTo>
                    <a:pt x="334589" y="192077"/>
                  </a:lnTo>
                  <a:lnTo>
                    <a:pt x="647593" y="192077"/>
                  </a:lnTo>
                  <a:lnTo>
                    <a:pt x="647593" y="84146"/>
                  </a:lnTo>
                  <a:lnTo>
                    <a:pt x="982183" y="84146"/>
                  </a:lnTo>
                  <a:lnTo>
                    <a:pt x="982183" y="64544"/>
                  </a:lnTo>
                  <a:lnTo>
                    <a:pt x="1305979" y="64544"/>
                  </a:lnTo>
                  <a:lnTo>
                    <a:pt x="1305979" y="59001"/>
                  </a:lnTo>
                  <a:lnTo>
                    <a:pt x="1640569" y="59001"/>
                  </a:lnTo>
                  <a:lnTo>
                    <a:pt x="1640569" y="45465"/>
                  </a:lnTo>
                  <a:lnTo>
                    <a:pt x="1964366" y="45465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3393883"/>
              <a:ext cx="1964366" cy="1062801"/>
            </a:xfrm>
            <a:custGeom>
              <a:avLst/>
              <a:pathLst>
                <a:path w="1964366" h="1062801">
                  <a:moveTo>
                    <a:pt x="0" y="1062801"/>
                  </a:moveTo>
                  <a:lnTo>
                    <a:pt x="334589" y="879980"/>
                  </a:lnTo>
                  <a:lnTo>
                    <a:pt x="647593" y="721642"/>
                  </a:lnTo>
                  <a:lnTo>
                    <a:pt x="982183" y="511441"/>
                  </a:lnTo>
                  <a:lnTo>
                    <a:pt x="1305979" y="368462"/>
                  </a:lnTo>
                  <a:lnTo>
                    <a:pt x="1640569" y="197359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814364"/>
              <a:ext cx="1964366" cy="1070356"/>
            </a:xfrm>
            <a:custGeom>
              <a:avLst/>
              <a:pathLst>
                <a:path w="1964366" h="1070356">
                  <a:moveTo>
                    <a:pt x="0" y="1070356"/>
                  </a:moveTo>
                  <a:lnTo>
                    <a:pt x="334589" y="906585"/>
                  </a:lnTo>
                  <a:lnTo>
                    <a:pt x="647593" y="759197"/>
                  </a:lnTo>
                  <a:lnTo>
                    <a:pt x="982183" y="564345"/>
                  </a:lnTo>
                  <a:lnTo>
                    <a:pt x="1305979" y="388129"/>
                  </a:lnTo>
                  <a:lnTo>
                    <a:pt x="1640569" y="206810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50956"/>
              <a:ext cx="1964366" cy="1052401"/>
            </a:xfrm>
            <a:custGeom>
              <a:avLst/>
              <a:pathLst>
                <a:path w="1964366" h="1052401">
                  <a:moveTo>
                    <a:pt x="0" y="1052401"/>
                  </a:moveTo>
                  <a:lnTo>
                    <a:pt x="334589" y="894366"/>
                  </a:lnTo>
                  <a:lnTo>
                    <a:pt x="647593" y="733531"/>
                  </a:lnTo>
                  <a:lnTo>
                    <a:pt x="982183" y="564815"/>
                  </a:lnTo>
                  <a:lnTo>
                    <a:pt x="1305979" y="392069"/>
                  </a:lnTo>
                  <a:lnTo>
                    <a:pt x="1640569" y="194993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560747" y="43592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60747" y="373556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11183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248822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3" name="pl17"/>
            <p:cNvSpPr/>
            <p:nvPr/>
          </p:nvSpPr>
          <p:spPr>
            <a:xfrm>
              <a:off x="7805514" y="4404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05514" y="3781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05514" y="3157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2533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3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3" name="rc47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3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8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R$ 40,91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R$ 18,88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82423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91719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0101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748524"/>
              <a:ext cx="4445678" cy="2758481"/>
            </a:xfrm>
            <a:custGeom>
              <a:avLst/>
              <a:pathLst>
                <a:path w="4445678" h="2758481">
                  <a:moveTo>
                    <a:pt x="0" y="2758481"/>
                  </a:moveTo>
                  <a:lnTo>
                    <a:pt x="411391" y="2548131"/>
                  </a:lnTo>
                  <a:lnTo>
                    <a:pt x="796240" y="2304580"/>
                  </a:lnTo>
                  <a:lnTo>
                    <a:pt x="1207632" y="2069686"/>
                  </a:lnTo>
                  <a:lnTo>
                    <a:pt x="1605752" y="1824678"/>
                  </a:lnTo>
                  <a:lnTo>
                    <a:pt x="2017143" y="1576652"/>
                  </a:lnTo>
                  <a:lnTo>
                    <a:pt x="2415264" y="1349488"/>
                  </a:lnTo>
                  <a:lnTo>
                    <a:pt x="2826655" y="1101638"/>
                  </a:lnTo>
                  <a:lnTo>
                    <a:pt x="3238046" y="848858"/>
                  </a:lnTo>
                  <a:lnTo>
                    <a:pt x="3636166" y="607390"/>
                  </a:lnTo>
                  <a:lnTo>
                    <a:pt x="4047558" y="372822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3965646"/>
              <a:ext cx="2415264" cy="1556685"/>
            </a:xfrm>
            <a:custGeom>
              <a:avLst/>
              <a:pathLst>
                <a:path w="2415264" h="1556685">
                  <a:moveTo>
                    <a:pt x="0" y="1556685"/>
                  </a:moveTo>
                  <a:lnTo>
                    <a:pt x="411391" y="1318502"/>
                  </a:lnTo>
                  <a:lnTo>
                    <a:pt x="796240" y="1104147"/>
                  </a:lnTo>
                  <a:lnTo>
                    <a:pt x="1207632" y="820762"/>
                  </a:lnTo>
                  <a:lnTo>
                    <a:pt x="1605752" y="564479"/>
                  </a:lnTo>
                  <a:lnTo>
                    <a:pt x="2017143" y="300777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5522021" y="274852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567741" y="278839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7" name="pg12"/>
            <p:cNvSpPr/>
            <p:nvPr/>
          </p:nvSpPr>
          <p:spPr>
            <a:xfrm>
              <a:off x="3491606" y="358204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3537326" y="3636619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19.47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477875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38717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795642" y="296460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82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39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30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405982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7004" y="6155456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42508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359624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3237879" y="6289232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3891614" y="628929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83323" y="213636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595390" y="232950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50" name="rc4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7940520" y="5421866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7940520" y="490729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940520" y="439271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940520" y="387814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940520" y="336356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940520" y="2848989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03289" y="5421866"/>
              <a:ext cx="38084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03289" y="5164578"/>
              <a:ext cx="5448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03289" y="4907290"/>
              <a:ext cx="2390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03289" y="4650003"/>
              <a:ext cx="10505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03289" y="4392715"/>
              <a:ext cx="122056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8103289" y="4135428"/>
              <a:ext cx="207591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8"/>
            <p:cNvSpPr/>
            <p:nvPr/>
          </p:nvSpPr>
          <p:spPr>
            <a:xfrm>
              <a:off x="8103289" y="3878140"/>
              <a:ext cx="6874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8103289" y="3620852"/>
              <a:ext cx="91867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0"/>
            <p:cNvSpPr/>
            <p:nvPr/>
          </p:nvSpPr>
          <p:spPr>
            <a:xfrm>
              <a:off x="8103289" y="3363565"/>
              <a:ext cx="1374981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1"/>
            <p:cNvSpPr/>
            <p:nvPr/>
          </p:nvSpPr>
          <p:spPr>
            <a:xfrm>
              <a:off x="8103289" y="3106277"/>
              <a:ext cx="1370919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2"/>
            <p:cNvSpPr/>
            <p:nvPr/>
          </p:nvSpPr>
          <p:spPr>
            <a:xfrm>
              <a:off x="8103289" y="2848989"/>
              <a:ext cx="2301612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3"/>
            <p:cNvSpPr/>
            <p:nvPr/>
          </p:nvSpPr>
          <p:spPr>
            <a:xfrm>
              <a:off x="8103289" y="2591702"/>
              <a:ext cx="2489214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41373" y="548534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157770" y="5253784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105679" y="4972479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113794" y="4739208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225345" y="4456192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562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310880" y="422463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957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172034" y="3941548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8195157" y="370998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478270" y="3426973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6.336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9474208" y="3195414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6.317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10404901" y="2912466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10.605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10592503" y="2680907"/>
              <a:ext cx="42882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11.470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596479" y="5346261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573758" y="4853762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48073" y="4353821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6291530" y="3822180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212453" y="3324671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57449" y="2810096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7905725" y="542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905725" y="490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905725" y="439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905725" y="387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905725" y="3363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7905725" y="2848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103289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188416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73543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358670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8069386" y="579139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113853" y="579175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165077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1250204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8960273" y="5901130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2" name="tx97"/>
            <p:cNvSpPr/>
            <p:nvPr/>
          </p:nvSpPr>
          <p:spPr>
            <a:xfrm rot="-5400000">
              <a:off x="6101789" y="413542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9007656" y="6225045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9153160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0"/>
            <p:cNvSpPr/>
            <p:nvPr/>
          </p:nvSpPr>
          <p:spPr>
            <a:xfrm>
              <a:off x="9162160" y="6303634"/>
              <a:ext cx="201455" cy="201455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9806895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815895" y="6303634"/>
              <a:ext cx="201455" cy="20145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448532" y="6358821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10102266" y="635888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8693975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8806042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12" name=""/>
          <p:cNvSpPr>
            <a:spLocks noGrp="1"/>
          </p:cNvSpPr>
          <p:nvPr>
            <p:ph/>
          </p:nvPr>
        </p:nvSpPr>
        <p:spPr>
          <a:xfrm>
            <a:off x="18288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R$ 19,47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420624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8229600" y="1005840"/>
            <a:ext cx="3657600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+ 8,05 %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12 meses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98157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59863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221569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83275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779021" y="144980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779021" y="106686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7957444" y="1571804"/>
              <a:ext cx="3266207" cy="152782"/>
            </a:xfrm>
            <a:custGeom>
              <a:avLst/>
              <a:pathLst>
                <a:path w="3266207" h="152782">
                  <a:moveTo>
                    <a:pt x="0" y="78369"/>
                  </a:moveTo>
                  <a:lnTo>
                    <a:pt x="302246" y="78221"/>
                  </a:lnTo>
                  <a:lnTo>
                    <a:pt x="584992" y="60336"/>
                  </a:lnTo>
                  <a:lnTo>
                    <a:pt x="887238" y="41808"/>
                  </a:lnTo>
                  <a:lnTo>
                    <a:pt x="1179734" y="59264"/>
                  </a:lnTo>
                  <a:lnTo>
                    <a:pt x="1481980" y="75866"/>
                  </a:lnTo>
                  <a:lnTo>
                    <a:pt x="1774476" y="152782"/>
                  </a:lnTo>
                  <a:lnTo>
                    <a:pt x="2076722" y="136817"/>
                  </a:lnTo>
                  <a:lnTo>
                    <a:pt x="2378968" y="113895"/>
                  </a:lnTo>
                  <a:lnTo>
                    <a:pt x="2671464" y="73318"/>
                  </a:lnTo>
                  <a:lnTo>
                    <a:pt x="2973710" y="21905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7957444" y="1409086"/>
              <a:ext cx="1774476" cy="136451"/>
            </a:xfrm>
            <a:custGeom>
              <a:avLst/>
              <a:pathLst>
                <a:path w="1774476" h="136451">
                  <a:moveTo>
                    <a:pt x="0" y="136451"/>
                  </a:moveTo>
                  <a:lnTo>
                    <a:pt x="302246" y="115108"/>
                  </a:lnTo>
                  <a:lnTo>
                    <a:pt x="584992" y="125026"/>
                  </a:lnTo>
                  <a:lnTo>
                    <a:pt x="887238" y="113847"/>
                  </a:lnTo>
                  <a:lnTo>
                    <a:pt x="1179734" y="71308"/>
                  </a:lnTo>
                  <a:lnTo>
                    <a:pt x="1481980" y="32259"/>
                  </a:lnTo>
                  <a:lnTo>
                    <a:pt x="17744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7779021" y="1241268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7821805" y="130563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078331" y="121992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124051" y="128429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391222" y="122984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436942" y="129421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663324" y="121866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709044" y="1283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8985965" y="117612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031685" y="124049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258066" y="1137076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303786" y="12014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550562" y="1104817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596282" y="116918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91733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53439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215145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76851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309733" y="138557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309733" y="100263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7744227" y="2981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2598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7744227" y="221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7744227" y="183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7744227" y="1449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7744227" y="1066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5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7" name="rc52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7892720" y="4290666"/>
              <a:ext cx="1972170" cy="271755"/>
            </a:xfrm>
            <a:custGeom>
              <a:avLst/>
              <a:pathLst>
                <a:path w="1972170" h="271755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5" name="rc100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4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Acumulada e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85157"/>
              <a:ext cx="1963647" cy="1011940"/>
            </a:xfrm>
            <a:custGeom>
              <a:avLst/>
              <a:pathLst>
                <a:path w="1963647" h="1011940">
                  <a:moveTo>
                    <a:pt x="0" y="1011940"/>
                  </a:moveTo>
                  <a:lnTo>
                    <a:pt x="334467" y="851168"/>
                  </a:lnTo>
                  <a:lnTo>
                    <a:pt x="647356" y="703371"/>
                  </a:lnTo>
                  <a:lnTo>
                    <a:pt x="981823" y="535251"/>
                  </a:lnTo>
                  <a:lnTo>
                    <a:pt x="1305501" y="353868"/>
                  </a:lnTo>
                  <a:lnTo>
                    <a:pt x="1639969" y="178753"/>
                  </a:lnTo>
                  <a:lnTo>
                    <a:pt x="196364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4" name="pl29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7774880" y="4263043"/>
              <a:ext cx="1997136" cy="251136"/>
            </a:xfrm>
            <a:custGeom>
              <a:avLst/>
              <a:pathLst>
                <a:path w="1997136" h="251136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1" name="tx96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R$ 3,74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em julho de 2024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1.301,36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2.371,13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25.577,16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791475"/>
              <a:ext cx="1997136" cy="1109615"/>
            </a:xfrm>
            <a:custGeom>
              <a:avLst/>
              <a:pathLst>
                <a:path w="1997136" h="1109615">
                  <a:moveTo>
                    <a:pt x="0" y="1109615"/>
                  </a:moveTo>
                  <a:lnTo>
                    <a:pt x="340171" y="856205"/>
                  </a:lnTo>
                  <a:lnTo>
                    <a:pt x="658396" y="698502"/>
                  </a:lnTo>
                  <a:lnTo>
                    <a:pt x="998568" y="533158"/>
                  </a:lnTo>
                  <a:lnTo>
                    <a:pt x="1327766" y="340935"/>
                  </a:lnTo>
                  <a:lnTo>
                    <a:pt x="1667938" y="133932"/>
                  </a:lnTo>
                  <a:lnTo>
                    <a:pt x="1997136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39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774880" y="4607885"/>
              <a:ext cx="1997136" cy="987566"/>
            </a:xfrm>
            <a:custGeom>
              <a:avLst/>
              <a:pathLst>
                <a:path w="1997136" h="987566">
                  <a:moveTo>
                    <a:pt x="0" y="987566"/>
                  </a:moveTo>
                  <a:lnTo>
                    <a:pt x="340171" y="809993"/>
                  </a:lnTo>
                  <a:lnTo>
                    <a:pt x="658396" y="666680"/>
                  </a:lnTo>
                  <a:lnTo>
                    <a:pt x="998568" y="501738"/>
                  </a:lnTo>
                  <a:lnTo>
                    <a:pt x="1327766" y="334248"/>
                  </a:lnTo>
                  <a:lnTo>
                    <a:pt x="1667938" y="159115"/>
                  </a:lnTo>
                  <a:lnTo>
                    <a:pt x="199713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4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2" name="pg56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7" name="pl71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0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4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7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5" name="rc89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0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7" name="pl9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2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3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l9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6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7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20.112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734811"/>
              <a:ext cx="2461144" cy="1650145"/>
            </a:xfrm>
            <a:custGeom>
              <a:avLst/>
              <a:pathLst>
                <a:path w="2461144" h="1650145">
                  <a:moveTo>
                    <a:pt x="0" y="1650145"/>
                  </a:moveTo>
                  <a:lnTo>
                    <a:pt x="419205" y="1408466"/>
                  </a:lnTo>
                  <a:lnTo>
                    <a:pt x="811366" y="1169777"/>
                  </a:lnTo>
                  <a:lnTo>
                    <a:pt x="1230572" y="887391"/>
                  </a:lnTo>
                  <a:lnTo>
                    <a:pt x="1636255" y="610980"/>
                  </a:lnTo>
                  <a:lnTo>
                    <a:pt x="2055461" y="320658"/>
                  </a:lnTo>
                  <a:lnTo>
                    <a:pt x="246114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pl27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9" name="tx43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0" name="rc44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5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1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0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R$ 16,31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R$ 584,44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R$ 620,82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16.313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8903557" y="1683880"/>
              <a:ext cx="22573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8903557" y="2037973"/>
              <a:ext cx="127458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8903557" y="2392065"/>
              <a:ext cx="71679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8903557" y="2746158"/>
              <a:ext cx="86894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8903557" y="3100250"/>
              <a:ext cx="149744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8903557" y="3454343"/>
              <a:ext cx="205969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8903557" y="3808435"/>
              <a:ext cx="108217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8903557" y="4162528"/>
              <a:ext cx="69346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316190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8903557" y="4870713"/>
              <a:ext cx="276023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8903557" y="5224805"/>
              <a:ext cx="129525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835310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881030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39,13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852558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898278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22,09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294769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340489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12,43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446925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492645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15,06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075424" y="317507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21144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25,96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37673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683393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35,70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9660149" y="388325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970586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18,76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271446" y="42373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317166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12,02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62324" y="4591443"/>
              <a:ext cx="338527" cy="169038"/>
            </a:xfrm>
            <a:custGeom>
              <a:avLst/>
              <a:pathLst>
                <a:path w="338527" h="169038">
                  <a:moveTo>
                    <a:pt x="27431" y="169038"/>
                  </a:moveTo>
                  <a:lnTo>
                    <a:pt x="311095" y="169038"/>
                  </a:lnTo>
                  <a:lnTo>
                    <a:pt x="309990" y="169016"/>
                  </a:lnTo>
                  <a:lnTo>
                    <a:pt x="314401" y="168838"/>
                  </a:lnTo>
                  <a:lnTo>
                    <a:pt x="318727" y="167955"/>
                  </a:lnTo>
                  <a:lnTo>
                    <a:pt x="322855" y="166389"/>
                  </a:lnTo>
                  <a:lnTo>
                    <a:pt x="326678" y="164182"/>
                  </a:lnTo>
                  <a:lnTo>
                    <a:pt x="330097" y="161390"/>
                  </a:lnTo>
                  <a:lnTo>
                    <a:pt x="333025" y="158086"/>
                  </a:lnTo>
                  <a:lnTo>
                    <a:pt x="335385" y="154354"/>
                  </a:lnTo>
                  <a:lnTo>
                    <a:pt x="337115" y="150293"/>
                  </a:lnTo>
                  <a:lnTo>
                    <a:pt x="338171" y="146006"/>
                  </a:lnTo>
                  <a:lnTo>
                    <a:pt x="338527" y="141606"/>
                  </a:lnTo>
                  <a:lnTo>
                    <a:pt x="338527" y="27431"/>
                  </a:lnTo>
                  <a:lnTo>
                    <a:pt x="338171" y="23031"/>
                  </a:lnTo>
                  <a:lnTo>
                    <a:pt x="337115" y="18745"/>
                  </a:lnTo>
                  <a:lnTo>
                    <a:pt x="335385" y="14683"/>
                  </a:lnTo>
                  <a:lnTo>
                    <a:pt x="333025" y="10952"/>
                  </a:lnTo>
                  <a:lnTo>
                    <a:pt x="330097" y="7647"/>
                  </a:lnTo>
                  <a:lnTo>
                    <a:pt x="326678" y="4855"/>
                  </a:lnTo>
                  <a:lnTo>
                    <a:pt x="322855" y="2648"/>
                  </a:lnTo>
                  <a:lnTo>
                    <a:pt x="318727" y="1083"/>
                  </a:lnTo>
                  <a:lnTo>
                    <a:pt x="314401" y="200"/>
                  </a:lnTo>
                  <a:lnTo>
                    <a:pt x="3110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608044" y="4621495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-5,48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38210" y="494553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83930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47,85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9873234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9918954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22,45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90355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48043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05732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634203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21108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8796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887954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43241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00929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0586174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163056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3993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024318"/>
              <a:ext cx="2415264" cy="1026716"/>
            </a:xfrm>
            <a:custGeom>
              <a:avLst/>
              <a:pathLst>
                <a:path w="2415264" h="1026716">
                  <a:moveTo>
                    <a:pt x="0" y="1026716"/>
                  </a:moveTo>
                  <a:lnTo>
                    <a:pt x="411391" y="875102"/>
                  </a:lnTo>
                  <a:lnTo>
                    <a:pt x="796240" y="729605"/>
                  </a:lnTo>
                  <a:lnTo>
                    <a:pt x="1207632" y="554576"/>
                  </a:lnTo>
                  <a:lnTo>
                    <a:pt x="1605752" y="385060"/>
                  </a:lnTo>
                  <a:lnTo>
                    <a:pt x="2017143" y="203015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6" name="pl31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4" name="tx4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549815" y="2426585"/>
              <a:ext cx="2536376" cy="569778"/>
            </a:xfrm>
            <a:custGeom>
              <a:avLst/>
              <a:pathLst>
                <a:path w="2536376" h="569778">
                  <a:moveTo>
                    <a:pt x="0" y="569778"/>
                  </a:moveTo>
                  <a:lnTo>
                    <a:pt x="432020" y="473603"/>
                  </a:lnTo>
                  <a:lnTo>
                    <a:pt x="836168" y="383267"/>
                  </a:lnTo>
                  <a:lnTo>
                    <a:pt x="1268188" y="288893"/>
                  </a:lnTo>
                  <a:lnTo>
                    <a:pt x="1686272" y="200174"/>
                  </a:lnTo>
                  <a:lnTo>
                    <a:pt x="2118292" y="110900"/>
                  </a:lnTo>
                  <a:lnTo>
                    <a:pt x="25363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57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8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4" name="pg59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3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96" name="rc91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394546" y="4880897"/>
              <a:ext cx="2365045" cy="702679"/>
            </a:xfrm>
            <a:custGeom>
              <a:avLst/>
              <a:pathLst>
                <a:path w="2365045" h="702679">
                  <a:moveTo>
                    <a:pt x="0" y="702679"/>
                  </a:moveTo>
                  <a:lnTo>
                    <a:pt x="402837" y="600550"/>
                  </a:lnTo>
                  <a:lnTo>
                    <a:pt x="779685" y="489435"/>
                  </a:lnTo>
                  <a:lnTo>
                    <a:pt x="1182522" y="381291"/>
                  </a:lnTo>
                  <a:lnTo>
                    <a:pt x="1572365" y="256057"/>
                  </a:lnTo>
                  <a:lnTo>
                    <a:pt x="1975202" y="121911"/>
                  </a:lnTo>
                  <a:lnTo>
                    <a:pt x="236504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99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0" name="tx135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1" name="tx136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3" name="rc138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39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698583" y="4550647"/>
              <a:ext cx="2459401" cy="975586"/>
            </a:xfrm>
            <a:custGeom>
              <a:avLst/>
              <a:pathLst>
                <a:path w="2459401" h="975586">
                  <a:moveTo>
                    <a:pt x="0" y="975586"/>
                  </a:moveTo>
                  <a:lnTo>
                    <a:pt x="418909" y="907326"/>
                  </a:lnTo>
                  <a:lnTo>
                    <a:pt x="810791" y="744682"/>
                  </a:lnTo>
                  <a:lnTo>
                    <a:pt x="1229700" y="528503"/>
                  </a:lnTo>
                  <a:lnTo>
                    <a:pt x="1635096" y="299198"/>
                  </a:lnTo>
                  <a:lnTo>
                    <a:pt x="2054005" y="142530"/>
                  </a:lnTo>
                  <a:lnTo>
                    <a:pt x="245940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46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47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3" name="pg148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49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55" name="pg150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1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57" name="pg152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6" name="tx161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67" name="tx162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0" name="pl165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6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67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68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76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2" name="tx177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89" name="rc184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5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88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1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97" name="tx192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61</cp:revision>
  <dcterms:created xsi:type="dcterms:W3CDTF">2024-06-04T13:29:54Z</dcterms:created>
  <dcterms:modified xsi:type="dcterms:W3CDTF">2024-08-22T16:06:06Z</dcterms:modified>
</cp:coreProperties>
</file>