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Relationship Id="rId23" Type="http://schemas.openxmlformats.org/officeDocument/2006/relationships/slide" Target="slides/slide17.xml"/>
<Relationship Id="rId24" Type="http://schemas.openxmlformats.org/officeDocument/2006/relationships/slide" Target="slides/slide18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13/08/2024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 anchor="t" anchorCtr="0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28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13/08/2024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13/08/2024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16/08/2024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16/08/24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144000">
                <a:tc rowSpan="3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Cenário x Realizado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Cenário x Realizado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Cenário atual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Cenário atual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(2024)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Até 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43.323,33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27.791,98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25.394,74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26.149,47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-1.642,51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754,73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25.024,12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15.916,86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13.878,12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15.266,16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-650,71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1.388,04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16.866,88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11.009,40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9.298,96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10.903,73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-105,68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1.604,76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737,60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596,11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590,16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-147,44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974,44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619,48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683,47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475,90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-143,58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-207,57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2.692,34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1.618,53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1.526,66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1.500,83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-117,71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3.146,69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1.931,85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1.772,92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1.795,55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-136,30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1.739,59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1.074,14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1.053,05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1.015,91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-58,23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-37,14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1.399,40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1.306,78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1.304,29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124,7 %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803,68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115,24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-688,44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-85,7 %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10.029,29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6.584,12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5.830,77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6.016,43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-567,68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185,66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4.383,92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2.739,70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-201,76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68,51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3.728,4 %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3.925,63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2.171,81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2.238,17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-304,03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1.034,55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1.015,09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970,05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-64,50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2.670,52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2.522,33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2.431,04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-239,48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-91,29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951,55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567,30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545,74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-70,83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373,49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336,68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340,06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-33,43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647,10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-113,99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1.033,37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-112,76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155,33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142,91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1.513,1 %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-24,9 %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26.292,38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-1.654,93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809,14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1.475,38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919,98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971,57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945,54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45.094,49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28.867,31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26.454,82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27.237,92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-1.629,39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-5,6 %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783,10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68580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4.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12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-55,58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-146,18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-201,76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853084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363593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87410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384610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7863942" y="1895119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0"/>
            <p:cNvSpPr/>
            <p:nvPr/>
          </p:nvSpPr>
          <p:spPr>
            <a:xfrm>
              <a:off x="8047811" y="1973513"/>
              <a:ext cx="3677370" cy="2209186"/>
            </a:xfrm>
            <a:custGeom>
              <a:avLst/>
              <a:pathLst>
                <a:path w="3677370" h="2209186">
                  <a:moveTo>
                    <a:pt x="0" y="2172072"/>
                  </a:moveTo>
                  <a:lnTo>
                    <a:pt x="340294" y="1903142"/>
                  </a:lnTo>
                  <a:lnTo>
                    <a:pt x="658633" y="1728900"/>
                  </a:lnTo>
                  <a:lnTo>
                    <a:pt x="998927" y="1536050"/>
                  </a:lnTo>
                  <a:lnTo>
                    <a:pt x="1328244" y="1326771"/>
                  </a:lnTo>
                  <a:lnTo>
                    <a:pt x="1668538" y="1129445"/>
                  </a:lnTo>
                  <a:lnTo>
                    <a:pt x="1997855" y="964462"/>
                  </a:lnTo>
                  <a:lnTo>
                    <a:pt x="2338149" y="779506"/>
                  </a:lnTo>
                  <a:lnTo>
                    <a:pt x="2678443" y="616586"/>
                  </a:lnTo>
                  <a:lnTo>
                    <a:pt x="3007760" y="444171"/>
                  </a:lnTo>
                  <a:lnTo>
                    <a:pt x="3348054" y="229421"/>
                  </a:lnTo>
                  <a:lnTo>
                    <a:pt x="3677370" y="0"/>
                  </a:lnTo>
                  <a:lnTo>
                    <a:pt x="3677370" y="446345"/>
                  </a:lnTo>
                  <a:lnTo>
                    <a:pt x="3348054" y="632541"/>
                  </a:lnTo>
                  <a:lnTo>
                    <a:pt x="3007760" y="806832"/>
                  </a:lnTo>
                  <a:lnTo>
                    <a:pt x="2678443" y="946762"/>
                  </a:lnTo>
                  <a:lnTo>
                    <a:pt x="2338149" y="1078987"/>
                  </a:lnTo>
                  <a:lnTo>
                    <a:pt x="1997855" y="1229097"/>
                  </a:lnTo>
                  <a:lnTo>
                    <a:pt x="1668538" y="1362996"/>
                  </a:lnTo>
                  <a:lnTo>
                    <a:pt x="1328244" y="1523144"/>
                  </a:lnTo>
                  <a:lnTo>
                    <a:pt x="998927" y="1692994"/>
                  </a:lnTo>
                  <a:lnTo>
                    <a:pt x="658633" y="1849510"/>
                  </a:lnTo>
                  <a:lnTo>
                    <a:pt x="340294" y="1990924"/>
                  </a:lnTo>
                  <a:lnTo>
                    <a:pt x="0" y="220918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1973513"/>
              <a:ext cx="3677370" cy="2172072"/>
            </a:xfrm>
            <a:custGeom>
              <a:avLst/>
              <a:pathLst>
                <a:path w="3677370" h="2172072">
                  <a:moveTo>
                    <a:pt x="0" y="2172072"/>
                  </a:moveTo>
                  <a:lnTo>
                    <a:pt x="340294" y="1903142"/>
                  </a:lnTo>
                  <a:lnTo>
                    <a:pt x="658633" y="1728900"/>
                  </a:lnTo>
                  <a:lnTo>
                    <a:pt x="998927" y="1536050"/>
                  </a:lnTo>
                  <a:lnTo>
                    <a:pt x="1328244" y="1326771"/>
                  </a:lnTo>
                  <a:lnTo>
                    <a:pt x="1668538" y="1129445"/>
                  </a:lnTo>
                  <a:lnTo>
                    <a:pt x="1997855" y="964462"/>
                  </a:lnTo>
                  <a:lnTo>
                    <a:pt x="2338149" y="779506"/>
                  </a:lnTo>
                  <a:lnTo>
                    <a:pt x="2678443" y="616586"/>
                  </a:lnTo>
                  <a:lnTo>
                    <a:pt x="3007760" y="444171"/>
                  </a:lnTo>
                  <a:lnTo>
                    <a:pt x="3348054" y="229421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419858"/>
              <a:ext cx="3677370" cy="1762841"/>
            </a:xfrm>
            <a:custGeom>
              <a:avLst/>
              <a:pathLst>
                <a:path w="3677370" h="1762841">
                  <a:moveTo>
                    <a:pt x="3677370" y="0"/>
                  </a:moveTo>
                  <a:lnTo>
                    <a:pt x="3348054" y="186196"/>
                  </a:lnTo>
                  <a:lnTo>
                    <a:pt x="3007760" y="360487"/>
                  </a:lnTo>
                  <a:lnTo>
                    <a:pt x="2678443" y="500417"/>
                  </a:lnTo>
                  <a:lnTo>
                    <a:pt x="2338149" y="632642"/>
                  </a:lnTo>
                  <a:lnTo>
                    <a:pt x="1997855" y="782752"/>
                  </a:lnTo>
                  <a:lnTo>
                    <a:pt x="1668538" y="916651"/>
                  </a:lnTo>
                  <a:lnTo>
                    <a:pt x="1328244" y="1076799"/>
                  </a:lnTo>
                  <a:lnTo>
                    <a:pt x="998927" y="1246649"/>
                  </a:lnTo>
                  <a:lnTo>
                    <a:pt x="658633" y="1403165"/>
                  </a:lnTo>
                  <a:lnTo>
                    <a:pt x="340294" y="1544579"/>
                  </a:lnTo>
                  <a:lnTo>
                    <a:pt x="0" y="17628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196686"/>
              <a:ext cx="3677370" cy="1967457"/>
            </a:xfrm>
            <a:custGeom>
              <a:avLst/>
              <a:pathLst>
                <a:path w="3677370" h="1967457">
                  <a:moveTo>
                    <a:pt x="0" y="1967457"/>
                  </a:moveTo>
                  <a:lnTo>
                    <a:pt x="340294" y="1723860"/>
                  </a:lnTo>
                  <a:lnTo>
                    <a:pt x="658633" y="1566033"/>
                  </a:lnTo>
                  <a:lnTo>
                    <a:pt x="998927" y="1391349"/>
                  </a:lnTo>
                  <a:lnTo>
                    <a:pt x="1328244" y="1201785"/>
                  </a:lnTo>
                  <a:lnTo>
                    <a:pt x="1668538" y="1023048"/>
                  </a:lnTo>
                  <a:lnTo>
                    <a:pt x="1997855" y="873607"/>
                  </a:lnTo>
                  <a:lnTo>
                    <a:pt x="2338149" y="706074"/>
                  </a:lnTo>
                  <a:lnTo>
                    <a:pt x="2678443" y="558501"/>
                  </a:lnTo>
                  <a:lnTo>
                    <a:pt x="3007760" y="402329"/>
                  </a:lnTo>
                  <a:lnTo>
                    <a:pt x="3348054" y="207808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2461767"/>
              <a:ext cx="3677370" cy="1718926"/>
            </a:xfrm>
            <a:custGeom>
              <a:avLst/>
              <a:pathLst>
                <a:path w="3677370" h="1718926">
                  <a:moveTo>
                    <a:pt x="0" y="1718926"/>
                  </a:moveTo>
                  <a:lnTo>
                    <a:pt x="340294" y="1493936"/>
                  </a:lnTo>
                  <a:lnTo>
                    <a:pt x="658633" y="1358776"/>
                  </a:lnTo>
                  <a:lnTo>
                    <a:pt x="998927" y="1203133"/>
                  </a:lnTo>
                  <a:lnTo>
                    <a:pt x="1328244" y="1007077"/>
                  </a:lnTo>
                  <a:lnTo>
                    <a:pt x="1668538" y="845897"/>
                  </a:lnTo>
                  <a:lnTo>
                    <a:pt x="1997855" y="725567"/>
                  </a:lnTo>
                  <a:lnTo>
                    <a:pt x="2338149" y="587534"/>
                  </a:lnTo>
                  <a:lnTo>
                    <a:pt x="2678443" y="466603"/>
                  </a:lnTo>
                  <a:lnTo>
                    <a:pt x="3007760" y="360885"/>
                  </a:lnTo>
                  <a:lnTo>
                    <a:pt x="3348054" y="188737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8047811" y="3001518"/>
              <a:ext cx="2338149" cy="1162624"/>
            </a:xfrm>
            <a:custGeom>
              <a:avLst/>
              <a:pathLst>
                <a:path w="2338149" h="1162624">
                  <a:moveTo>
                    <a:pt x="0" y="1162624"/>
                  </a:moveTo>
                  <a:lnTo>
                    <a:pt x="340294" y="919028"/>
                  </a:lnTo>
                  <a:lnTo>
                    <a:pt x="658633" y="767432"/>
                  </a:lnTo>
                  <a:lnTo>
                    <a:pt x="998927" y="608491"/>
                  </a:lnTo>
                  <a:lnTo>
                    <a:pt x="1328244" y="423713"/>
                  </a:lnTo>
                  <a:lnTo>
                    <a:pt x="1668538" y="224727"/>
                  </a:lnTo>
                  <a:lnTo>
                    <a:pt x="1997855" y="95981"/>
                  </a:lnTo>
                  <a:lnTo>
                    <a:pt x="233814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16"/>
            <p:cNvSpPr/>
            <p:nvPr/>
          </p:nvSpPr>
          <p:spPr>
            <a:xfrm>
              <a:off x="7924855" y="3907388"/>
              <a:ext cx="245912" cy="142641"/>
            </a:xfrm>
            <a:custGeom>
              <a:avLst/>
              <a:pathLst>
                <a:path w="245912" h="142641">
                  <a:moveTo>
                    <a:pt x="19512" y="142641"/>
                  </a:moveTo>
                  <a:lnTo>
                    <a:pt x="226399" y="142641"/>
                  </a:lnTo>
                  <a:lnTo>
                    <a:pt x="225613" y="142625"/>
                  </a:lnTo>
                  <a:lnTo>
                    <a:pt x="228751" y="142499"/>
                  </a:lnTo>
                  <a:lnTo>
                    <a:pt x="231828" y="141871"/>
                  </a:lnTo>
                  <a:lnTo>
                    <a:pt x="234764" y="140757"/>
                  </a:lnTo>
                  <a:lnTo>
                    <a:pt x="237483" y="139187"/>
                  </a:lnTo>
                  <a:lnTo>
                    <a:pt x="239916" y="137201"/>
                  </a:lnTo>
                  <a:lnTo>
                    <a:pt x="241998" y="134850"/>
                  </a:lnTo>
                  <a:lnTo>
                    <a:pt x="243676" y="132196"/>
                  </a:lnTo>
                  <a:lnTo>
                    <a:pt x="244907" y="129307"/>
                  </a:lnTo>
                  <a:lnTo>
                    <a:pt x="245659" y="126258"/>
                  </a:lnTo>
                  <a:lnTo>
                    <a:pt x="245912" y="123128"/>
                  </a:lnTo>
                  <a:lnTo>
                    <a:pt x="245912" y="19512"/>
                  </a:lnTo>
                  <a:lnTo>
                    <a:pt x="245659" y="16382"/>
                  </a:lnTo>
                  <a:lnTo>
                    <a:pt x="244907" y="13333"/>
                  </a:lnTo>
                  <a:lnTo>
                    <a:pt x="243676" y="10444"/>
                  </a:lnTo>
                  <a:lnTo>
                    <a:pt x="241998" y="7790"/>
                  </a:lnTo>
                  <a:lnTo>
                    <a:pt x="239916" y="5440"/>
                  </a:lnTo>
                  <a:lnTo>
                    <a:pt x="237483" y="3454"/>
                  </a:lnTo>
                  <a:lnTo>
                    <a:pt x="234764" y="1883"/>
                  </a:lnTo>
                  <a:lnTo>
                    <a:pt x="231828" y="770"/>
                  </a:lnTo>
                  <a:lnTo>
                    <a:pt x="228751" y="142"/>
                  </a:lnTo>
                  <a:lnTo>
                    <a:pt x="226399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7"/>
            <p:cNvSpPr/>
            <p:nvPr/>
          </p:nvSpPr>
          <p:spPr>
            <a:xfrm>
              <a:off x="7957376" y="3938216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365</a:t>
              </a:r>
            </a:p>
          </p:txBody>
        </p:sp>
        <p:sp>
          <p:nvSpPr>
            <p:cNvPr id="24" name="pg18"/>
            <p:cNvSpPr/>
            <p:nvPr/>
          </p:nvSpPr>
          <p:spPr>
            <a:xfrm>
              <a:off x="8265149" y="3663792"/>
              <a:ext cx="245912" cy="142641"/>
            </a:xfrm>
            <a:custGeom>
              <a:avLst/>
              <a:pathLst>
                <a:path w="245912" h="142641">
                  <a:moveTo>
                    <a:pt x="19512" y="142641"/>
                  </a:moveTo>
                  <a:lnTo>
                    <a:pt x="226399" y="142641"/>
                  </a:lnTo>
                  <a:lnTo>
                    <a:pt x="225613" y="142625"/>
                  </a:lnTo>
                  <a:lnTo>
                    <a:pt x="228751" y="142499"/>
                  </a:lnTo>
                  <a:lnTo>
                    <a:pt x="231828" y="141871"/>
                  </a:lnTo>
                  <a:lnTo>
                    <a:pt x="234764" y="140757"/>
                  </a:lnTo>
                  <a:lnTo>
                    <a:pt x="237483" y="139187"/>
                  </a:lnTo>
                  <a:lnTo>
                    <a:pt x="239916" y="137201"/>
                  </a:lnTo>
                  <a:lnTo>
                    <a:pt x="241998" y="134850"/>
                  </a:lnTo>
                  <a:lnTo>
                    <a:pt x="243676" y="132196"/>
                  </a:lnTo>
                  <a:lnTo>
                    <a:pt x="244907" y="129307"/>
                  </a:lnTo>
                  <a:lnTo>
                    <a:pt x="245659" y="126258"/>
                  </a:lnTo>
                  <a:lnTo>
                    <a:pt x="245912" y="123128"/>
                  </a:lnTo>
                  <a:lnTo>
                    <a:pt x="245912" y="19512"/>
                  </a:lnTo>
                  <a:lnTo>
                    <a:pt x="245659" y="16382"/>
                  </a:lnTo>
                  <a:lnTo>
                    <a:pt x="244907" y="13333"/>
                  </a:lnTo>
                  <a:lnTo>
                    <a:pt x="243676" y="10444"/>
                  </a:lnTo>
                  <a:lnTo>
                    <a:pt x="241998" y="7790"/>
                  </a:lnTo>
                  <a:lnTo>
                    <a:pt x="239916" y="5440"/>
                  </a:lnTo>
                  <a:lnTo>
                    <a:pt x="237483" y="3454"/>
                  </a:lnTo>
                  <a:lnTo>
                    <a:pt x="234764" y="1883"/>
                  </a:lnTo>
                  <a:lnTo>
                    <a:pt x="231828" y="770"/>
                  </a:lnTo>
                  <a:lnTo>
                    <a:pt x="228751" y="142"/>
                  </a:lnTo>
                  <a:lnTo>
                    <a:pt x="226399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19"/>
            <p:cNvSpPr/>
            <p:nvPr/>
          </p:nvSpPr>
          <p:spPr>
            <a:xfrm>
              <a:off x="8297670" y="3694672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862</a:t>
              </a:r>
            </a:p>
          </p:txBody>
        </p:sp>
        <p:sp>
          <p:nvSpPr>
            <p:cNvPr id="26" name="pg20"/>
            <p:cNvSpPr/>
            <p:nvPr/>
          </p:nvSpPr>
          <p:spPr>
            <a:xfrm>
              <a:off x="8553344" y="3512196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1"/>
            <p:cNvSpPr/>
            <p:nvPr/>
          </p:nvSpPr>
          <p:spPr>
            <a:xfrm>
              <a:off x="8585865" y="3544400"/>
              <a:ext cx="24115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1172</a:t>
              </a:r>
            </a:p>
          </p:txBody>
        </p:sp>
        <p:sp>
          <p:nvSpPr>
            <p:cNvPr id="28" name="pg22"/>
            <p:cNvSpPr/>
            <p:nvPr/>
          </p:nvSpPr>
          <p:spPr>
            <a:xfrm>
              <a:off x="8893638" y="3353255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926159" y="3384136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1497</a:t>
              </a:r>
            </a:p>
          </p:txBody>
        </p:sp>
        <p:sp>
          <p:nvSpPr>
            <p:cNvPr id="30" name="pg24"/>
            <p:cNvSpPr/>
            <p:nvPr/>
          </p:nvSpPr>
          <p:spPr>
            <a:xfrm>
              <a:off x="9222955" y="3168476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5"/>
            <p:cNvSpPr/>
            <p:nvPr/>
          </p:nvSpPr>
          <p:spPr>
            <a:xfrm>
              <a:off x="9255476" y="3199357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1874</a:t>
              </a:r>
            </a:p>
          </p:txBody>
        </p:sp>
        <p:sp>
          <p:nvSpPr>
            <p:cNvPr id="32" name="pg26"/>
            <p:cNvSpPr/>
            <p:nvPr/>
          </p:nvSpPr>
          <p:spPr>
            <a:xfrm>
              <a:off x="9563249" y="2969490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7"/>
            <p:cNvSpPr/>
            <p:nvPr/>
          </p:nvSpPr>
          <p:spPr>
            <a:xfrm>
              <a:off x="9595770" y="3000371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2281</a:t>
              </a:r>
            </a:p>
          </p:txBody>
        </p:sp>
        <p:sp>
          <p:nvSpPr>
            <p:cNvPr id="34" name="pg28"/>
            <p:cNvSpPr/>
            <p:nvPr/>
          </p:nvSpPr>
          <p:spPr>
            <a:xfrm>
              <a:off x="9892565" y="2840744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9925087" y="2871625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2544</a:t>
              </a:r>
            </a:p>
          </p:txBody>
        </p:sp>
        <p:sp>
          <p:nvSpPr>
            <p:cNvPr id="36" name="pg30"/>
            <p:cNvSpPr/>
            <p:nvPr/>
          </p:nvSpPr>
          <p:spPr>
            <a:xfrm>
              <a:off x="10232859" y="2744763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1"/>
            <p:cNvSpPr/>
            <p:nvPr/>
          </p:nvSpPr>
          <p:spPr>
            <a:xfrm>
              <a:off x="10265381" y="2775644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2740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7652187" y="380909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7652187" y="3319599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7652187" y="2828560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7652187" y="234097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42" name="tx36"/>
            <p:cNvSpPr/>
            <p:nvPr/>
          </p:nvSpPr>
          <p:spPr>
            <a:xfrm>
              <a:off x="7652187" y="1849994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43" name="pl37"/>
            <p:cNvSpPr/>
            <p:nvPr/>
          </p:nvSpPr>
          <p:spPr>
            <a:xfrm>
              <a:off x="7829148" y="38530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7829148" y="33635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7829148" y="28741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0"/>
            <p:cNvSpPr/>
            <p:nvPr/>
          </p:nvSpPr>
          <p:spPr>
            <a:xfrm>
              <a:off x="7829148" y="23846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7829148" y="189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2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4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5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6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7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1" name="tx55"/>
            <p:cNvSpPr/>
            <p:nvPr/>
          </p:nvSpPr>
          <p:spPr>
            <a:xfrm rot="-5400000">
              <a:off x="7013931" y="301068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62" name="rc56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57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pl58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59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pl60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1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69" name="tx63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70" name="tx64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71" name="tx65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72" name="tx66"/>
            <p:cNvSpPr/>
            <p:nvPr/>
          </p:nvSpPr>
          <p:spPr>
            <a:xfrm>
              <a:off x="9113989" y="1619604"/>
              <a:ext cx="1545014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  <p:sp>
        <p:nvSpPr>
          <p:cNvPr id="73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13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-46,23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-37,27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-96,54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-207,50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-304,03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785791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252944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720096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187249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205156"/>
            </a:xfrm>
            <a:custGeom>
              <a:avLst/>
              <a:pathLst>
                <a:path w="3677370" h="2205156">
                  <a:moveTo>
                    <a:pt x="0" y="2166576"/>
                  </a:moveTo>
                  <a:lnTo>
                    <a:pt x="340294" y="1977330"/>
                  </a:lnTo>
                  <a:lnTo>
                    <a:pt x="658633" y="1801608"/>
                  </a:lnTo>
                  <a:lnTo>
                    <a:pt x="998927" y="1620040"/>
                  </a:lnTo>
                  <a:lnTo>
                    <a:pt x="1328244" y="1424244"/>
                  </a:lnTo>
                  <a:lnTo>
                    <a:pt x="1668538" y="1224868"/>
                  </a:lnTo>
                  <a:lnTo>
                    <a:pt x="1997855" y="1028535"/>
                  </a:lnTo>
                  <a:lnTo>
                    <a:pt x="2338149" y="826443"/>
                  </a:lnTo>
                  <a:lnTo>
                    <a:pt x="2678443" y="627134"/>
                  </a:lnTo>
                  <a:lnTo>
                    <a:pt x="3007760" y="412605"/>
                  </a:lnTo>
                  <a:lnTo>
                    <a:pt x="3348054" y="207752"/>
                  </a:lnTo>
                  <a:lnTo>
                    <a:pt x="3677370" y="0"/>
                  </a:lnTo>
                  <a:lnTo>
                    <a:pt x="3677370" y="506729"/>
                  </a:lnTo>
                  <a:lnTo>
                    <a:pt x="3348054" y="669590"/>
                  </a:lnTo>
                  <a:lnTo>
                    <a:pt x="3007760" y="830180"/>
                  </a:lnTo>
                  <a:lnTo>
                    <a:pt x="2678443" y="998354"/>
                  </a:lnTo>
                  <a:lnTo>
                    <a:pt x="2338149" y="1154596"/>
                  </a:lnTo>
                  <a:lnTo>
                    <a:pt x="1997855" y="1313021"/>
                  </a:lnTo>
                  <a:lnTo>
                    <a:pt x="1668538" y="1466930"/>
                  </a:lnTo>
                  <a:lnTo>
                    <a:pt x="1328244" y="1623226"/>
                  </a:lnTo>
                  <a:lnTo>
                    <a:pt x="998927" y="1776715"/>
                  </a:lnTo>
                  <a:lnTo>
                    <a:pt x="658633" y="1919050"/>
                  </a:lnTo>
                  <a:lnTo>
                    <a:pt x="340294" y="2056802"/>
                  </a:lnTo>
                  <a:lnTo>
                    <a:pt x="0" y="220515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66576"/>
            </a:xfrm>
            <a:custGeom>
              <a:avLst/>
              <a:pathLst>
                <a:path w="3677370" h="2166576">
                  <a:moveTo>
                    <a:pt x="0" y="2166576"/>
                  </a:moveTo>
                  <a:lnTo>
                    <a:pt x="340294" y="1977330"/>
                  </a:lnTo>
                  <a:lnTo>
                    <a:pt x="658633" y="1801608"/>
                  </a:lnTo>
                  <a:lnTo>
                    <a:pt x="998927" y="1620040"/>
                  </a:lnTo>
                  <a:lnTo>
                    <a:pt x="1328244" y="1424244"/>
                  </a:lnTo>
                  <a:lnTo>
                    <a:pt x="1668538" y="1224868"/>
                  </a:lnTo>
                  <a:lnTo>
                    <a:pt x="1997855" y="1028535"/>
                  </a:lnTo>
                  <a:lnTo>
                    <a:pt x="2338149" y="826443"/>
                  </a:lnTo>
                  <a:lnTo>
                    <a:pt x="2678443" y="627134"/>
                  </a:lnTo>
                  <a:lnTo>
                    <a:pt x="3007760" y="412605"/>
                  </a:lnTo>
                  <a:lnTo>
                    <a:pt x="3348054" y="207752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480242"/>
              <a:ext cx="3677370" cy="1698427"/>
            </a:xfrm>
            <a:custGeom>
              <a:avLst/>
              <a:pathLst>
                <a:path w="3677370" h="1698427">
                  <a:moveTo>
                    <a:pt x="3677370" y="0"/>
                  </a:moveTo>
                  <a:lnTo>
                    <a:pt x="3348054" y="162861"/>
                  </a:lnTo>
                  <a:lnTo>
                    <a:pt x="3007760" y="323451"/>
                  </a:lnTo>
                  <a:lnTo>
                    <a:pt x="2678443" y="491625"/>
                  </a:lnTo>
                  <a:lnTo>
                    <a:pt x="2338149" y="647867"/>
                  </a:lnTo>
                  <a:lnTo>
                    <a:pt x="1997855" y="806292"/>
                  </a:lnTo>
                  <a:lnTo>
                    <a:pt x="1668538" y="960201"/>
                  </a:lnTo>
                  <a:lnTo>
                    <a:pt x="1328244" y="1116497"/>
                  </a:lnTo>
                  <a:lnTo>
                    <a:pt x="998927" y="1269985"/>
                  </a:lnTo>
                  <a:lnTo>
                    <a:pt x="658633" y="1412320"/>
                  </a:lnTo>
                  <a:lnTo>
                    <a:pt x="340294" y="1550073"/>
                  </a:lnTo>
                  <a:lnTo>
                    <a:pt x="0" y="169842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226878"/>
              <a:ext cx="3677370" cy="1932502"/>
            </a:xfrm>
            <a:custGeom>
              <a:avLst/>
              <a:pathLst>
                <a:path w="3677370" h="1932502">
                  <a:moveTo>
                    <a:pt x="0" y="1932502"/>
                  </a:moveTo>
                  <a:lnTo>
                    <a:pt x="340294" y="1763701"/>
                  </a:lnTo>
                  <a:lnTo>
                    <a:pt x="658633" y="1606964"/>
                  </a:lnTo>
                  <a:lnTo>
                    <a:pt x="998927" y="1445013"/>
                  </a:lnTo>
                  <a:lnTo>
                    <a:pt x="1328244" y="1270370"/>
                  </a:lnTo>
                  <a:lnTo>
                    <a:pt x="1668538" y="1092534"/>
                  </a:lnTo>
                  <a:lnTo>
                    <a:pt x="1997855" y="917413"/>
                  </a:lnTo>
                  <a:lnTo>
                    <a:pt x="2338149" y="737155"/>
                  </a:lnTo>
                  <a:lnTo>
                    <a:pt x="2678443" y="559380"/>
                  </a:lnTo>
                  <a:lnTo>
                    <a:pt x="3007760" y="368028"/>
                  </a:lnTo>
                  <a:lnTo>
                    <a:pt x="3348054" y="185306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437830"/>
              <a:ext cx="3677370" cy="1744870"/>
            </a:xfrm>
            <a:custGeom>
              <a:avLst/>
              <a:pathLst>
                <a:path w="3677370" h="1744870">
                  <a:moveTo>
                    <a:pt x="0" y="1744870"/>
                  </a:moveTo>
                  <a:lnTo>
                    <a:pt x="340294" y="1591346"/>
                  </a:lnTo>
                  <a:lnTo>
                    <a:pt x="658633" y="1455208"/>
                  </a:lnTo>
                  <a:lnTo>
                    <a:pt x="998927" y="1314656"/>
                  </a:lnTo>
                  <a:lnTo>
                    <a:pt x="1328244" y="1166879"/>
                  </a:lnTo>
                  <a:lnTo>
                    <a:pt x="1668538" y="1014766"/>
                  </a:lnTo>
                  <a:lnTo>
                    <a:pt x="1997855" y="880077"/>
                  </a:lnTo>
                  <a:lnTo>
                    <a:pt x="2338149" y="723563"/>
                  </a:lnTo>
                  <a:lnTo>
                    <a:pt x="2678443" y="568568"/>
                  </a:lnTo>
                  <a:lnTo>
                    <a:pt x="3007760" y="379707"/>
                  </a:lnTo>
                  <a:lnTo>
                    <a:pt x="3348054" y="211704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126037"/>
              <a:ext cx="2338149" cy="1033342"/>
            </a:xfrm>
            <a:custGeom>
              <a:avLst/>
              <a:pathLst>
                <a:path w="2338149" h="1033342">
                  <a:moveTo>
                    <a:pt x="0" y="1033342"/>
                  </a:moveTo>
                  <a:lnTo>
                    <a:pt x="340294" y="860070"/>
                  </a:lnTo>
                  <a:lnTo>
                    <a:pt x="658633" y="720228"/>
                  </a:lnTo>
                  <a:lnTo>
                    <a:pt x="998927" y="559280"/>
                  </a:lnTo>
                  <a:lnTo>
                    <a:pt x="1328244" y="395847"/>
                  </a:lnTo>
                  <a:lnTo>
                    <a:pt x="1668538" y="224955"/>
                  </a:lnTo>
                  <a:lnTo>
                    <a:pt x="1997855" y="69693"/>
                  </a:lnTo>
                  <a:lnTo>
                    <a:pt x="233814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15"/>
            <p:cNvSpPr/>
            <p:nvPr/>
          </p:nvSpPr>
          <p:spPr>
            <a:xfrm>
              <a:off x="7924855" y="3902625"/>
              <a:ext cx="245912" cy="142641"/>
            </a:xfrm>
            <a:custGeom>
              <a:avLst/>
              <a:pathLst>
                <a:path w="245912" h="142641">
                  <a:moveTo>
                    <a:pt x="19512" y="142641"/>
                  </a:moveTo>
                  <a:lnTo>
                    <a:pt x="226399" y="142641"/>
                  </a:lnTo>
                  <a:lnTo>
                    <a:pt x="225613" y="142625"/>
                  </a:lnTo>
                  <a:lnTo>
                    <a:pt x="228751" y="142499"/>
                  </a:lnTo>
                  <a:lnTo>
                    <a:pt x="231828" y="141871"/>
                  </a:lnTo>
                  <a:lnTo>
                    <a:pt x="234764" y="140757"/>
                  </a:lnTo>
                  <a:lnTo>
                    <a:pt x="237483" y="139187"/>
                  </a:lnTo>
                  <a:lnTo>
                    <a:pt x="239916" y="137201"/>
                  </a:lnTo>
                  <a:lnTo>
                    <a:pt x="241998" y="134850"/>
                  </a:lnTo>
                  <a:lnTo>
                    <a:pt x="243676" y="132196"/>
                  </a:lnTo>
                  <a:lnTo>
                    <a:pt x="244907" y="129307"/>
                  </a:lnTo>
                  <a:lnTo>
                    <a:pt x="245659" y="126258"/>
                  </a:lnTo>
                  <a:lnTo>
                    <a:pt x="245912" y="123128"/>
                  </a:lnTo>
                  <a:lnTo>
                    <a:pt x="245912" y="19512"/>
                  </a:lnTo>
                  <a:lnTo>
                    <a:pt x="245659" y="16382"/>
                  </a:lnTo>
                  <a:lnTo>
                    <a:pt x="244907" y="13333"/>
                  </a:lnTo>
                  <a:lnTo>
                    <a:pt x="243676" y="10444"/>
                  </a:lnTo>
                  <a:lnTo>
                    <a:pt x="241998" y="7790"/>
                  </a:lnTo>
                  <a:lnTo>
                    <a:pt x="239916" y="5440"/>
                  </a:lnTo>
                  <a:lnTo>
                    <a:pt x="237483" y="3454"/>
                  </a:lnTo>
                  <a:lnTo>
                    <a:pt x="234764" y="1883"/>
                  </a:lnTo>
                  <a:lnTo>
                    <a:pt x="231828" y="770"/>
                  </a:lnTo>
                  <a:lnTo>
                    <a:pt x="228751" y="142"/>
                  </a:lnTo>
                  <a:lnTo>
                    <a:pt x="226399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16"/>
            <p:cNvSpPr/>
            <p:nvPr/>
          </p:nvSpPr>
          <p:spPr>
            <a:xfrm>
              <a:off x="7957376" y="3933506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299</a:t>
              </a:r>
            </a:p>
          </p:txBody>
        </p:sp>
        <p:sp>
          <p:nvSpPr>
            <p:cNvPr id="23" name="pg17"/>
            <p:cNvSpPr/>
            <p:nvPr/>
          </p:nvSpPr>
          <p:spPr>
            <a:xfrm>
              <a:off x="8265149" y="3729352"/>
              <a:ext cx="245912" cy="142641"/>
            </a:xfrm>
            <a:custGeom>
              <a:avLst/>
              <a:pathLst>
                <a:path w="245912" h="142641">
                  <a:moveTo>
                    <a:pt x="19512" y="142641"/>
                  </a:moveTo>
                  <a:lnTo>
                    <a:pt x="226399" y="142641"/>
                  </a:lnTo>
                  <a:lnTo>
                    <a:pt x="225613" y="142625"/>
                  </a:lnTo>
                  <a:lnTo>
                    <a:pt x="228751" y="142499"/>
                  </a:lnTo>
                  <a:lnTo>
                    <a:pt x="231828" y="141871"/>
                  </a:lnTo>
                  <a:lnTo>
                    <a:pt x="234764" y="140757"/>
                  </a:lnTo>
                  <a:lnTo>
                    <a:pt x="237483" y="139187"/>
                  </a:lnTo>
                  <a:lnTo>
                    <a:pt x="239916" y="137201"/>
                  </a:lnTo>
                  <a:lnTo>
                    <a:pt x="241998" y="134850"/>
                  </a:lnTo>
                  <a:lnTo>
                    <a:pt x="243676" y="132196"/>
                  </a:lnTo>
                  <a:lnTo>
                    <a:pt x="244907" y="129307"/>
                  </a:lnTo>
                  <a:lnTo>
                    <a:pt x="245659" y="126258"/>
                  </a:lnTo>
                  <a:lnTo>
                    <a:pt x="245912" y="123128"/>
                  </a:lnTo>
                  <a:lnTo>
                    <a:pt x="245912" y="19512"/>
                  </a:lnTo>
                  <a:lnTo>
                    <a:pt x="245659" y="16382"/>
                  </a:lnTo>
                  <a:lnTo>
                    <a:pt x="244907" y="13333"/>
                  </a:lnTo>
                  <a:lnTo>
                    <a:pt x="243676" y="10444"/>
                  </a:lnTo>
                  <a:lnTo>
                    <a:pt x="241998" y="7790"/>
                  </a:lnTo>
                  <a:lnTo>
                    <a:pt x="239916" y="5440"/>
                  </a:lnTo>
                  <a:lnTo>
                    <a:pt x="237483" y="3454"/>
                  </a:lnTo>
                  <a:lnTo>
                    <a:pt x="234764" y="1883"/>
                  </a:lnTo>
                  <a:lnTo>
                    <a:pt x="231828" y="770"/>
                  </a:lnTo>
                  <a:lnTo>
                    <a:pt x="228751" y="142"/>
                  </a:lnTo>
                  <a:lnTo>
                    <a:pt x="226399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18"/>
            <p:cNvSpPr/>
            <p:nvPr/>
          </p:nvSpPr>
          <p:spPr>
            <a:xfrm>
              <a:off x="8297670" y="376023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624</a:t>
              </a:r>
            </a:p>
          </p:txBody>
        </p:sp>
        <p:sp>
          <p:nvSpPr>
            <p:cNvPr id="25" name="pg19"/>
            <p:cNvSpPr/>
            <p:nvPr/>
          </p:nvSpPr>
          <p:spPr>
            <a:xfrm>
              <a:off x="8583489" y="3589511"/>
              <a:ext cx="245912" cy="142641"/>
            </a:xfrm>
            <a:custGeom>
              <a:avLst/>
              <a:pathLst>
                <a:path w="245912" h="142641">
                  <a:moveTo>
                    <a:pt x="19512" y="142641"/>
                  </a:moveTo>
                  <a:lnTo>
                    <a:pt x="226399" y="142641"/>
                  </a:lnTo>
                  <a:lnTo>
                    <a:pt x="225613" y="142625"/>
                  </a:lnTo>
                  <a:lnTo>
                    <a:pt x="228751" y="142499"/>
                  </a:lnTo>
                  <a:lnTo>
                    <a:pt x="231828" y="141871"/>
                  </a:lnTo>
                  <a:lnTo>
                    <a:pt x="234764" y="140757"/>
                  </a:lnTo>
                  <a:lnTo>
                    <a:pt x="237483" y="139187"/>
                  </a:lnTo>
                  <a:lnTo>
                    <a:pt x="239916" y="137201"/>
                  </a:lnTo>
                  <a:lnTo>
                    <a:pt x="241998" y="134850"/>
                  </a:lnTo>
                  <a:lnTo>
                    <a:pt x="243676" y="132196"/>
                  </a:lnTo>
                  <a:lnTo>
                    <a:pt x="244907" y="129307"/>
                  </a:lnTo>
                  <a:lnTo>
                    <a:pt x="245659" y="126258"/>
                  </a:lnTo>
                  <a:lnTo>
                    <a:pt x="245912" y="123128"/>
                  </a:lnTo>
                  <a:lnTo>
                    <a:pt x="245912" y="19512"/>
                  </a:lnTo>
                  <a:lnTo>
                    <a:pt x="245659" y="16382"/>
                  </a:lnTo>
                  <a:lnTo>
                    <a:pt x="244907" y="13333"/>
                  </a:lnTo>
                  <a:lnTo>
                    <a:pt x="243676" y="10444"/>
                  </a:lnTo>
                  <a:lnTo>
                    <a:pt x="241998" y="7790"/>
                  </a:lnTo>
                  <a:lnTo>
                    <a:pt x="239916" y="5440"/>
                  </a:lnTo>
                  <a:lnTo>
                    <a:pt x="237483" y="3454"/>
                  </a:lnTo>
                  <a:lnTo>
                    <a:pt x="234764" y="1883"/>
                  </a:lnTo>
                  <a:lnTo>
                    <a:pt x="231828" y="770"/>
                  </a:lnTo>
                  <a:lnTo>
                    <a:pt x="228751" y="142"/>
                  </a:lnTo>
                  <a:lnTo>
                    <a:pt x="226399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0"/>
            <p:cNvSpPr/>
            <p:nvPr/>
          </p:nvSpPr>
          <p:spPr>
            <a:xfrm>
              <a:off x="8616010" y="3620391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887</a:t>
              </a:r>
            </a:p>
          </p:txBody>
        </p:sp>
        <p:sp>
          <p:nvSpPr>
            <p:cNvPr id="27" name="pg21"/>
            <p:cNvSpPr/>
            <p:nvPr/>
          </p:nvSpPr>
          <p:spPr>
            <a:xfrm>
              <a:off x="8893638" y="3428563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2"/>
            <p:cNvSpPr/>
            <p:nvPr/>
          </p:nvSpPr>
          <p:spPr>
            <a:xfrm>
              <a:off x="8926159" y="3459443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1189</a:t>
              </a:r>
            </a:p>
          </p:txBody>
        </p:sp>
        <p:sp>
          <p:nvSpPr>
            <p:cNvPr id="29" name="pg23"/>
            <p:cNvSpPr/>
            <p:nvPr/>
          </p:nvSpPr>
          <p:spPr>
            <a:xfrm>
              <a:off x="9222955" y="3265129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4"/>
            <p:cNvSpPr/>
            <p:nvPr/>
          </p:nvSpPr>
          <p:spPr>
            <a:xfrm>
              <a:off x="9255476" y="3296010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1495</a:t>
              </a:r>
            </a:p>
          </p:txBody>
        </p:sp>
        <p:sp>
          <p:nvSpPr>
            <p:cNvPr id="31" name="pg25"/>
            <p:cNvSpPr/>
            <p:nvPr/>
          </p:nvSpPr>
          <p:spPr>
            <a:xfrm>
              <a:off x="9563249" y="3094237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26"/>
            <p:cNvSpPr/>
            <p:nvPr/>
          </p:nvSpPr>
          <p:spPr>
            <a:xfrm>
              <a:off x="9595770" y="3125118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1816</a:t>
              </a:r>
            </a:p>
          </p:txBody>
        </p:sp>
        <p:sp>
          <p:nvSpPr>
            <p:cNvPr id="33" name="pg27"/>
            <p:cNvSpPr/>
            <p:nvPr/>
          </p:nvSpPr>
          <p:spPr>
            <a:xfrm>
              <a:off x="9892565" y="2938976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9925087" y="2969856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2107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232859" y="2869282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265381" y="2900110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2238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7652187" y="37417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7652187" y="3208950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7652187" y="2674555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7652187" y="2143612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41" name="pl35"/>
            <p:cNvSpPr/>
            <p:nvPr/>
          </p:nvSpPr>
          <p:spPr>
            <a:xfrm>
              <a:off x="7829148" y="37857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6"/>
            <p:cNvSpPr/>
            <p:nvPr/>
          </p:nvSpPr>
          <p:spPr>
            <a:xfrm>
              <a:off x="7829148" y="32529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7829148" y="2720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7829148" y="21872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0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2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4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5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4" name="tx48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8" name="tx52"/>
            <p:cNvSpPr/>
            <p:nvPr/>
          </p:nvSpPr>
          <p:spPr>
            <a:xfrm rot="-5400000">
              <a:off x="7013931" y="301068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59" name="rc53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4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" name="pl55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56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3" name="pl57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58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5" name="pl59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66" name="tx60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67" name="tx61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68" name="tx62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69" name="tx63"/>
            <p:cNvSpPr/>
            <p:nvPr/>
          </p:nvSpPr>
          <p:spPr>
            <a:xfrm>
              <a:off x="9073493" y="1619604"/>
              <a:ext cx="162600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  <p:sp>
        <p:nvSpPr>
          <p:cNvPr id="70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5.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15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737360"/>
          <a:ext cx="3657600" cy="2743200"/>
        </p:xfrm>
        <a:graphic>
          <a:graphicData uri="http://schemas.openxmlformats.org/drawingml/2006/table">
            <a:tbl>
              <a:tblPr/>
              <a:tblGrid>
                <a:gridCol w="1008000"/>
                <a:gridCol w="648000"/>
                <a:gridCol w="648000"/>
                <a:gridCol w="72000"/>
                <a:gridCol w="648000"/>
                <a:gridCol w="648000"/>
                <a:gridCol w="72000"/>
                <a:gridCol w="648000"/>
                <a:gridCol w="864000"/>
                <a:gridCol w="72000"/>
                <a:gridCol w="648000"/>
                <a:gridCol w="864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17.990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18.253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-749,34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-262,78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-115,07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-102,32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-64,77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-176,03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-355,10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-84,74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-176,93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2.670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1.847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19.756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22.874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-1.187,88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-915,58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931749" y="3671605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31749" y="3003087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31749" y="233456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112535" y="1973513"/>
              <a:ext cx="3615729" cy="2175182"/>
            </a:xfrm>
            <a:custGeom>
              <a:avLst/>
              <a:pathLst>
                <a:path w="3615729" h="2175182">
                  <a:moveTo>
                    <a:pt x="0" y="2175182"/>
                  </a:moveTo>
                  <a:lnTo>
                    <a:pt x="334589" y="2006312"/>
                  </a:lnTo>
                  <a:lnTo>
                    <a:pt x="647593" y="1827978"/>
                  </a:lnTo>
                  <a:lnTo>
                    <a:pt x="982183" y="1642202"/>
                  </a:lnTo>
                  <a:lnTo>
                    <a:pt x="1305979" y="1445269"/>
                  </a:lnTo>
                  <a:lnTo>
                    <a:pt x="1640569" y="1241357"/>
                  </a:lnTo>
                  <a:lnTo>
                    <a:pt x="1964366" y="1040292"/>
                  </a:lnTo>
                  <a:lnTo>
                    <a:pt x="2298956" y="837429"/>
                  </a:lnTo>
                  <a:lnTo>
                    <a:pt x="2633545" y="630651"/>
                  </a:lnTo>
                  <a:lnTo>
                    <a:pt x="2957342" y="401238"/>
                  </a:lnTo>
                  <a:lnTo>
                    <a:pt x="3291932" y="20063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112535" y="2232512"/>
              <a:ext cx="3615729" cy="1950188"/>
            </a:xfrm>
            <a:custGeom>
              <a:avLst/>
              <a:pathLst>
                <a:path w="3615729" h="1950188">
                  <a:moveTo>
                    <a:pt x="0" y="1950188"/>
                  </a:moveTo>
                  <a:lnTo>
                    <a:pt x="334589" y="1802401"/>
                  </a:lnTo>
                  <a:lnTo>
                    <a:pt x="647593" y="1642098"/>
                  </a:lnTo>
                  <a:lnTo>
                    <a:pt x="982183" y="1470170"/>
                  </a:lnTo>
                  <a:lnTo>
                    <a:pt x="1305979" y="1302635"/>
                  </a:lnTo>
                  <a:lnTo>
                    <a:pt x="1640569" y="1135441"/>
                  </a:lnTo>
                  <a:lnTo>
                    <a:pt x="1964366" y="965418"/>
                  </a:lnTo>
                  <a:lnTo>
                    <a:pt x="2298956" y="786901"/>
                  </a:lnTo>
                  <a:lnTo>
                    <a:pt x="2633545" y="591387"/>
                  </a:lnTo>
                  <a:lnTo>
                    <a:pt x="2957342" y="358747"/>
                  </a:lnTo>
                  <a:lnTo>
                    <a:pt x="3291932" y="17770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112535" y="2872151"/>
              <a:ext cx="2298956" cy="1276445"/>
            </a:xfrm>
            <a:custGeom>
              <a:avLst/>
              <a:pathLst>
                <a:path w="2298956" h="1276445">
                  <a:moveTo>
                    <a:pt x="0" y="1276445"/>
                  </a:moveTo>
                  <a:lnTo>
                    <a:pt x="334589" y="1107578"/>
                  </a:lnTo>
                  <a:lnTo>
                    <a:pt x="647593" y="940801"/>
                  </a:lnTo>
                  <a:lnTo>
                    <a:pt x="982183" y="743492"/>
                  </a:lnTo>
                  <a:lnTo>
                    <a:pt x="1305979" y="550357"/>
                  </a:lnTo>
                  <a:lnTo>
                    <a:pt x="1640569" y="347503"/>
                  </a:lnTo>
                  <a:lnTo>
                    <a:pt x="1964366" y="123451"/>
                  </a:lnTo>
                  <a:lnTo>
                    <a:pt x="229895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652187" y="36261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295760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228902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pl14"/>
            <p:cNvSpPr/>
            <p:nvPr/>
          </p:nvSpPr>
          <p:spPr>
            <a:xfrm>
              <a:off x="7896954" y="3671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7896954" y="3003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96954" y="2334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6" name="tx30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7" name="rc31"/>
            <p:cNvSpPr/>
            <p:nvPr/>
          </p:nvSpPr>
          <p:spPr>
            <a:xfrm>
              <a:off x="8039455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810904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130989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4"/>
            <p:cNvSpPr/>
            <p:nvPr/>
          </p:nvSpPr>
          <p:spPr>
            <a:xfrm>
              <a:off x="938273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940467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10656422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0678367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8398089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671778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94546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204015" y="161951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48" name=""/>
          <p:cNvSpPr>
            <a:spLocks noGrp="1"/>
          </p:cNvSpPr>
          <p:nvPr>
            <p:ph/>
          </p:nvPr>
        </p:nvSpPr>
        <p:spPr>
          <a:xfrm>
            <a:off x="1280160" y="146304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milhões de R$)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16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440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900000"/>
                <a:gridCol w="72000"/>
                <a:gridCol w="684000"/>
                <a:gridCol w="90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4.522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4.555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-304,67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-38,14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-51,66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-60,81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211,26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-89,40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-322,41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76,81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351,08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35,48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-39,13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-48,43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1.677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15.429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17.990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17.594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-627,51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395,48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8229600" y="1371600"/>
            <a:ext cx="3657600" cy="4572000"/>
            <a:chOff x="8229600" y="1371600"/>
            <a:chExt cx="3657600" cy="4572000"/>
          </a:xfrm>
        </p:grpSpPr>
        <p:sp>
          <p:nvSpPr>
            <p:cNvPr id="9" name="rc3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8229600" y="1371600"/>
              <a:ext cx="3657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10262346" y="538414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10262346" y="503005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10262346" y="467596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10262346" y="432186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10262346" y="396777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10262346" y="361368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10262346" y="325959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10262346" y="290549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10262346" y="255140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10262346" y="2197315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10262346" y="184322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10661033" y="1683880"/>
              <a:ext cx="719109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10661033" y="2037973"/>
              <a:ext cx="24004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10661033" y="2392065"/>
              <a:ext cx="304962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10661033" y="2746158"/>
              <a:ext cx="34524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10661033" y="3100250"/>
              <a:ext cx="590098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10661033" y="3454343"/>
              <a:ext cx="837309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10661033" y="3808435"/>
              <a:ext cx="486973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10661033" y="4162528"/>
              <a:ext cx="255639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10333039" y="4516620"/>
              <a:ext cx="327994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10661033" y="4870713"/>
              <a:ext cx="1085883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10661033" y="5224805"/>
              <a:ext cx="481467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1139458" y="177190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1171979" y="178875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24,79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690535" y="2125994"/>
              <a:ext cx="276030" cy="142641"/>
            </a:xfrm>
            <a:custGeom>
              <a:avLst/>
              <a:pathLst>
                <a:path w="276030" h="142641">
                  <a:moveTo>
                    <a:pt x="19512" y="142641"/>
                  </a:moveTo>
                  <a:lnTo>
                    <a:pt x="256517" y="142641"/>
                  </a:lnTo>
                  <a:lnTo>
                    <a:pt x="255731" y="142625"/>
                  </a:lnTo>
                  <a:lnTo>
                    <a:pt x="258869" y="142499"/>
                  </a:lnTo>
                  <a:lnTo>
                    <a:pt x="261946" y="141871"/>
                  </a:lnTo>
                  <a:lnTo>
                    <a:pt x="264882" y="140757"/>
                  </a:lnTo>
                  <a:lnTo>
                    <a:pt x="267602" y="139187"/>
                  </a:lnTo>
                  <a:lnTo>
                    <a:pt x="270034" y="137201"/>
                  </a:lnTo>
                  <a:lnTo>
                    <a:pt x="272117" y="134850"/>
                  </a:lnTo>
                  <a:lnTo>
                    <a:pt x="273795" y="132196"/>
                  </a:lnTo>
                  <a:lnTo>
                    <a:pt x="275026" y="129307"/>
                  </a:lnTo>
                  <a:lnTo>
                    <a:pt x="275777" y="126258"/>
                  </a:lnTo>
                  <a:lnTo>
                    <a:pt x="276030" y="123128"/>
                  </a:lnTo>
                  <a:lnTo>
                    <a:pt x="276030" y="19512"/>
                  </a:lnTo>
                  <a:lnTo>
                    <a:pt x="275777" y="16382"/>
                  </a:lnTo>
                  <a:lnTo>
                    <a:pt x="275026" y="13333"/>
                  </a:lnTo>
                  <a:lnTo>
                    <a:pt x="273795" y="10444"/>
                  </a:lnTo>
                  <a:lnTo>
                    <a:pt x="272117" y="7790"/>
                  </a:lnTo>
                  <a:lnTo>
                    <a:pt x="270034" y="5440"/>
                  </a:lnTo>
                  <a:lnTo>
                    <a:pt x="267602" y="3454"/>
                  </a:lnTo>
                  <a:lnTo>
                    <a:pt x="264882" y="1883"/>
                  </a:lnTo>
                  <a:lnTo>
                    <a:pt x="261946" y="770"/>
                  </a:lnTo>
                  <a:lnTo>
                    <a:pt x="258869" y="142"/>
                  </a:lnTo>
                  <a:lnTo>
                    <a:pt x="25651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723057" y="2142847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8,27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10725311" y="248008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10757832" y="249694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10,51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10765590" y="2834179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10798111" y="285103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11,90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1010447" y="318827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1042969" y="320512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20,34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1257658" y="354236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1290180" y="355921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28,86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0907322" y="389645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10939843" y="391331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16,79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10706133" y="4250549"/>
              <a:ext cx="276030" cy="142641"/>
            </a:xfrm>
            <a:custGeom>
              <a:avLst/>
              <a:pathLst>
                <a:path w="276030" h="142641">
                  <a:moveTo>
                    <a:pt x="19512" y="142641"/>
                  </a:moveTo>
                  <a:lnTo>
                    <a:pt x="256517" y="142641"/>
                  </a:lnTo>
                  <a:lnTo>
                    <a:pt x="255731" y="142625"/>
                  </a:lnTo>
                  <a:lnTo>
                    <a:pt x="258869" y="142499"/>
                  </a:lnTo>
                  <a:lnTo>
                    <a:pt x="261946" y="141871"/>
                  </a:lnTo>
                  <a:lnTo>
                    <a:pt x="264882" y="140757"/>
                  </a:lnTo>
                  <a:lnTo>
                    <a:pt x="267602" y="139187"/>
                  </a:lnTo>
                  <a:lnTo>
                    <a:pt x="270034" y="137201"/>
                  </a:lnTo>
                  <a:lnTo>
                    <a:pt x="272117" y="134850"/>
                  </a:lnTo>
                  <a:lnTo>
                    <a:pt x="273795" y="132196"/>
                  </a:lnTo>
                  <a:lnTo>
                    <a:pt x="275026" y="129307"/>
                  </a:lnTo>
                  <a:lnTo>
                    <a:pt x="275777" y="126258"/>
                  </a:lnTo>
                  <a:lnTo>
                    <a:pt x="276030" y="123128"/>
                  </a:lnTo>
                  <a:lnTo>
                    <a:pt x="276030" y="19512"/>
                  </a:lnTo>
                  <a:lnTo>
                    <a:pt x="275777" y="16382"/>
                  </a:lnTo>
                  <a:lnTo>
                    <a:pt x="275026" y="13333"/>
                  </a:lnTo>
                  <a:lnTo>
                    <a:pt x="273795" y="10444"/>
                  </a:lnTo>
                  <a:lnTo>
                    <a:pt x="272117" y="7790"/>
                  </a:lnTo>
                  <a:lnTo>
                    <a:pt x="270034" y="5440"/>
                  </a:lnTo>
                  <a:lnTo>
                    <a:pt x="267602" y="3454"/>
                  </a:lnTo>
                  <a:lnTo>
                    <a:pt x="264882" y="1883"/>
                  </a:lnTo>
                  <a:lnTo>
                    <a:pt x="261946" y="770"/>
                  </a:lnTo>
                  <a:lnTo>
                    <a:pt x="258869" y="142"/>
                  </a:lnTo>
                  <a:lnTo>
                    <a:pt x="25651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10738654" y="4267402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8,81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10262346" y="4604641"/>
              <a:ext cx="329428" cy="142641"/>
            </a:xfrm>
            <a:custGeom>
              <a:avLst/>
              <a:pathLst>
                <a:path w="329428" h="142641">
                  <a:moveTo>
                    <a:pt x="0" y="142641"/>
                  </a:moveTo>
                  <a:lnTo>
                    <a:pt x="309915" y="142641"/>
                  </a:lnTo>
                  <a:lnTo>
                    <a:pt x="309130" y="142625"/>
                  </a:lnTo>
                  <a:lnTo>
                    <a:pt x="312267" y="142499"/>
                  </a:lnTo>
                  <a:lnTo>
                    <a:pt x="315344" y="141871"/>
                  </a:lnTo>
                  <a:lnTo>
                    <a:pt x="318280" y="140757"/>
                  </a:lnTo>
                  <a:lnTo>
                    <a:pt x="321000" y="139187"/>
                  </a:lnTo>
                  <a:lnTo>
                    <a:pt x="323432" y="137201"/>
                  </a:lnTo>
                  <a:lnTo>
                    <a:pt x="325515" y="134850"/>
                  </a:lnTo>
                  <a:lnTo>
                    <a:pt x="327193" y="132196"/>
                  </a:lnTo>
                  <a:lnTo>
                    <a:pt x="328424" y="129307"/>
                  </a:lnTo>
                  <a:lnTo>
                    <a:pt x="329175" y="126258"/>
                  </a:lnTo>
                  <a:lnTo>
                    <a:pt x="329428" y="123128"/>
                  </a:lnTo>
                  <a:lnTo>
                    <a:pt x="329428" y="19512"/>
                  </a:lnTo>
                  <a:lnTo>
                    <a:pt x="329175" y="16382"/>
                  </a:lnTo>
                  <a:lnTo>
                    <a:pt x="328424" y="13333"/>
                  </a:lnTo>
                  <a:lnTo>
                    <a:pt x="327193" y="10444"/>
                  </a:lnTo>
                  <a:lnTo>
                    <a:pt x="325515" y="7790"/>
                  </a:lnTo>
                  <a:lnTo>
                    <a:pt x="323432" y="5440"/>
                  </a:lnTo>
                  <a:lnTo>
                    <a:pt x="321000" y="3454"/>
                  </a:lnTo>
                  <a:lnTo>
                    <a:pt x="318280" y="1883"/>
                  </a:lnTo>
                  <a:lnTo>
                    <a:pt x="315344" y="770"/>
                  </a:lnTo>
                  <a:lnTo>
                    <a:pt x="312267" y="142"/>
                  </a:lnTo>
                  <a:lnTo>
                    <a:pt x="3099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10251876" y="4621495"/>
              <a:ext cx="30737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-11,31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1506232" y="4958734"/>
              <a:ext cx="311378" cy="142641"/>
            </a:xfrm>
            <a:custGeom>
              <a:avLst/>
              <a:pathLst>
                <a:path w="311378" h="142641">
                  <a:moveTo>
                    <a:pt x="19512" y="142641"/>
                  </a:moveTo>
                  <a:lnTo>
                    <a:pt x="311378" y="142641"/>
                  </a:lnTo>
                  <a:lnTo>
                    <a:pt x="31137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1538753" y="497558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37,43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0901816" y="531282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10934337" y="532968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16,60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10007725" y="5352226"/>
              <a:ext cx="191990" cy="628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9830282" y="4996995"/>
              <a:ext cx="369433" cy="63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8980892" y="4611698"/>
              <a:ext cx="1218822" cy="95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9110390" y="4259672"/>
              <a:ext cx="1089325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9734308" y="3920211"/>
              <a:ext cx="465407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8836931" y="3566119"/>
              <a:ext cx="1362784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9364705" y="3212026"/>
              <a:ext cx="835010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230442" y="2857934"/>
              <a:ext cx="969272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8433974" y="2503842"/>
              <a:ext cx="1765741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542401" y="2135117"/>
              <a:ext cx="657314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9580690" y="1795657"/>
              <a:ext cx="619025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10227551" y="5384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10227551" y="5030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227551" y="4675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10227551" y="4321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227551" y="3967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227551" y="3613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227551" y="3259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227551" y="2905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227551" y="2551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227551" y="2197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227551" y="184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10370934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10661033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10951133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1241233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5"/>
            <p:cNvSpPr/>
            <p:nvPr/>
          </p:nvSpPr>
          <p:spPr>
            <a:xfrm>
              <a:off x="11531332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76"/>
            <p:cNvSpPr/>
            <p:nvPr/>
          </p:nvSpPr>
          <p:spPr>
            <a:xfrm>
              <a:off x="10308525" y="5657925"/>
              <a:ext cx="124817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83" name="tx77"/>
            <p:cNvSpPr/>
            <p:nvPr/>
          </p:nvSpPr>
          <p:spPr>
            <a:xfrm>
              <a:off x="10637019" y="5657925"/>
              <a:ext cx="48029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10903104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1193203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6" name="tx80"/>
            <p:cNvSpPr/>
            <p:nvPr/>
          </p:nvSpPr>
          <p:spPr>
            <a:xfrm>
              <a:off x="11483303" y="5657883"/>
              <a:ext cx="96058" cy="63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10728014" y="5749984"/>
              <a:ext cx="623927" cy="101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88" name="tx82"/>
            <p:cNvSpPr/>
            <p:nvPr/>
          </p:nvSpPr>
          <p:spPr>
            <a:xfrm rot="-5400000">
              <a:off x="7951461" y="3563663"/>
              <a:ext cx="749957" cy="100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89" name="tx83"/>
            <p:cNvSpPr/>
            <p:nvPr/>
          </p:nvSpPr>
          <p:spPr>
            <a:xfrm>
              <a:off x="9238484" y="1438026"/>
              <a:ext cx="2692888" cy="95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ano anterior</a:t>
              </a:r>
            </a:p>
          </p:txBody>
        </p:sp>
      </p:grpSp>
      <p:sp>
        <p:nvSpPr>
          <p:cNvPr id="90" name=""/>
          <p:cNvSpPr>
            <a:spLocks noGrp="1"/>
          </p:cNvSpPr>
          <p:nvPr>
            <p:ph/>
          </p:nvPr>
        </p:nvSpPr>
        <p:spPr>
          <a:xfrm>
            <a:off x="1554480" y="91440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17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2565523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1942620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06080" y="1681955"/>
              <a:ext cx="4437495" cy="1387234"/>
            </a:xfrm>
            <a:custGeom>
              <a:avLst/>
              <a:pathLst>
                <a:path w="4437495" h="1387234">
                  <a:moveTo>
                    <a:pt x="0" y="1387234"/>
                  </a:moveTo>
                  <a:lnTo>
                    <a:pt x="410633" y="1274808"/>
                  </a:lnTo>
                  <a:lnTo>
                    <a:pt x="794775" y="1166875"/>
                  </a:lnTo>
                  <a:lnTo>
                    <a:pt x="1205409" y="1046363"/>
                  </a:lnTo>
                  <a:lnTo>
                    <a:pt x="1602796" y="925092"/>
                  </a:lnTo>
                  <a:lnTo>
                    <a:pt x="2013430" y="801181"/>
                  </a:lnTo>
                  <a:lnTo>
                    <a:pt x="2410818" y="676671"/>
                  </a:lnTo>
                  <a:lnTo>
                    <a:pt x="2821452" y="545382"/>
                  </a:lnTo>
                  <a:lnTo>
                    <a:pt x="3232086" y="406613"/>
                  </a:lnTo>
                  <a:lnTo>
                    <a:pt x="3629474" y="269426"/>
                  </a:lnTo>
                  <a:lnTo>
                    <a:pt x="4040108" y="135581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06080" y="2067829"/>
              <a:ext cx="2821452" cy="982638"/>
            </a:xfrm>
            <a:custGeom>
              <a:avLst/>
              <a:pathLst>
                <a:path w="2821452" h="982638">
                  <a:moveTo>
                    <a:pt x="0" y="982638"/>
                  </a:moveTo>
                  <a:lnTo>
                    <a:pt x="410633" y="852961"/>
                  </a:lnTo>
                  <a:lnTo>
                    <a:pt x="794775" y="728517"/>
                  </a:lnTo>
                  <a:lnTo>
                    <a:pt x="1205409" y="578814"/>
                  </a:lnTo>
                  <a:lnTo>
                    <a:pt x="1602796" y="433827"/>
                  </a:lnTo>
                  <a:lnTo>
                    <a:pt x="2013430" y="278123"/>
                  </a:lnTo>
                  <a:lnTo>
                    <a:pt x="2410818" y="104483"/>
                  </a:lnTo>
                  <a:lnTo>
                    <a:pt x="2821452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06080" y="1450825"/>
              <a:ext cx="4437495" cy="1599618"/>
            </a:xfrm>
            <a:custGeom>
              <a:avLst/>
              <a:pathLst>
                <a:path w="4437495" h="1599618">
                  <a:moveTo>
                    <a:pt x="0" y="1599618"/>
                  </a:moveTo>
                  <a:lnTo>
                    <a:pt x="410633" y="1469842"/>
                  </a:lnTo>
                  <a:lnTo>
                    <a:pt x="794775" y="1339284"/>
                  </a:lnTo>
                  <a:lnTo>
                    <a:pt x="1205409" y="1201154"/>
                  </a:lnTo>
                  <a:lnTo>
                    <a:pt x="1602796" y="1054871"/>
                  </a:lnTo>
                  <a:lnTo>
                    <a:pt x="2013430" y="902014"/>
                  </a:lnTo>
                  <a:lnTo>
                    <a:pt x="2410818" y="751795"/>
                  </a:lnTo>
                  <a:lnTo>
                    <a:pt x="2821452" y="600635"/>
                  </a:lnTo>
                  <a:lnTo>
                    <a:pt x="3232086" y="450012"/>
                  </a:lnTo>
                  <a:lnTo>
                    <a:pt x="3629474" y="300957"/>
                  </a:lnTo>
                  <a:lnTo>
                    <a:pt x="4040108" y="151846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804643" y="252004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804643" y="189713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49411" y="2565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049411" y="1942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71671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25114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33195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412753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493555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574357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1635394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6" name="tx21"/>
            <p:cNvSpPr/>
            <p:nvPr/>
          </p:nvSpPr>
          <p:spPr>
            <a:xfrm>
              <a:off x="2423383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7" name="tx22"/>
            <p:cNvSpPr/>
            <p:nvPr/>
          </p:nvSpPr>
          <p:spPr>
            <a:xfrm>
              <a:off x="3238161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402582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4850811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5645290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34824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2" name="tx27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96228" y="1125828"/>
              <a:ext cx="45719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34" name="rc29"/>
            <p:cNvSpPr/>
            <p:nvPr/>
          </p:nvSpPr>
          <p:spPr>
            <a:xfrm>
              <a:off x="60350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0"/>
            <p:cNvSpPr/>
            <p:nvPr/>
          </p:nvSpPr>
          <p:spPr>
            <a:xfrm>
              <a:off x="6322580" y="2676692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1"/>
            <p:cNvSpPr/>
            <p:nvPr/>
          </p:nvSpPr>
          <p:spPr>
            <a:xfrm>
              <a:off x="6322580" y="2170476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6322580" y="1664259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6555728" y="1531019"/>
              <a:ext cx="4662973" cy="1538170"/>
            </a:xfrm>
            <a:custGeom>
              <a:avLst/>
              <a:pathLst>
                <a:path w="4662973" h="1538170">
                  <a:moveTo>
                    <a:pt x="0" y="1538170"/>
                  </a:moveTo>
                  <a:lnTo>
                    <a:pt x="431499" y="1447128"/>
                  </a:lnTo>
                  <a:lnTo>
                    <a:pt x="835159" y="1347338"/>
                  </a:lnTo>
                  <a:lnTo>
                    <a:pt x="1266658" y="1266650"/>
                  </a:lnTo>
                  <a:lnTo>
                    <a:pt x="1684238" y="1177240"/>
                  </a:lnTo>
                  <a:lnTo>
                    <a:pt x="2115737" y="1090115"/>
                  </a:lnTo>
                  <a:lnTo>
                    <a:pt x="2533316" y="993954"/>
                  </a:lnTo>
                  <a:lnTo>
                    <a:pt x="2964815" y="881858"/>
                  </a:lnTo>
                  <a:lnTo>
                    <a:pt x="3396314" y="699326"/>
                  </a:lnTo>
                  <a:lnTo>
                    <a:pt x="3813894" y="209332"/>
                  </a:lnTo>
                  <a:lnTo>
                    <a:pt x="4245393" y="8755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6555728" y="2412956"/>
              <a:ext cx="2964815" cy="583625"/>
            </a:xfrm>
            <a:custGeom>
              <a:avLst/>
              <a:pathLst>
                <a:path w="2964815" h="583625">
                  <a:moveTo>
                    <a:pt x="0" y="583625"/>
                  </a:moveTo>
                  <a:lnTo>
                    <a:pt x="431499" y="492416"/>
                  </a:lnTo>
                  <a:lnTo>
                    <a:pt x="835159" y="406745"/>
                  </a:lnTo>
                  <a:lnTo>
                    <a:pt x="1266658" y="317244"/>
                  </a:lnTo>
                  <a:lnTo>
                    <a:pt x="1684238" y="233107"/>
                  </a:lnTo>
                  <a:lnTo>
                    <a:pt x="2115737" y="148443"/>
                  </a:lnTo>
                  <a:lnTo>
                    <a:pt x="2533316" y="43268"/>
                  </a:lnTo>
                  <a:lnTo>
                    <a:pt x="296481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6555728" y="1450825"/>
              <a:ext cx="4662973" cy="1545757"/>
            </a:xfrm>
            <a:custGeom>
              <a:avLst/>
              <a:pathLst>
                <a:path w="4662973" h="1545757">
                  <a:moveTo>
                    <a:pt x="0" y="1545757"/>
                  </a:moveTo>
                  <a:lnTo>
                    <a:pt x="431499" y="1454495"/>
                  </a:lnTo>
                  <a:lnTo>
                    <a:pt x="835159" y="1343232"/>
                  </a:lnTo>
                  <a:lnTo>
                    <a:pt x="1266658" y="1243300"/>
                  </a:lnTo>
                  <a:lnTo>
                    <a:pt x="1684238" y="1138183"/>
                  </a:lnTo>
                  <a:lnTo>
                    <a:pt x="2115737" y="1031809"/>
                  </a:lnTo>
                  <a:lnTo>
                    <a:pt x="2533316" y="914751"/>
                  </a:lnTo>
                  <a:lnTo>
                    <a:pt x="2964815" y="782375"/>
                  </a:lnTo>
                  <a:lnTo>
                    <a:pt x="3396314" y="610904"/>
                  </a:lnTo>
                  <a:lnTo>
                    <a:pt x="3813894" y="254707"/>
                  </a:lnTo>
                  <a:lnTo>
                    <a:pt x="4245393" y="11199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6110824" y="26326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6110824" y="212648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6110824" y="161871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4" name="pl39"/>
            <p:cNvSpPr/>
            <p:nvPr/>
          </p:nvSpPr>
          <p:spPr>
            <a:xfrm>
              <a:off x="6287785" y="2676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287785" y="2170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287785" y="16642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87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78223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867146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952054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1036962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1121870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6905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773428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8590116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9418835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1028488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11120416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8448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678841" y="1130293"/>
              <a:ext cx="416748" cy="13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61" name="rc56"/>
            <p:cNvSpPr/>
            <p:nvPr/>
          </p:nvSpPr>
          <p:spPr>
            <a:xfrm>
              <a:off x="5486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190123" y="5338114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190123" y="4994705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90123" y="4651297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190123" y="4307889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190123" y="3964481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407184" y="3968988"/>
              <a:ext cx="4341206" cy="1618364"/>
            </a:xfrm>
            <a:custGeom>
              <a:avLst/>
              <a:pathLst>
                <a:path w="4341206" h="1618364">
                  <a:moveTo>
                    <a:pt x="0" y="1618364"/>
                  </a:moveTo>
                  <a:lnTo>
                    <a:pt x="401723" y="1505594"/>
                  </a:lnTo>
                  <a:lnTo>
                    <a:pt x="777529" y="1342274"/>
                  </a:lnTo>
                  <a:lnTo>
                    <a:pt x="1179253" y="1168623"/>
                  </a:lnTo>
                  <a:lnTo>
                    <a:pt x="1568017" y="994292"/>
                  </a:lnTo>
                  <a:lnTo>
                    <a:pt x="1969741" y="857071"/>
                  </a:lnTo>
                  <a:lnTo>
                    <a:pt x="2358506" y="678498"/>
                  </a:lnTo>
                  <a:lnTo>
                    <a:pt x="2760229" y="525765"/>
                  </a:lnTo>
                  <a:lnTo>
                    <a:pt x="3161953" y="401019"/>
                  </a:lnTo>
                  <a:lnTo>
                    <a:pt x="3550718" y="276857"/>
                  </a:lnTo>
                  <a:lnTo>
                    <a:pt x="3952441" y="13886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407184" y="4844654"/>
              <a:ext cx="2760229" cy="735204"/>
            </a:xfrm>
            <a:custGeom>
              <a:avLst/>
              <a:pathLst>
                <a:path w="2760229" h="735204">
                  <a:moveTo>
                    <a:pt x="0" y="735204"/>
                  </a:moveTo>
                  <a:lnTo>
                    <a:pt x="401723" y="633298"/>
                  </a:lnTo>
                  <a:lnTo>
                    <a:pt x="777529" y="522427"/>
                  </a:lnTo>
                  <a:lnTo>
                    <a:pt x="1179253" y="414521"/>
                  </a:lnTo>
                  <a:lnTo>
                    <a:pt x="1568017" y="289561"/>
                  </a:lnTo>
                  <a:lnTo>
                    <a:pt x="1969741" y="155709"/>
                  </a:lnTo>
                  <a:lnTo>
                    <a:pt x="2358506" y="34065"/>
                  </a:lnTo>
                  <a:lnTo>
                    <a:pt x="276022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407184" y="3983775"/>
              <a:ext cx="4341206" cy="1596083"/>
            </a:xfrm>
            <a:custGeom>
              <a:avLst/>
              <a:pathLst>
                <a:path w="4341206" h="1596083">
                  <a:moveTo>
                    <a:pt x="0" y="1596083"/>
                  </a:moveTo>
                  <a:lnTo>
                    <a:pt x="401723" y="1494177"/>
                  </a:lnTo>
                  <a:lnTo>
                    <a:pt x="777529" y="1348856"/>
                  </a:lnTo>
                  <a:lnTo>
                    <a:pt x="1179253" y="1206991"/>
                  </a:lnTo>
                  <a:lnTo>
                    <a:pt x="1568017" y="1049422"/>
                  </a:lnTo>
                  <a:lnTo>
                    <a:pt x="1969741" y="911099"/>
                  </a:lnTo>
                  <a:lnTo>
                    <a:pt x="2358506" y="768302"/>
                  </a:lnTo>
                  <a:lnTo>
                    <a:pt x="2760229" y="617836"/>
                  </a:lnTo>
                  <a:lnTo>
                    <a:pt x="3161953" y="466362"/>
                  </a:lnTo>
                  <a:lnTo>
                    <a:pt x="3550718" y="304372"/>
                  </a:lnTo>
                  <a:lnTo>
                    <a:pt x="3952441" y="15392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822514" y="529263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22514" y="494922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22514" y="460581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08882" y="426240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808882" y="3918999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1155329" y="5338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1155329" y="499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1155329" y="46512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1155329" y="4307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4"/>
            <p:cNvSpPr/>
            <p:nvPr/>
          </p:nvSpPr>
          <p:spPr>
            <a:xfrm>
              <a:off x="1155329" y="3964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18089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258643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337692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416741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49579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7483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1727587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498330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29557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4065704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4873159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650104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3535445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8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3364457" y="3643991"/>
              <a:ext cx="426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95" name="rc90"/>
            <p:cNvSpPr/>
            <p:nvPr/>
          </p:nvSpPr>
          <p:spPr>
            <a:xfrm>
              <a:off x="60350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484886" y="5587380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484886" y="5169307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484886" y="4751234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484886" y="4333162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484886" y="3915089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710657" y="3968988"/>
              <a:ext cx="4515422" cy="1618364"/>
            </a:xfrm>
            <a:custGeom>
              <a:avLst/>
              <a:pathLst>
                <a:path w="4515422" h="1618364">
                  <a:moveTo>
                    <a:pt x="0" y="1618364"/>
                  </a:moveTo>
                  <a:lnTo>
                    <a:pt x="417845" y="1613443"/>
                  </a:lnTo>
                  <a:lnTo>
                    <a:pt x="808732" y="1255463"/>
                  </a:lnTo>
                  <a:lnTo>
                    <a:pt x="1226577" y="936956"/>
                  </a:lnTo>
                  <a:lnTo>
                    <a:pt x="1630943" y="764171"/>
                  </a:lnTo>
                  <a:lnTo>
                    <a:pt x="2048788" y="634789"/>
                  </a:lnTo>
                  <a:lnTo>
                    <a:pt x="2453154" y="519209"/>
                  </a:lnTo>
                  <a:lnTo>
                    <a:pt x="2870999" y="389763"/>
                  </a:lnTo>
                  <a:lnTo>
                    <a:pt x="3288845" y="262408"/>
                  </a:lnTo>
                  <a:lnTo>
                    <a:pt x="3693211" y="162442"/>
                  </a:lnTo>
                  <a:lnTo>
                    <a:pt x="4111056" y="76259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6710657" y="4542222"/>
              <a:ext cx="2870999" cy="980418"/>
            </a:xfrm>
            <a:custGeom>
              <a:avLst/>
              <a:pathLst>
                <a:path w="2870999" h="980418">
                  <a:moveTo>
                    <a:pt x="0" y="980418"/>
                  </a:moveTo>
                  <a:lnTo>
                    <a:pt x="417845" y="912308"/>
                  </a:lnTo>
                  <a:lnTo>
                    <a:pt x="808732" y="750021"/>
                  </a:lnTo>
                  <a:lnTo>
                    <a:pt x="1226577" y="534316"/>
                  </a:lnTo>
                  <a:lnTo>
                    <a:pt x="1630943" y="305514"/>
                  </a:lnTo>
                  <a:lnTo>
                    <a:pt x="2048788" y="149189"/>
                  </a:lnTo>
                  <a:lnTo>
                    <a:pt x="2453154" y="6972"/>
                  </a:lnTo>
                  <a:lnTo>
                    <a:pt x="287099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6710657" y="4204387"/>
              <a:ext cx="4515422" cy="1318253"/>
            </a:xfrm>
            <a:custGeom>
              <a:avLst/>
              <a:pathLst>
                <a:path w="4515422" h="1318253">
                  <a:moveTo>
                    <a:pt x="0" y="1318253"/>
                  </a:moveTo>
                  <a:lnTo>
                    <a:pt x="417845" y="1250257"/>
                  </a:lnTo>
                  <a:lnTo>
                    <a:pt x="808732" y="1089805"/>
                  </a:lnTo>
                  <a:lnTo>
                    <a:pt x="1226577" y="933699"/>
                  </a:lnTo>
                  <a:lnTo>
                    <a:pt x="1630943" y="750519"/>
                  </a:lnTo>
                  <a:lnTo>
                    <a:pt x="2048788" y="566262"/>
                  </a:lnTo>
                  <a:lnTo>
                    <a:pt x="2453154" y="414280"/>
                  </a:lnTo>
                  <a:lnTo>
                    <a:pt x="2870999" y="298995"/>
                  </a:lnTo>
                  <a:lnTo>
                    <a:pt x="3288845" y="224930"/>
                  </a:lnTo>
                  <a:lnTo>
                    <a:pt x="3693211" y="154059"/>
                  </a:lnTo>
                  <a:lnTo>
                    <a:pt x="4111056" y="92577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6354449" y="554189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6117277" y="512382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6117277" y="470575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6117277" y="428768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6273130" y="38710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09" name="pl104"/>
            <p:cNvSpPr/>
            <p:nvPr/>
          </p:nvSpPr>
          <p:spPr>
            <a:xfrm>
              <a:off x="6450091" y="55873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6450091" y="5169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6450091" y="4751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6450091" y="4333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6450091" y="39150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71285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937234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875944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95816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104038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1122607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5"/>
            <p:cNvSpPr/>
            <p:nvPr/>
          </p:nvSpPr>
          <p:spPr>
            <a:xfrm>
              <a:off x="704718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7849128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867809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94799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1031912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11127793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92602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9098" y="3646223"/>
              <a:ext cx="1178540" cy="133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28" name="rc123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4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26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28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5" name="tx130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36" name="tx131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7" name="tx132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Macro Setores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18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13593" y="2657980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13593" y="2160800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13593" y="1663619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9049" y="1683190"/>
              <a:ext cx="1509106" cy="1385999"/>
            </a:xfrm>
            <a:custGeom>
              <a:avLst/>
              <a:pathLst>
                <a:path w="1509106" h="1385999">
                  <a:moveTo>
                    <a:pt x="0" y="1385999"/>
                  </a:moveTo>
                  <a:lnTo>
                    <a:pt x="139648" y="1292869"/>
                  </a:lnTo>
                  <a:lnTo>
                    <a:pt x="270287" y="1198457"/>
                  </a:lnTo>
                  <a:lnTo>
                    <a:pt x="409936" y="1093623"/>
                  </a:lnTo>
                  <a:lnTo>
                    <a:pt x="545080" y="972527"/>
                  </a:lnTo>
                  <a:lnTo>
                    <a:pt x="684728" y="841659"/>
                  </a:lnTo>
                  <a:lnTo>
                    <a:pt x="819872" y="718023"/>
                  </a:lnTo>
                  <a:lnTo>
                    <a:pt x="959521" y="571066"/>
                  </a:lnTo>
                  <a:lnTo>
                    <a:pt x="1099170" y="416408"/>
                  </a:lnTo>
                  <a:lnTo>
                    <a:pt x="1234314" y="268507"/>
                  </a:lnTo>
                  <a:lnTo>
                    <a:pt x="1373962" y="131947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9049" y="2030936"/>
              <a:ext cx="959521" cy="996672"/>
            </a:xfrm>
            <a:custGeom>
              <a:avLst/>
              <a:pathLst>
                <a:path w="959521" h="996672">
                  <a:moveTo>
                    <a:pt x="0" y="996672"/>
                  </a:moveTo>
                  <a:lnTo>
                    <a:pt x="139648" y="861338"/>
                  </a:lnTo>
                  <a:lnTo>
                    <a:pt x="270287" y="717994"/>
                  </a:lnTo>
                  <a:lnTo>
                    <a:pt x="409936" y="561338"/>
                  </a:lnTo>
                  <a:lnTo>
                    <a:pt x="545080" y="416639"/>
                  </a:lnTo>
                  <a:lnTo>
                    <a:pt x="684728" y="253723"/>
                  </a:lnTo>
                  <a:lnTo>
                    <a:pt x="819872" y="75258"/>
                  </a:lnTo>
                  <a:lnTo>
                    <a:pt x="95952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089049" y="1450825"/>
              <a:ext cx="1509106" cy="1577080"/>
            </a:xfrm>
            <a:custGeom>
              <a:avLst/>
              <a:pathLst>
                <a:path w="1509106" h="1577080">
                  <a:moveTo>
                    <a:pt x="0" y="1577080"/>
                  </a:moveTo>
                  <a:lnTo>
                    <a:pt x="139648" y="1441827"/>
                  </a:lnTo>
                  <a:lnTo>
                    <a:pt x="270287" y="1302236"/>
                  </a:lnTo>
                  <a:lnTo>
                    <a:pt x="409936" y="1162162"/>
                  </a:lnTo>
                  <a:lnTo>
                    <a:pt x="545080" y="1016245"/>
                  </a:lnTo>
                  <a:lnTo>
                    <a:pt x="684728" y="870864"/>
                  </a:lnTo>
                  <a:lnTo>
                    <a:pt x="819872" y="723091"/>
                  </a:lnTo>
                  <a:lnTo>
                    <a:pt x="959521" y="572095"/>
                  </a:lnTo>
                  <a:lnTo>
                    <a:pt x="1099170" y="421320"/>
                  </a:lnTo>
                  <a:lnTo>
                    <a:pt x="1234314" y="276234"/>
                  </a:lnTo>
                  <a:lnTo>
                    <a:pt x="1373962" y="138362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801837" y="261398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801837" y="2117163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801837" y="1618137"/>
              <a:ext cx="14912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978799" y="26579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978799" y="2160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978799" y="1663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22869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49898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77377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204857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32336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25981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114737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41087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692428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1946861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23862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2499869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1801260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5" name="tx30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1188163" y="1095020"/>
              <a:ext cx="1310878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7" name="rc32"/>
            <p:cNvSpPr/>
            <p:nvPr/>
          </p:nvSpPr>
          <p:spPr>
            <a:xfrm>
              <a:off x="274320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3030740" y="2881782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3030740" y="2556130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3030740" y="2230479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3030740" y="1904827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3030740" y="1579176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114259" y="1564804"/>
              <a:ext cx="1670391" cy="1504385"/>
            </a:xfrm>
            <a:custGeom>
              <a:avLst/>
              <a:pathLst>
                <a:path w="1670391" h="1504385">
                  <a:moveTo>
                    <a:pt x="0" y="1504385"/>
                  </a:moveTo>
                  <a:lnTo>
                    <a:pt x="154573" y="1374816"/>
                  </a:lnTo>
                  <a:lnTo>
                    <a:pt x="299174" y="1253574"/>
                  </a:lnTo>
                  <a:lnTo>
                    <a:pt x="453748" y="1110019"/>
                  </a:lnTo>
                  <a:lnTo>
                    <a:pt x="603335" y="987877"/>
                  </a:lnTo>
                  <a:lnTo>
                    <a:pt x="757909" y="856743"/>
                  </a:lnTo>
                  <a:lnTo>
                    <a:pt x="907496" y="719218"/>
                  </a:lnTo>
                  <a:lnTo>
                    <a:pt x="1062069" y="584992"/>
                  </a:lnTo>
                  <a:lnTo>
                    <a:pt x="1216643" y="437996"/>
                  </a:lnTo>
                  <a:lnTo>
                    <a:pt x="1366230" y="286299"/>
                  </a:lnTo>
                  <a:lnTo>
                    <a:pt x="1520804" y="144015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3114259" y="2038614"/>
              <a:ext cx="1062069" cy="1026212"/>
            </a:xfrm>
            <a:custGeom>
              <a:avLst/>
              <a:pathLst>
                <a:path w="1062069" h="1026212">
                  <a:moveTo>
                    <a:pt x="0" y="1026212"/>
                  </a:moveTo>
                  <a:lnTo>
                    <a:pt x="154573" y="892736"/>
                  </a:lnTo>
                  <a:lnTo>
                    <a:pt x="299174" y="765036"/>
                  </a:lnTo>
                  <a:lnTo>
                    <a:pt x="453748" y="609684"/>
                  </a:lnTo>
                  <a:lnTo>
                    <a:pt x="603335" y="456194"/>
                  </a:lnTo>
                  <a:lnTo>
                    <a:pt x="757909" y="299647"/>
                  </a:lnTo>
                  <a:lnTo>
                    <a:pt x="907496" y="131062"/>
                  </a:lnTo>
                  <a:lnTo>
                    <a:pt x="106206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114259" y="1450825"/>
              <a:ext cx="1670391" cy="1611268"/>
            </a:xfrm>
            <a:custGeom>
              <a:avLst/>
              <a:pathLst>
                <a:path w="1670391" h="1611268">
                  <a:moveTo>
                    <a:pt x="0" y="1611268"/>
                  </a:moveTo>
                  <a:lnTo>
                    <a:pt x="154573" y="1476615"/>
                  </a:lnTo>
                  <a:lnTo>
                    <a:pt x="299174" y="1340198"/>
                  </a:lnTo>
                  <a:lnTo>
                    <a:pt x="453748" y="1193946"/>
                  </a:lnTo>
                  <a:lnTo>
                    <a:pt x="603335" y="1057297"/>
                  </a:lnTo>
                  <a:lnTo>
                    <a:pt x="757909" y="913325"/>
                  </a:lnTo>
                  <a:lnTo>
                    <a:pt x="907496" y="766214"/>
                  </a:lnTo>
                  <a:lnTo>
                    <a:pt x="1062069" y="618326"/>
                  </a:lnTo>
                  <a:lnTo>
                    <a:pt x="1216643" y="466495"/>
                  </a:lnTo>
                  <a:lnTo>
                    <a:pt x="1366230" y="313071"/>
                  </a:lnTo>
                  <a:lnTo>
                    <a:pt x="1520804" y="157900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2818984" y="283778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818984" y="251213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818984" y="2184937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2818984" y="1861191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818984" y="1534051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51" name="pl46"/>
            <p:cNvSpPr/>
            <p:nvPr/>
          </p:nvSpPr>
          <p:spPr>
            <a:xfrm>
              <a:off x="2995945" y="28817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2995945" y="25561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2995945" y="22304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2995945" y="19048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2995945" y="15791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326883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356800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38721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417632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448049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478465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318751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347990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37908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07462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439574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468636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390711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3182261" y="1125828"/>
              <a:ext cx="153438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70" name="rc65"/>
            <p:cNvSpPr/>
            <p:nvPr/>
          </p:nvSpPr>
          <p:spPr>
            <a:xfrm>
              <a:off x="493776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225300" y="2821456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5225300" y="2417065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225300" y="2012673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5225300" y="160828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308819" y="1551445"/>
              <a:ext cx="1670391" cy="1517744"/>
            </a:xfrm>
            <a:custGeom>
              <a:avLst/>
              <a:pathLst>
                <a:path w="1670391" h="1517744">
                  <a:moveTo>
                    <a:pt x="0" y="1517744"/>
                  </a:moveTo>
                  <a:lnTo>
                    <a:pt x="154573" y="1377380"/>
                  </a:lnTo>
                  <a:lnTo>
                    <a:pt x="299174" y="1249742"/>
                  </a:lnTo>
                  <a:lnTo>
                    <a:pt x="453748" y="1120485"/>
                  </a:lnTo>
                  <a:lnTo>
                    <a:pt x="603335" y="976541"/>
                  </a:lnTo>
                  <a:lnTo>
                    <a:pt x="757909" y="839694"/>
                  </a:lnTo>
                  <a:lnTo>
                    <a:pt x="907496" y="703350"/>
                  </a:lnTo>
                  <a:lnTo>
                    <a:pt x="1062069" y="559108"/>
                  </a:lnTo>
                  <a:lnTo>
                    <a:pt x="1216643" y="418499"/>
                  </a:lnTo>
                  <a:lnTo>
                    <a:pt x="1366230" y="285077"/>
                  </a:lnTo>
                  <a:lnTo>
                    <a:pt x="1520804" y="148697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5308819" y="1977824"/>
              <a:ext cx="1062069" cy="1071540"/>
            </a:xfrm>
            <a:custGeom>
              <a:avLst/>
              <a:pathLst>
                <a:path w="1062069" h="1071540">
                  <a:moveTo>
                    <a:pt x="0" y="1071540"/>
                  </a:moveTo>
                  <a:lnTo>
                    <a:pt x="154573" y="931151"/>
                  </a:lnTo>
                  <a:lnTo>
                    <a:pt x="299174" y="806244"/>
                  </a:lnTo>
                  <a:lnTo>
                    <a:pt x="453748" y="641675"/>
                  </a:lnTo>
                  <a:lnTo>
                    <a:pt x="603335" y="475853"/>
                  </a:lnTo>
                  <a:lnTo>
                    <a:pt x="757909" y="309227"/>
                  </a:lnTo>
                  <a:lnTo>
                    <a:pt x="907496" y="130403"/>
                  </a:lnTo>
                  <a:lnTo>
                    <a:pt x="106206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5308819" y="1450825"/>
              <a:ext cx="1670391" cy="1597530"/>
            </a:xfrm>
            <a:custGeom>
              <a:avLst/>
              <a:pathLst>
                <a:path w="1670391" h="1597530">
                  <a:moveTo>
                    <a:pt x="0" y="1597530"/>
                  </a:moveTo>
                  <a:lnTo>
                    <a:pt x="154573" y="1454693"/>
                  </a:lnTo>
                  <a:lnTo>
                    <a:pt x="299174" y="1322124"/>
                  </a:lnTo>
                  <a:lnTo>
                    <a:pt x="453748" y="1190152"/>
                  </a:lnTo>
                  <a:lnTo>
                    <a:pt x="603335" y="1053442"/>
                  </a:lnTo>
                  <a:lnTo>
                    <a:pt x="757909" y="909342"/>
                  </a:lnTo>
                  <a:lnTo>
                    <a:pt x="907496" y="767422"/>
                  </a:lnTo>
                  <a:lnTo>
                    <a:pt x="1062069" y="612429"/>
                  </a:lnTo>
                  <a:lnTo>
                    <a:pt x="1216643" y="463910"/>
                  </a:lnTo>
                  <a:lnTo>
                    <a:pt x="1366230" y="316370"/>
                  </a:lnTo>
                  <a:lnTo>
                    <a:pt x="1520804" y="162992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5013544" y="2777463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013544" y="237307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5013544" y="1967132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013544" y="1564645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5190505" y="28214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5190505" y="2417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5190505" y="2012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190505" y="16082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546339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576256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0667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3708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7505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9792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538207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567446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59853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26918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659030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688092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61016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5646051" y="1125828"/>
              <a:ext cx="99592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100" name="rc95"/>
            <p:cNvSpPr/>
            <p:nvPr/>
          </p:nvSpPr>
          <p:spPr>
            <a:xfrm>
              <a:off x="713232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7582166" y="2874394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7582166" y="255140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7582166" y="2228424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7582166" y="190543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7582166" y="1582453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7658308" y="1509406"/>
              <a:ext cx="1522840" cy="1559783"/>
            </a:xfrm>
            <a:custGeom>
              <a:avLst/>
              <a:pathLst>
                <a:path w="1522840" h="1559783">
                  <a:moveTo>
                    <a:pt x="0" y="1559783"/>
                  </a:moveTo>
                  <a:lnTo>
                    <a:pt x="140919" y="1425120"/>
                  </a:lnTo>
                  <a:lnTo>
                    <a:pt x="272747" y="1309613"/>
                  </a:lnTo>
                  <a:lnTo>
                    <a:pt x="413667" y="1163258"/>
                  </a:lnTo>
                  <a:lnTo>
                    <a:pt x="550040" y="1026299"/>
                  </a:lnTo>
                  <a:lnTo>
                    <a:pt x="690960" y="893704"/>
                  </a:lnTo>
                  <a:lnTo>
                    <a:pt x="827334" y="746633"/>
                  </a:lnTo>
                  <a:lnTo>
                    <a:pt x="968253" y="604400"/>
                  </a:lnTo>
                  <a:lnTo>
                    <a:pt x="1109173" y="449277"/>
                  </a:lnTo>
                  <a:lnTo>
                    <a:pt x="1245547" y="296755"/>
                  </a:lnTo>
                  <a:lnTo>
                    <a:pt x="1386466" y="161675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658308" y="2024147"/>
              <a:ext cx="968253" cy="1024396"/>
            </a:xfrm>
            <a:custGeom>
              <a:avLst/>
              <a:pathLst>
                <a:path w="968253" h="1024396">
                  <a:moveTo>
                    <a:pt x="0" y="1024396"/>
                  </a:moveTo>
                  <a:lnTo>
                    <a:pt x="140919" y="887995"/>
                  </a:lnTo>
                  <a:lnTo>
                    <a:pt x="272747" y="744658"/>
                  </a:lnTo>
                  <a:lnTo>
                    <a:pt x="413667" y="590862"/>
                  </a:lnTo>
                  <a:lnTo>
                    <a:pt x="550040" y="407461"/>
                  </a:lnTo>
                  <a:lnTo>
                    <a:pt x="690960" y="239367"/>
                  </a:lnTo>
                  <a:lnTo>
                    <a:pt x="827334" y="23909"/>
                  </a:lnTo>
                  <a:lnTo>
                    <a:pt x="968253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7658308" y="1450825"/>
              <a:ext cx="1522840" cy="1597489"/>
            </a:xfrm>
            <a:custGeom>
              <a:avLst/>
              <a:pathLst>
                <a:path w="1522840" h="1597489">
                  <a:moveTo>
                    <a:pt x="0" y="1597489"/>
                  </a:moveTo>
                  <a:lnTo>
                    <a:pt x="140919" y="1460592"/>
                  </a:lnTo>
                  <a:lnTo>
                    <a:pt x="272747" y="1324749"/>
                  </a:lnTo>
                  <a:lnTo>
                    <a:pt x="413667" y="1176311"/>
                  </a:lnTo>
                  <a:lnTo>
                    <a:pt x="550040" y="1039008"/>
                  </a:lnTo>
                  <a:lnTo>
                    <a:pt x="690960" y="891717"/>
                  </a:lnTo>
                  <a:lnTo>
                    <a:pt x="827334" y="742618"/>
                  </a:lnTo>
                  <a:lnTo>
                    <a:pt x="968253" y="595508"/>
                  </a:lnTo>
                  <a:lnTo>
                    <a:pt x="1109173" y="443889"/>
                  </a:lnTo>
                  <a:lnTo>
                    <a:pt x="1245547" y="294911"/>
                  </a:lnTo>
                  <a:lnTo>
                    <a:pt x="1386466" y="15023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214557" y="282891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10" name="tx105"/>
            <p:cNvSpPr/>
            <p:nvPr/>
          </p:nvSpPr>
          <p:spPr>
            <a:xfrm>
              <a:off x="7214557" y="250592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7214557" y="2182882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12" name="tx107"/>
            <p:cNvSpPr/>
            <p:nvPr/>
          </p:nvSpPr>
          <p:spPr>
            <a:xfrm>
              <a:off x="7214557" y="185995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7214557" y="153697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14" name="pl109"/>
            <p:cNvSpPr/>
            <p:nvPr/>
          </p:nvSpPr>
          <p:spPr>
            <a:xfrm>
              <a:off x="7547371" y="2874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547371" y="25514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7547371" y="22284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7547371" y="1905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7547371" y="15824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7799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5"/>
            <p:cNvSpPr/>
            <p:nvPr/>
          </p:nvSpPr>
          <p:spPr>
            <a:xfrm>
              <a:off x="807197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6"/>
            <p:cNvSpPr/>
            <p:nvPr/>
          </p:nvSpPr>
          <p:spPr>
            <a:xfrm>
              <a:off x="83492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17"/>
            <p:cNvSpPr/>
            <p:nvPr/>
          </p:nvSpPr>
          <p:spPr>
            <a:xfrm>
              <a:off x="862656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89038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918114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0"/>
            <p:cNvSpPr/>
            <p:nvPr/>
          </p:nvSpPr>
          <p:spPr>
            <a:xfrm>
              <a:off x="7717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798386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2679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852485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81911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908286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3773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7723748" y="1064034"/>
              <a:ext cx="1391959" cy="197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33" name="rc128"/>
            <p:cNvSpPr/>
            <p:nvPr/>
          </p:nvSpPr>
          <p:spPr>
            <a:xfrm>
              <a:off x="932688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9776726" y="2731773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9776726" y="231003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9776726" y="1888288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9776726" y="146654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9852868" y="2017609"/>
              <a:ext cx="1522840" cy="1051580"/>
            </a:xfrm>
            <a:custGeom>
              <a:avLst/>
              <a:pathLst>
                <a:path w="1522840" h="1051580">
                  <a:moveTo>
                    <a:pt x="0" y="1051580"/>
                  </a:moveTo>
                  <a:lnTo>
                    <a:pt x="140919" y="966032"/>
                  </a:lnTo>
                  <a:lnTo>
                    <a:pt x="272747" y="885084"/>
                  </a:lnTo>
                  <a:lnTo>
                    <a:pt x="413667" y="784928"/>
                  </a:lnTo>
                  <a:lnTo>
                    <a:pt x="550040" y="680102"/>
                  </a:lnTo>
                  <a:lnTo>
                    <a:pt x="690960" y="597035"/>
                  </a:lnTo>
                  <a:lnTo>
                    <a:pt x="827334" y="513745"/>
                  </a:lnTo>
                  <a:lnTo>
                    <a:pt x="968253" y="430824"/>
                  </a:lnTo>
                  <a:lnTo>
                    <a:pt x="1109173" y="331847"/>
                  </a:lnTo>
                  <a:lnTo>
                    <a:pt x="1245547" y="231538"/>
                  </a:lnTo>
                  <a:lnTo>
                    <a:pt x="1386466" y="11990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9852868" y="2305011"/>
              <a:ext cx="968253" cy="739906"/>
            </a:xfrm>
            <a:custGeom>
              <a:avLst/>
              <a:pathLst>
                <a:path w="968253" h="739906">
                  <a:moveTo>
                    <a:pt x="0" y="739906"/>
                  </a:moveTo>
                  <a:lnTo>
                    <a:pt x="140919" y="632632"/>
                  </a:lnTo>
                  <a:lnTo>
                    <a:pt x="272747" y="551226"/>
                  </a:lnTo>
                  <a:lnTo>
                    <a:pt x="413667" y="443022"/>
                  </a:lnTo>
                  <a:lnTo>
                    <a:pt x="550040" y="322692"/>
                  </a:lnTo>
                  <a:lnTo>
                    <a:pt x="690960" y="185413"/>
                  </a:lnTo>
                  <a:lnTo>
                    <a:pt x="827334" y="64845"/>
                  </a:lnTo>
                  <a:lnTo>
                    <a:pt x="968253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9852868" y="1450825"/>
              <a:ext cx="1522840" cy="1562353"/>
            </a:xfrm>
            <a:custGeom>
              <a:avLst/>
              <a:pathLst>
                <a:path w="1522840" h="1562353">
                  <a:moveTo>
                    <a:pt x="0" y="1562353"/>
                  </a:moveTo>
                  <a:lnTo>
                    <a:pt x="140919" y="1425212"/>
                  </a:lnTo>
                  <a:lnTo>
                    <a:pt x="272747" y="1287360"/>
                  </a:lnTo>
                  <a:lnTo>
                    <a:pt x="413667" y="1147466"/>
                  </a:lnTo>
                  <a:lnTo>
                    <a:pt x="550040" y="1005536"/>
                  </a:lnTo>
                  <a:lnTo>
                    <a:pt x="690960" y="862399"/>
                  </a:lnTo>
                  <a:lnTo>
                    <a:pt x="827334" y="722487"/>
                  </a:lnTo>
                  <a:lnTo>
                    <a:pt x="968253" y="582236"/>
                  </a:lnTo>
                  <a:lnTo>
                    <a:pt x="1109173" y="443273"/>
                  </a:lnTo>
                  <a:lnTo>
                    <a:pt x="1245547" y="300156"/>
                  </a:lnTo>
                  <a:lnTo>
                    <a:pt x="1386466" y="151377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1" name="tx136"/>
            <p:cNvSpPr/>
            <p:nvPr/>
          </p:nvSpPr>
          <p:spPr>
            <a:xfrm>
              <a:off x="9409117" y="268629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9463290" y="2264548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1.0B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9463290" y="184280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9463290" y="1421063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45" name="pl140"/>
            <p:cNvSpPr/>
            <p:nvPr/>
          </p:nvSpPr>
          <p:spPr>
            <a:xfrm>
              <a:off x="9741931" y="27317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1"/>
            <p:cNvSpPr/>
            <p:nvPr/>
          </p:nvSpPr>
          <p:spPr>
            <a:xfrm>
              <a:off x="9741931" y="23100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9741931" y="18882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3"/>
            <p:cNvSpPr/>
            <p:nvPr/>
          </p:nvSpPr>
          <p:spPr>
            <a:xfrm>
              <a:off x="9741931" y="14665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99937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5"/>
            <p:cNvSpPr/>
            <p:nvPr/>
          </p:nvSpPr>
          <p:spPr>
            <a:xfrm>
              <a:off x="1026653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105438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47"/>
            <p:cNvSpPr/>
            <p:nvPr/>
          </p:nvSpPr>
          <p:spPr>
            <a:xfrm>
              <a:off x="1082112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1109841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1137570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0"/>
            <p:cNvSpPr/>
            <p:nvPr/>
          </p:nvSpPr>
          <p:spPr>
            <a:xfrm>
              <a:off x="991246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17842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104624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1071941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59" name="tx154"/>
            <p:cNvSpPr/>
            <p:nvPr/>
          </p:nvSpPr>
          <p:spPr>
            <a:xfrm>
              <a:off x="1101367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60" name="tx155"/>
            <p:cNvSpPr/>
            <p:nvPr/>
          </p:nvSpPr>
          <p:spPr>
            <a:xfrm>
              <a:off x="1127742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61" name="tx156"/>
            <p:cNvSpPr/>
            <p:nvPr/>
          </p:nvSpPr>
          <p:spPr>
            <a:xfrm>
              <a:off x="1057194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62" name="tx157"/>
            <p:cNvSpPr/>
            <p:nvPr/>
          </p:nvSpPr>
          <p:spPr>
            <a:xfrm>
              <a:off x="9730160" y="1095020"/>
              <a:ext cx="1768256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63" name="rc158"/>
            <p:cNvSpPr/>
            <p:nvPr/>
          </p:nvSpPr>
          <p:spPr>
            <a:xfrm>
              <a:off x="54864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l159"/>
            <p:cNvSpPr/>
            <p:nvPr/>
          </p:nvSpPr>
          <p:spPr>
            <a:xfrm>
              <a:off x="1175899" y="5656242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0"/>
            <p:cNvSpPr/>
            <p:nvPr/>
          </p:nvSpPr>
          <p:spPr>
            <a:xfrm>
              <a:off x="1175899" y="5061094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1"/>
            <p:cNvSpPr/>
            <p:nvPr/>
          </p:nvSpPr>
          <p:spPr>
            <a:xfrm>
              <a:off x="1175899" y="4465946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2"/>
            <p:cNvSpPr/>
            <p:nvPr/>
          </p:nvSpPr>
          <p:spPr>
            <a:xfrm>
              <a:off x="1243977" y="3968988"/>
              <a:ext cx="1361555" cy="1554175"/>
            </a:xfrm>
            <a:custGeom>
              <a:avLst/>
              <a:pathLst>
                <a:path w="1361555" h="1554175">
                  <a:moveTo>
                    <a:pt x="0" y="1554175"/>
                  </a:moveTo>
                  <a:lnTo>
                    <a:pt x="125994" y="1414412"/>
                  </a:lnTo>
                  <a:lnTo>
                    <a:pt x="243860" y="1280251"/>
                  </a:lnTo>
                  <a:lnTo>
                    <a:pt x="369855" y="1148639"/>
                  </a:lnTo>
                  <a:lnTo>
                    <a:pt x="491785" y="1005036"/>
                  </a:lnTo>
                  <a:lnTo>
                    <a:pt x="617780" y="856152"/>
                  </a:lnTo>
                  <a:lnTo>
                    <a:pt x="739710" y="694402"/>
                  </a:lnTo>
                  <a:lnTo>
                    <a:pt x="865705" y="521960"/>
                  </a:lnTo>
                  <a:lnTo>
                    <a:pt x="991700" y="374264"/>
                  </a:lnTo>
                  <a:lnTo>
                    <a:pt x="1113630" y="235882"/>
                  </a:lnTo>
                  <a:lnTo>
                    <a:pt x="1239625" y="113109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3"/>
            <p:cNvSpPr/>
            <p:nvPr/>
          </p:nvSpPr>
          <p:spPr>
            <a:xfrm>
              <a:off x="1243977" y="4154611"/>
              <a:ext cx="865705" cy="1375989"/>
            </a:xfrm>
            <a:custGeom>
              <a:avLst/>
              <a:pathLst>
                <a:path w="865705" h="1375989">
                  <a:moveTo>
                    <a:pt x="0" y="1375989"/>
                  </a:moveTo>
                  <a:lnTo>
                    <a:pt x="125994" y="1256310"/>
                  </a:lnTo>
                  <a:lnTo>
                    <a:pt x="243860" y="1154472"/>
                  </a:lnTo>
                  <a:lnTo>
                    <a:pt x="369855" y="1044588"/>
                  </a:lnTo>
                  <a:lnTo>
                    <a:pt x="491785" y="900298"/>
                  </a:lnTo>
                  <a:lnTo>
                    <a:pt x="617780" y="749220"/>
                  </a:lnTo>
                  <a:lnTo>
                    <a:pt x="739710" y="154292"/>
                  </a:lnTo>
                  <a:lnTo>
                    <a:pt x="86570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4"/>
            <p:cNvSpPr/>
            <p:nvPr/>
          </p:nvSpPr>
          <p:spPr>
            <a:xfrm>
              <a:off x="1243977" y="4771410"/>
              <a:ext cx="1361555" cy="815942"/>
            </a:xfrm>
            <a:custGeom>
              <a:avLst/>
              <a:pathLst>
                <a:path w="1361555" h="815942">
                  <a:moveTo>
                    <a:pt x="0" y="815942"/>
                  </a:moveTo>
                  <a:lnTo>
                    <a:pt x="125994" y="752387"/>
                  </a:lnTo>
                  <a:lnTo>
                    <a:pt x="243860" y="681048"/>
                  </a:lnTo>
                  <a:lnTo>
                    <a:pt x="369855" y="611988"/>
                  </a:lnTo>
                  <a:lnTo>
                    <a:pt x="491785" y="534436"/>
                  </a:lnTo>
                  <a:lnTo>
                    <a:pt x="617780" y="458386"/>
                  </a:lnTo>
                  <a:lnTo>
                    <a:pt x="739710" y="378719"/>
                  </a:lnTo>
                  <a:lnTo>
                    <a:pt x="865705" y="297420"/>
                  </a:lnTo>
                  <a:lnTo>
                    <a:pt x="991700" y="215760"/>
                  </a:lnTo>
                  <a:lnTo>
                    <a:pt x="1113630" y="139104"/>
                  </a:lnTo>
                  <a:lnTo>
                    <a:pt x="1239625" y="68255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0" name="tx165"/>
            <p:cNvSpPr/>
            <p:nvPr/>
          </p:nvSpPr>
          <p:spPr>
            <a:xfrm>
              <a:off x="1045463" y="5610760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876097" y="5015612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808290" y="442046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73" name="pl168"/>
            <p:cNvSpPr/>
            <p:nvPr/>
          </p:nvSpPr>
          <p:spPr>
            <a:xfrm>
              <a:off x="1141105" y="5656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69"/>
            <p:cNvSpPr/>
            <p:nvPr/>
          </p:nvSpPr>
          <p:spPr>
            <a:xfrm>
              <a:off x="1141105" y="50610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0"/>
            <p:cNvSpPr/>
            <p:nvPr/>
          </p:nvSpPr>
          <p:spPr>
            <a:xfrm>
              <a:off x="1141105" y="44659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1"/>
            <p:cNvSpPr/>
            <p:nvPr/>
          </p:nvSpPr>
          <p:spPr>
            <a:xfrm>
              <a:off x="136997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161383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18617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210968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23576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26055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77"/>
            <p:cNvSpPr/>
            <p:nvPr/>
          </p:nvSpPr>
          <p:spPr>
            <a:xfrm>
              <a:off x="128865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83" name="tx178"/>
            <p:cNvSpPr/>
            <p:nvPr/>
          </p:nvSpPr>
          <p:spPr>
            <a:xfrm>
              <a:off x="1525726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84" name="tx179"/>
            <p:cNvSpPr/>
            <p:nvPr/>
          </p:nvSpPr>
          <p:spPr>
            <a:xfrm>
              <a:off x="1780408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200797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27286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507247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18824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89" name="tx184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90" name="tx185"/>
            <p:cNvSpPr/>
            <p:nvPr/>
          </p:nvSpPr>
          <p:spPr>
            <a:xfrm>
              <a:off x="989906" y="3613183"/>
              <a:ext cx="186969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91" name="rc186"/>
            <p:cNvSpPr/>
            <p:nvPr/>
          </p:nvSpPr>
          <p:spPr>
            <a:xfrm>
              <a:off x="274320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l187"/>
            <p:cNvSpPr/>
            <p:nvPr/>
          </p:nvSpPr>
          <p:spPr>
            <a:xfrm>
              <a:off x="3030740" y="538370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88"/>
            <p:cNvSpPr/>
            <p:nvPr/>
          </p:nvSpPr>
          <p:spPr>
            <a:xfrm>
              <a:off x="3030740" y="503809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89"/>
            <p:cNvSpPr/>
            <p:nvPr/>
          </p:nvSpPr>
          <p:spPr>
            <a:xfrm>
              <a:off x="3030740" y="469247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0"/>
            <p:cNvSpPr/>
            <p:nvPr/>
          </p:nvSpPr>
          <p:spPr>
            <a:xfrm>
              <a:off x="3030740" y="4346866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1"/>
            <p:cNvSpPr/>
            <p:nvPr/>
          </p:nvSpPr>
          <p:spPr>
            <a:xfrm>
              <a:off x="3030740" y="4001253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2"/>
            <p:cNvSpPr/>
            <p:nvPr/>
          </p:nvSpPr>
          <p:spPr>
            <a:xfrm>
              <a:off x="3114259" y="4029615"/>
              <a:ext cx="1670391" cy="1557737"/>
            </a:xfrm>
            <a:custGeom>
              <a:avLst/>
              <a:pathLst>
                <a:path w="1670391" h="1557737">
                  <a:moveTo>
                    <a:pt x="0" y="1557737"/>
                  </a:moveTo>
                  <a:lnTo>
                    <a:pt x="154573" y="1430746"/>
                  </a:lnTo>
                  <a:lnTo>
                    <a:pt x="299174" y="1308158"/>
                  </a:lnTo>
                  <a:lnTo>
                    <a:pt x="453748" y="1160176"/>
                  </a:lnTo>
                  <a:lnTo>
                    <a:pt x="603335" y="1027472"/>
                  </a:lnTo>
                  <a:lnTo>
                    <a:pt x="757909" y="889084"/>
                  </a:lnTo>
                  <a:lnTo>
                    <a:pt x="907496" y="747909"/>
                  </a:lnTo>
                  <a:lnTo>
                    <a:pt x="1062069" y="611107"/>
                  </a:lnTo>
                  <a:lnTo>
                    <a:pt x="1216643" y="458484"/>
                  </a:lnTo>
                  <a:lnTo>
                    <a:pt x="1366230" y="308208"/>
                  </a:lnTo>
                  <a:lnTo>
                    <a:pt x="1520804" y="155992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3"/>
            <p:cNvSpPr/>
            <p:nvPr/>
          </p:nvSpPr>
          <p:spPr>
            <a:xfrm>
              <a:off x="3114259" y="4457986"/>
              <a:ext cx="1062069" cy="1121664"/>
            </a:xfrm>
            <a:custGeom>
              <a:avLst/>
              <a:pathLst>
                <a:path w="1062069" h="1121664">
                  <a:moveTo>
                    <a:pt x="0" y="1121664"/>
                  </a:moveTo>
                  <a:lnTo>
                    <a:pt x="154573" y="978858"/>
                  </a:lnTo>
                  <a:lnTo>
                    <a:pt x="299174" y="840772"/>
                  </a:lnTo>
                  <a:lnTo>
                    <a:pt x="453748" y="668726"/>
                  </a:lnTo>
                  <a:lnTo>
                    <a:pt x="603335" y="514458"/>
                  </a:lnTo>
                  <a:lnTo>
                    <a:pt x="757909" y="343000"/>
                  </a:lnTo>
                  <a:lnTo>
                    <a:pt x="907496" y="140979"/>
                  </a:lnTo>
                  <a:lnTo>
                    <a:pt x="106206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3114259" y="3968988"/>
              <a:ext cx="1670391" cy="1614123"/>
            </a:xfrm>
            <a:custGeom>
              <a:avLst/>
              <a:pathLst>
                <a:path w="1670391" h="1614123">
                  <a:moveTo>
                    <a:pt x="0" y="1614123"/>
                  </a:moveTo>
                  <a:lnTo>
                    <a:pt x="154573" y="1475177"/>
                  </a:lnTo>
                  <a:lnTo>
                    <a:pt x="299174" y="1337922"/>
                  </a:lnTo>
                  <a:lnTo>
                    <a:pt x="453748" y="1192707"/>
                  </a:lnTo>
                  <a:lnTo>
                    <a:pt x="603335" y="1053902"/>
                  </a:lnTo>
                  <a:lnTo>
                    <a:pt x="757909" y="905490"/>
                  </a:lnTo>
                  <a:lnTo>
                    <a:pt x="907496" y="758641"/>
                  </a:lnTo>
                  <a:lnTo>
                    <a:pt x="1062069" y="610336"/>
                  </a:lnTo>
                  <a:lnTo>
                    <a:pt x="1216643" y="458217"/>
                  </a:lnTo>
                  <a:lnTo>
                    <a:pt x="1366230" y="306506"/>
                  </a:lnTo>
                  <a:lnTo>
                    <a:pt x="1520804" y="154903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2818984" y="5339710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2818984" y="499409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2818984" y="4646937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2818984" y="4303229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2818984" y="3956128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205" name="pl200"/>
            <p:cNvSpPr/>
            <p:nvPr/>
          </p:nvSpPr>
          <p:spPr>
            <a:xfrm>
              <a:off x="2995945" y="53837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1"/>
            <p:cNvSpPr/>
            <p:nvPr/>
          </p:nvSpPr>
          <p:spPr>
            <a:xfrm>
              <a:off x="2995945" y="50380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2"/>
            <p:cNvSpPr/>
            <p:nvPr/>
          </p:nvSpPr>
          <p:spPr>
            <a:xfrm>
              <a:off x="2995945" y="46924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3"/>
            <p:cNvSpPr/>
            <p:nvPr/>
          </p:nvSpPr>
          <p:spPr>
            <a:xfrm>
              <a:off x="2995945" y="43468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4"/>
            <p:cNvSpPr/>
            <p:nvPr/>
          </p:nvSpPr>
          <p:spPr>
            <a:xfrm>
              <a:off x="2995945" y="4001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5"/>
            <p:cNvSpPr/>
            <p:nvPr/>
          </p:nvSpPr>
          <p:spPr>
            <a:xfrm>
              <a:off x="32688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6"/>
            <p:cNvSpPr/>
            <p:nvPr/>
          </p:nvSpPr>
          <p:spPr>
            <a:xfrm>
              <a:off x="35680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07"/>
            <p:cNvSpPr/>
            <p:nvPr/>
          </p:nvSpPr>
          <p:spPr>
            <a:xfrm>
              <a:off x="38721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08"/>
            <p:cNvSpPr/>
            <p:nvPr/>
          </p:nvSpPr>
          <p:spPr>
            <a:xfrm>
              <a:off x="417632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09"/>
            <p:cNvSpPr/>
            <p:nvPr/>
          </p:nvSpPr>
          <p:spPr>
            <a:xfrm>
              <a:off x="44804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0"/>
            <p:cNvSpPr/>
            <p:nvPr/>
          </p:nvSpPr>
          <p:spPr>
            <a:xfrm>
              <a:off x="4784651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1"/>
            <p:cNvSpPr/>
            <p:nvPr/>
          </p:nvSpPr>
          <p:spPr>
            <a:xfrm>
              <a:off x="3187513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3479901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37908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19" name="tx214"/>
            <p:cNvSpPr/>
            <p:nvPr/>
          </p:nvSpPr>
          <p:spPr>
            <a:xfrm>
              <a:off x="4074620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20" name="tx215"/>
            <p:cNvSpPr/>
            <p:nvPr/>
          </p:nvSpPr>
          <p:spPr>
            <a:xfrm>
              <a:off x="4395747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21" name="tx216"/>
            <p:cNvSpPr/>
            <p:nvPr/>
          </p:nvSpPr>
          <p:spPr>
            <a:xfrm>
              <a:off x="4686365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22" name="tx217"/>
            <p:cNvSpPr/>
            <p:nvPr/>
          </p:nvSpPr>
          <p:spPr>
            <a:xfrm>
              <a:off x="39071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23" name="tx218"/>
            <p:cNvSpPr/>
            <p:nvPr/>
          </p:nvSpPr>
          <p:spPr>
            <a:xfrm>
              <a:off x="3456670" y="3613183"/>
              <a:ext cx="985569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24" name="rc219"/>
            <p:cNvSpPr/>
            <p:nvPr/>
          </p:nvSpPr>
          <p:spPr>
            <a:xfrm>
              <a:off x="493776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0"/>
            <p:cNvSpPr/>
            <p:nvPr/>
          </p:nvSpPr>
          <p:spPr>
            <a:xfrm>
              <a:off x="5401830" y="5348122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1"/>
            <p:cNvSpPr/>
            <p:nvPr/>
          </p:nvSpPr>
          <p:spPr>
            <a:xfrm>
              <a:off x="5401830" y="5004916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2"/>
            <p:cNvSpPr/>
            <p:nvPr/>
          </p:nvSpPr>
          <p:spPr>
            <a:xfrm>
              <a:off x="5401830" y="4661710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3"/>
            <p:cNvSpPr/>
            <p:nvPr/>
          </p:nvSpPr>
          <p:spPr>
            <a:xfrm>
              <a:off x="5401830" y="4318505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4"/>
            <p:cNvSpPr/>
            <p:nvPr/>
          </p:nvSpPr>
          <p:spPr>
            <a:xfrm>
              <a:off x="5401830" y="3975299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5"/>
            <p:cNvSpPr/>
            <p:nvPr/>
          </p:nvSpPr>
          <p:spPr>
            <a:xfrm>
              <a:off x="5477325" y="4361297"/>
              <a:ext cx="1509909" cy="1226055"/>
            </a:xfrm>
            <a:custGeom>
              <a:avLst/>
              <a:pathLst>
                <a:path w="1509909" h="1226055">
                  <a:moveTo>
                    <a:pt x="0" y="1226055"/>
                  </a:moveTo>
                  <a:lnTo>
                    <a:pt x="139722" y="1130243"/>
                  </a:lnTo>
                  <a:lnTo>
                    <a:pt x="270431" y="1021804"/>
                  </a:lnTo>
                  <a:lnTo>
                    <a:pt x="410154" y="934646"/>
                  </a:lnTo>
                  <a:lnTo>
                    <a:pt x="545370" y="828066"/>
                  </a:lnTo>
                  <a:lnTo>
                    <a:pt x="685093" y="722420"/>
                  </a:lnTo>
                  <a:lnTo>
                    <a:pt x="820309" y="615392"/>
                  </a:lnTo>
                  <a:lnTo>
                    <a:pt x="960032" y="501437"/>
                  </a:lnTo>
                  <a:lnTo>
                    <a:pt x="1099755" y="386749"/>
                  </a:lnTo>
                  <a:lnTo>
                    <a:pt x="1234971" y="263084"/>
                  </a:lnTo>
                  <a:lnTo>
                    <a:pt x="1374693" y="127744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26"/>
            <p:cNvSpPr/>
            <p:nvPr/>
          </p:nvSpPr>
          <p:spPr>
            <a:xfrm>
              <a:off x="5477325" y="4552580"/>
              <a:ext cx="960032" cy="1005070"/>
            </a:xfrm>
            <a:custGeom>
              <a:avLst/>
              <a:pathLst>
                <a:path w="960032" h="1005070">
                  <a:moveTo>
                    <a:pt x="0" y="1005070"/>
                  </a:moveTo>
                  <a:lnTo>
                    <a:pt x="139722" y="878218"/>
                  </a:lnTo>
                  <a:lnTo>
                    <a:pt x="270431" y="752008"/>
                  </a:lnTo>
                  <a:lnTo>
                    <a:pt x="410154" y="601257"/>
                  </a:lnTo>
                  <a:lnTo>
                    <a:pt x="545370" y="447542"/>
                  </a:lnTo>
                  <a:lnTo>
                    <a:pt x="685093" y="289383"/>
                  </a:lnTo>
                  <a:lnTo>
                    <a:pt x="820309" y="81314"/>
                  </a:lnTo>
                  <a:lnTo>
                    <a:pt x="960032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27"/>
            <p:cNvSpPr/>
            <p:nvPr/>
          </p:nvSpPr>
          <p:spPr>
            <a:xfrm>
              <a:off x="5477325" y="3968988"/>
              <a:ext cx="1509909" cy="1587988"/>
            </a:xfrm>
            <a:custGeom>
              <a:avLst/>
              <a:pathLst>
                <a:path w="1509909" h="1587988">
                  <a:moveTo>
                    <a:pt x="0" y="1587988"/>
                  </a:moveTo>
                  <a:lnTo>
                    <a:pt x="139722" y="1461000"/>
                  </a:lnTo>
                  <a:lnTo>
                    <a:pt x="270431" y="1319824"/>
                  </a:lnTo>
                  <a:lnTo>
                    <a:pt x="410154" y="1182275"/>
                  </a:lnTo>
                  <a:lnTo>
                    <a:pt x="545370" y="1039491"/>
                  </a:lnTo>
                  <a:lnTo>
                    <a:pt x="685093" y="896876"/>
                  </a:lnTo>
                  <a:lnTo>
                    <a:pt x="820309" y="750619"/>
                  </a:lnTo>
                  <a:lnTo>
                    <a:pt x="960032" y="602818"/>
                  </a:lnTo>
                  <a:lnTo>
                    <a:pt x="1099755" y="454200"/>
                  </a:lnTo>
                  <a:lnTo>
                    <a:pt x="1234971" y="302612"/>
                  </a:lnTo>
                  <a:lnTo>
                    <a:pt x="1374693" y="150598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33" name="tx228"/>
            <p:cNvSpPr/>
            <p:nvPr/>
          </p:nvSpPr>
          <p:spPr>
            <a:xfrm>
              <a:off x="5034221" y="530264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5034221" y="495943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5034221" y="461622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020588" y="4273023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237" name="tx232"/>
            <p:cNvSpPr/>
            <p:nvPr/>
          </p:nvSpPr>
          <p:spPr>
            <a:xfrm>
              <a:off x="5020588" y="392981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238" name="pl233"/>
            <p:cNvSpPr/>
            <p:nvPr/>
          </p:nvSpPr>
          <p:spPr>
            <a:xfrm>
              <a:off x="5367035" y="53481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4"/>
            <p:cNvSpPr/>
            <p:nvPr/>
          </p:nvSpPr>
          <p:spPr>
            <a:xfrm>
              <a:off x="5367035" y="50049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5"/>
            <p:cNvSpPr/>
            <p:nvPr/>
          </p:nvSpPr>
          <p:spPr>
            <a:xfrm>
              <a:off x="5367035" y="4661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6"/>
            <p:cNvSpPr/>
            <p:nvPr/>
          </p:nvSpPr>
          <p:spPr>
            <a:xfrm>
              <a:off x="5367035" y="43185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37"/>
            <p:cNvSpPr/>
            <p:nvPr/>
          </p:nvSpPr>
          <p:spPr>
            <a:xfrm>
              <a:off x="5367035" y="39752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38"/>
            <p:cNvSpPr/>
            <p:nvPr/>
          </p:nvSpPr>
          <p:spPr>
            <a:xfrm>
              <a:off x="56170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39"/>
            <p:cNvSpPr/>
            <p:nvPr/>
          </p:nvSpPr>
          <p:spPr>
            <a:xfrm>
              <a:off x="588748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0"/>
            <p:cNvSpPr/>
            <p:nvPr/>
          </p:nvSpPr>
          <p:spPr>
            <a:xfrm>
              <a:off x="616241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1"/>
            <p:cNvSpPr/>
            <p:nvPr/>
          </p:nvSpPr>
          <p:spPr>
            <a:xfrm>
              <a:off x="64373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2"/>
            <p:cNvSpPr/>
            <p:nvPr/>
          </p:nvSpPr>
          <p:spPr>
            <a:xfrm>
              <a:off x="671229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3"/>
            <p:cNvSpPr/>
            <p:nvPr/>
          </p:nvSpPr>
          <p:spPr>
            <a:xfrm>
              <a:off x="69872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4"/>
            <p:cNvSpPr/>
            <p:nvPr/>
          </p:nvSpPr>
          <p:spPr>
            <a:xfrm>
              <a:off x="553572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0" name="tx245"/>
            <p:cNvSpPr/>
            <p:nvPr/>
          </p:nvSpPr>
          <p:spPr>
            <a:xfrm>
              <a:off x="5799374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1" name="tx246"/>
            <p:cNvSpPr/>
            <p:nvPr/>
          </p:nvSpPr>
          <p:spPr>
            <a:xfrm>
              <a:off x="608106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2" name="tx247"/>
            <p:cNvSpPr/>
            <p:nvPr/>
          </p:nvSpPr>
          <p:spPr>
            <a:xfrm>
              <a:off x="63356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3" name="tx248"/>
            <p:cNvSpPr/>
            <p:nvPr/>
          </p:nvSpPr>
          <p:spPr>
            <a:xfrm>
              <a:off x="6627553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54" name="tx249"/>
            <p:cNvSpPr/>
            <p:nvPr/>
          </p:nvSpPr>
          <p:spPr>
            <a:xfrm>
              <a:off x="6888949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55" name="tx250"/>
            <p:cNvSpPr/>
            <p:nvPr/>
          </p:nvSpPr>
          <p:spPr>
            <a:xfrm>
              <a:off x="6189938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5851250" y="3643901"/>
              <a:ext cx="76205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57" name="rc252"/>
            <p:cNvSpPr/>
            <p:nvPr/>
          </p:nvSpPr>
          <p:spPr>
            <a:xfrm>
              <a:off x="713232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3"/>
            <p:cNvSpPr/>
            <p:nvPr/>
          </p:nvSpPr>
          <p:spPr>
            <a:xfrm>
              <a:off x="7582166" y="528281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4"/>
            <p:cNvSpPr/>
            <p:nvPr/>
          </p:nvSpPr>
          <p:spPr>
            <a:xfrm>
              <a:off x="7582166" y="482120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5"/>
            <p:cNvSpPr/>
            <p:nvPr/>
          </p:nvSpPr>
          <p:spPr>
            <a:xfrm>
              <a:off x="7582166" y="435958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56"/>
            <p:cNvSpPr/>
            <p:nvPr/>
          </p:nvSpPr>
          <p:spPr>
            <a:xfrm>
              <a:off x="7582166" y="389796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57"/>
            <p:cNvSpPr/>
            <p:nvPr/>
          </p:nvSpPr>
          <p:spPr>
            <a:xfrm>
              <a:off x="7658308" y="3996149"/>
              <a:ext cx="1522840" cy="1574741"/>
            </a:xfrm>
            <a:custGeom>
              <a:avLst/>
              <a:pathLst>
                <a:path w="1522840" h="1574741">
                  <a:moveTo>
                    <a:pt x="0" y="1574741"/>
                  </a:moveTo>
                  <a:lnTo>
                    <a:pt x="140919" y="1429920"/>
                  </a:lnTo>
                  <a:lnTo>
                    <a:pt x="272747" y="1301805"/>
                  </a:lnTo>
                  <a:lnTo>
                    <a:pt x="413667" y="1164847"/>
                  </a:lnTo>
                  <a:lnTo>
                    <a:pt x="550040" y="1034969"/>
                  </a:lnTo>
                  <a:lnTo>
                    <a:pt x="690960" y="900008"/>
                  </a:lnTo>
                  <a:lnTo>
                    <a:pt x="827334" y="756018"/>
                  </a:lnTo>
                  <a:lnTo>
                    <a:pt x="968253" y="602571"/>
                  </a:lnTo>
                  <a:lnTo>
                    <a:pt x="1109173" y="449750"/>
                  </a:lnTo>
                  <a:lnTo>
                    <a:pt x="1245547" y="293149"/>
                  </a:lnTo>
                  <a:lnTo>
                    <a:pt x="1386466" y="140897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58"/>
            <p:cNvSpPr/>
            <p:nvPr/>
          </p:nvSpPr>
          <p:spPr>
            <a:xfrm>
              <a:off x="7658308" y="4497759"/>
              <a:ext cx="968253" cy="1088810"/>
            </a:xfrm>
            <a:custGeom>
              <a:avLst/>
              <a:pathLst>
                <a:path w="968253" h="1088810">
                  <a:moveTo>
                    <a:pt x="0" y="1088810"/>
                  </a:moveTo>
                  <a:lnTo>
                    <a:pt x="140919" y="946974"/>
                  </a:lnTo>
                  <a:lnTo>
                    <a:pt x="272747" y="817045"/>
                  </a:lnTo>
                  <a:lnTo>
                    <a:pt x="413667" y="655254"/>
                  </a:lnTo>
                  <a:lnTo>
                    <a:pt x="550040" y="501087"/>
                  </a:lnTo>
                  <a:lnTo>
                    <a:pt x="690960" y="316508"/>
                  </a:lnTo>
                  <a:lnTo>
                    <a:pt x="827334" y="135139"/>
                  </a:lnTo>
                  <a:lnTo>
                    <a:pt x="968253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59"/>
            <p:cNvSpPr/>
            <p:nvPr/>
          </p:nvSpPr>
          <p:spPr>
            <a:xfrm>
              <a:off x="765830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77135"/>
                  </a:lnTo>
                  <a:lnTo>
                    <a:pt x="272747" y="1338417"/>
                  </a:lnTo>
                  <a:lnTo>
                    <a:pt x="413667" y="1196999"/>
                  </a:lnTo>
                  <a:lnTo>
                    <a:pt x="550040" y="1056002"/>
                  </a:lnTo>
                  <a:lnTo>
                    <a:pt x="690960" y="912336"/>
                  </a:lnTo>
                  <a:lnTo>
                    <a:pt x="827334" y="763715"/>
                  </a:lnTo>
                  <a:lnTo>
                    <a:pt x="968253" y="610654"/>
                  </a:lnTo>
                  <a:lnTo>
                    <a:pt x="1109173" y="456983"/>
                  </a:lnTo>
                  <a:lnTo>
                    <a:pt x="1245547" y="303817"/>
                  </a:lnTo>
                  <a:lnTo>
                    <a:pt x="1386466" y="151025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65" name="tx260"/>
            <p:cNvSpPr/>
            <p:nvPr/>
          </p:nvSpPr>
          <p:spPr>
            <a:xfrm>
              <a:off x="7214557" y="523733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66" name="tx261"/>
            <p:cNvSpPr/>
            <p:nvPr/>
          </p:nvSpPr>
          <p:spPr>
            <a:xfrm>
              <a:off x="7214557" y="477572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67" name="tx262"/>
            <p:cNvSpPr/>
            <p:nvPr/>
          </p:nvSpPr>
          <p:spPr>
            <a:xfrm>
              <a:off x="7214557" y="431410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268" name="tx263"/>
            <p:cNvSpPr/>
            <p:nvPr/>
          </p:nvSpPr>
          <p:spPr>
            <a:xfrm>
              <a:off x="7214557" y="385248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800M</a:t>
              </a:r>
            </a:p>
          </p:txBody>
        </p:sp>
        <p:sp>
          <p:nvSpPr>
            <p:cNvPr id="269" name="pl264"/>
            <p:cNvSpPr/>
            <p:nvPr/>
          </p:nvSpPr>
          <p:spPr>
            <a:xfrm>
              <a:off x="7547371" y="52828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5"/>
            <p:cNvSpPr/>
            <p:nvPr/>
          </p:nvSpPr>
          <p:spPr>
            <a:xfrm>
              <a:off x="7547371" y="4821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66"/>
            <p:cNvSpPr/>
            <p:nvPr/>
          </p:nvSpPr>
          <p:spPr>
            <a:xfrm>
              <a:off x="7547371" y="4359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67"/>
            <p:cNvSpPr/>
            <p:nvPr/>
          </p:nvSpPr>
          <p:spPr>
            <a:xfrm>
              <a:off x="7547371" y="3897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68"/>
            <p:cNvSpPr/>
            <p:nvPr/>
          </p:nvSpPr>
          <p:spPr>
            <a:xfrm>
              <a:off x="779922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69"/>
            <p:cNvSpPr/>
            <p:nvPr/>
          </p:nvSpPr>
          <p:spPr>
            <a:xfrm>
              <a:off x="807197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0"/>
            <p:cNvSpPr/>
            <p:nvPr/>
          </p:nvSpPr>
          <p:spPr>
            <a:xfrm>
              <a:off x="83492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1"/>
            <p:cNvSpPr/>
            <p:nvPr/>
          </p:nvSpPr>
          <p:spPr>
            <a:xfrm>
              <a:off x="862656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2"/>
            <p:cNvSpPr/>
            <p:nvPr/>
          </p:nvSpPr>
          <p:spPr>
            <a:xfrm>
              <a:off x="890385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3"/>
            <p:cNvSpPr/>
            <p:nvPr/>
          </p:nvSpPr>
          <p:spPr>
            <a:xfrm>
              <a:off x="91811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4"/>
            <p:cNvSpPr/>
            <p:nvPr/>
          </p:nvSpPr>
          <p:spPr>
            <a:xfrm>
              <a:off x="771790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0" name="tx275"/>
            <p:cNvSpPr/>
            <p:nvPr/>
          </p:nvSpPr>
          <p:spPr>
            <a:xfrm>
              <a:off x="798386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1" name="tx276"/>
            <p:cNvSpPr/>
            <p:nvPr/>
          </p:nvSpPr>
          <p:spPr>
            <a:xfrm>
              <a:off x="82679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2" name="tx277"/>
            <p:cNvSpPr/>
            <p:nvPr/>
          </p:nvSpPr>
          <p:spPr>
            <a:xfrm>
              <a:off x="852485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3" name="tx278"/>
            <p:cNvSpPr/>
            <p:nvPr/>
          </p:nvSpPr>
          <p:spPr>
            <a:xfrm>
              <a:off x="881911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4" name="tx279"/>
            <p:cNvSpPr/>
            <p:nvPr/>
          </p:nvSpPr>
          <p:spPr>
            <a:xfrm>
              <a:off x="908286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837738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8008159" y="3608540"/>
              <a:ext cx="823138" cy="17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87" name="rc282"/>
            <p:cNvSpPr/>
            <p:nvPr/>
          </p:nvSpPr>
          <p:spPr>
            <a:xfrm>
              <a:off x="932688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l283"/>
            <p:cNvSpPr/>
            <p:nvPr/>
          </p:nvSpPr>
          <p:spPr>
            <a:xfrm>
              <a:off x="9776726" y="534933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4"/>
            <p:cNvSpPr/>
            <p:nvPr/>
          </p:nvSpPr>
          <p:spPr>
            <a:xfrm>
              <a:off x="9776726" y="494001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5"/>
            <p:cNvSpPr/>
            <p:nvPr/>
          </p:nvSpPr>
          <p:spPr>
            <a:xfrm>
              <a:off x="9776726" y="4530686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86"/>
            <p:cNvSpPr/>
            <p:nvPr/>
          </p:nvSpPr>
          <p:spPr>
            <a:xfrm>
              <a:off x="9776726" y="412136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87"/>
            <p:cNvSpPr/>
            <p:nvPr/>
          </p:nvSpPr>
          <p:spPr>
            <a:xfrm>
              <a:off x="9852868" y="4025385"/>
              <a:ext cx="1522840" cy="1553389"/>
            </a:xfrm>
            <a:custGeom>
              <a:avLst/>
              <a:pathLst>
                <a:path w="1522840" h="1553389">
                  <a:moveTo>
                    <a:pt x="0" y="1553389"/>
                  </a:moveTo>
                  <a:lnTo>
                    <a:pt x="140919" y="1428782"/>
                  </a:lnTo>
                  <a:lnTo>
                    <a:pt x="272747" y="1294476"/>
                  </a:lnTo>
                  <a:lnTo>
                    <a:pt x="413667" y="1186403"/>
                  </a:lnTo>
                  <a:lnTo>
                    <a:pt x="550040" y="1055004"/>
                  </a:lnTo>
                  <a:lnTo>
                    <a:pt x="690960" y="916532"/>
                  </a:lnTo>
                  <a:lnTo>
                    <a:pt x="827334" y="771786"/>
                  </a:lnTo>
                  <a:lnTo>
                    <a:pt x="968253" y="585527"/>
                  </a:lnTo>
                  <a:lnTo>
                    <a:pt x="1109173" y="432362"/>
                  </a:lnTo>
                  <a:lnTo>
                    <a:pt x="1245547" y="263914"/>
                  </a:lnTo>
                  <a:lnTo>
                    <a:pt x="1386466" y="117590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88"/>
            <p:cNvSpPr/>
            <p:nvPr/>
          </p:nvSpPr>
          <p:spPr>
            <a:xfrm>
              <a:off x="9852868" y="4740681"/>
              <a:ext cx="968253" cy="841329"/>
            </a:xfrm>
            <a:custGeom>
              <a:avLst/>
              <a:pathLst>
                <a:path w="968253" h="841329">
                  <a:moveTo>
                    <a:pt x="0" y="841329"/>
                  </a:moveTo>
                  <a:lnTo>
                    <a:pt x="140919" y="702765"/>
                  </a:lnTo>
                  <a:lnTo>
                    <a:pt x="272747" y="608824"/>
                  </a:lnTo>
                  <a:lnTo>
                    <a:pt x="413667" y="501257"/>
                  </a:lnTo>
                  <a:lnTo>
                    <a:pt x="550040" y="388881"/>
                  </a:lnTo>
                  <a:lnTo>
                    <a:pt x="690960" y="254781"/>
                  </a:lnTo>
                  <a:lnTo>
                    <a:pt x="827334" y="109518"/>
                  </a:lnTo>
                  <a:lnTo>
                    <a:pt x="968253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89"/>
            <p:cNvSpPr/>
            <p:nvPr/>
          </p:nvSpPr>
          <p:spPr>
            <a:xfrm>
              <a:off x="985286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82882"/>
                  </a:lnTo>
                  <a:lnTo>
                    <a:pt x="272747" y="1347804"/>
                  </a:lnTo>
                  <a:lnTo>
                    <a:pt x="413667" y="1207679"/>
                  </a:lnTo>
                  <a:lnTo>
                    <a:pt x="550040" y="1063184"/>
                  </a:lnTo>
                  <a:lnTo>
                    <a:pt x="690960" y="919727"/>
                  </a:lnTo>
                  <a:lnTo>
                    <a:pt x="827334" y="768393"/>
                  </a:lnTo>
                  <a:lnTo>
                    <a:pt x="968253" y="611518"/>
                  </a:lnTo>
                  <a:lnTo>
                    <a:pt x="1109173" y="458215"/>
                  </a:lnTo>
                  <a:lnTo>
                    <a:pt x="1245547" y="294735"/>
                  </a:lnTo>
                  <a:lnTo>
                    <a:pt x="1386466" y="141023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5" name="tx290"/>
            <p:cNvSpPr/>
            <p:nvPr/>
          </p:nvSpPr>
          <p:spPr>
            <a:xfrm>
              <a:off x="9409117" y="530385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96" name="tx291"/>
            <p:cNvSpPr/>
            <p:nvPr/>
          </p:nvSpPr>
          <p:spPr>
            <a:xfrm>
              <a:off x="9409117" y="489453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97" name="tx292"/>
            <p:cNvSpPr/>
            <p:nvPr/>
          </p:nvSpPr>
          <p:spPr>
            <a:xfrm>
              <a:off x="9409117" y="4485144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98" name="tx293"/>
            <p:cNvSpPr/>
            <p:nvPr/>
          </p:nvSpPr>
          <p:spPr>
            <a:xfrm>
              <a:off x="9409117" y="407587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99" name="pl294"/>
            <p:cNvSpPr/>
            <p:nvPr/>
          </p:nvSpPr>
          <p:spPr>
            <a:xfrm>
              <a:off x="9741931" y="53493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5"/>
            <p:cNvSpPr/>
            <p:nvPr/>
          </p:nvSpPr>
          <p:spPr>
            <a:xfrm>
              <a:off x="9741931" y="494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296"/>
            <p:cNvSpPr/>
            <p:nvPr/>
          </p:nvSpPr>
          <p:spPr>
            <a:xfrm>
              <a:off x="9741931" y="4530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297"/>
            <p:cNvSpPr/>
            <p:nvPr/>
          </p:nvSpPr>
          <p:spPr>
            <a:xfrm>
              <a:off x="9741931" y="4121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298"/>
            <p:cNvSpPr/>
            <p:nvPr/>
          </p:nvSpPr>
          <p:spPr>
            <a:xfrm>
              <a:off x="999378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299"/>
            <p:cNvSpPr/>
            <p:nvPr/>
          </p:nvSpPr>
          <p:spPr>
            <a:xfrm>
              <a:off x="102665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0"/>
            <p:cNvSpPr/>
            <p:nvPr/>
          </p:nvSpPr>
          <p:spPr>
            <a:xfrm>
              <a:off x="1054382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1"/>
            <p:cNvSpPr/>
            <p:nvPr/>
          </p:nvSpPr>
          <p:spPr>
            <a:xfrm>
              <a:off x="1082112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2"/>
            <p:cNvSpPr/>
            <p:nvPr/>
          </p:nvSpPr>
          <p:spPr>
            <a:xfrm>
              <a:off x="1109841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3"/>
            <p:cNvSpPr/>
            <p:nvPr/>
          </p:nvSpPr>
          <p:spPr>
            <a:xfrm>
              <a:off x="113757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tx304"/>
            <p:cNvSpPr/>
            <p:nvPr/>
          </p:nvSpPr>
          <p:spPr>
            <a:xfrm>
              <a:off x="991246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0" name="tx305"/>
            <p:cNvSpPr/>
            <p:nvPr/>
          </p:nvSpPr>
          <p:spPr>
            <a:xfrm>
              <a:off x="1017842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1" name="tx306"/>
            <p:cNvSpPr/>
            <p:nvPr/>
          </p:nvSpPr>
          <p:spPr>
            <a:xfrm>
              <a:off x="1046247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2" name="tx307"/>
            <p:cNvSpPr/>
            <p:nvPr/>
          </p:nvSpPr>
          <p:spPr>
            <a:xfrm>
              <a:off x="1071941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3" name="tx308"/>
            <p:cNvSpPr/>
            <p:nvPr/>
          </p:nvSpPr>
          <p:spPr>
            <a:xfrm>
              <a:off x="1101367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14" name="tx309"/>
            <p:cNvSpPr/>
            <p:nvPr/>
          </p:nvSpPr>
          <p:spPr>
            <a:xfrm>
              <a:off x="1127742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5" name="tx310"/>
            <p:cNvSpPr/>
            <p:nvPr/>
          </p:nvSpPr>
          <p:spPr>
            <a:xfrm>
              <a:off x="1057194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16" name="tx311"/>
            <p:cNvSpPr/>
            <p:nvPr/>
          </p:nvSpPr>
          <p:spPr>
            <a:xfrm>
              <a:off x="9877544" y="3613183"/>
              <a:ext cx="147348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317" name="rc312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3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9" name="pl314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rc315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1" name="pl316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rc317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3" name="pl318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4" name="tx319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325" name="tx320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326" name="tx321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Receita Corrente Líquida
Receita Total
Cenário da Receita
Transferências Correntes
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1.
2.
3.
4.
5.</a:t>
            </a:r>
          </a:p>
        </p:txBody>
      </p:sp>
      <p:sp>
        <p:nvSpPr>
          <p:cNvPr id="4" name=""/>
          <p:cNvSpPr>
            <a:spLocks noGrp="1"/>
          </p:cNvSpPr>
          <p:nvPr>
            <p:ph/>
          </p:nvPr>
        </p:nvSpPr>
        <p:spPr>
          <a:xfrm>
            <a:off x="6858000" y="914400"/>
            <a:ext cx="2743200" cy="914400"/>
          </a:xfrm>
        </p:spPr>
        <p:txBody>
          <a:bodyPr/>
          <a:lstStyle/>
          <a:p>
            <a:r>
              <a:rPr/>
              <a:t>SUMÁRIO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Receita Corrente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16/08/24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5151757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454009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84205" y="392843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4205" y="331677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4205" y="2705119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306080" y="2559813"/>
              <a:ext cx="4437495" cy="2949805"/>
            </a:xfrm>
            <a:custGeom>
              <a:avLst/>
              <a:pathLst>
                <a:path w="4437495" h="2949805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  <a:lnTo>
                    <a:pt x="4437495" y="2200602"/>
                  </a:lnTo>
                  <a:lnTo>
                    <a:pt x="4040108" y="2333861"/>
                  </a:lnTo>
                  <a:lnTo>
                    <a:pt x="3629474" y="2200375"/>
                  </a:lnTo>
                  <a:lnTo>
                    <a:pt x="3232086" y="2211463"/>
                  </a:lnTo>
                  <a:lnTo>
                    <a:pt x="2821452" y="2246908"/>
                  </a:lnTo>
                  <a:lnTo>
                    <a:pt x="2410818" y="2361977"/>
                  </a:lnTo>
                  <a:lnTo>
                    <a:pt x="2013430" y="2532591"/>
                  </a:lnTo>
                  <a:lnTo>
                    <a:pt x="1602796" y="2703880"/>
                  </a:lnTo>
                  <a:lnTo>
                    <a:pt x="1205409" y="2949805"/>
                  </a:lnTo>
                  <a:lnTo>
                    <a:pt x="794775" y="2846096"/>
                  </a:lnTo>
                  <a:lnTo>
                    <a:pt x="410633" y="2784891"/>
                  </a:lnTo>
                  <a:lnTo>
                    <a:pt x="0" y="283094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080" y="2559813"/>
              <a:ext cx="4437495" cy="2658659"/>
            </a:xfrm>
            <a:custGeom>
              <a:avLst/>
              <a:pathLst>
                <a:path w="4437495" h="2658659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306080" y="4760189"/>
              <a:ext cx="4437495" cy="749429"/>
            </a:xfrm>
            <a:custGeom>
              <a:avLst/>
              <a:pathLst>
                <a:path w="4437495" h="749429">
                  <a:moveTo>
                    <a:pt x="4437495" y="226"/>
                  </a:moveTo>
                  <a:lnTo>
                    <a:pt x="4040108" y="133485"/>
                  </a:lnTo>
                  <a:lnTo>
                    <a:pt x="3629474" y="0"/>
                  </a:lnTo>
                  <a:lnTo>
                    <a:pt x="3232086" y="11088"/>
                  </a:lnTo>
                  <a:lnTo>
                    <a:pt x="2821452" y="46532"/>
                  </a:lnTo>
                  <a:lnTo>
                    <a:pt x="2410818" y="161602"/>
                  </a:lnTo>
                  <a:lnTo>
                    <a:pt x="2013430" y="332215"/>
                  </a:lnTo>
                  <a:lnTo>
                    <a:pt x="1602796" y="503504"/>
                  </a:lnTo>
                  <a:lnTo>
                    <a:pt x="1205409" y="749429"/>
                  </a:lnTo>
                  <a:lnTo>
                    <a:pt x="794775" y="645721"/>
                  </a:lnTo>
                  <a:lnTo>
                    <a:pt x="410633" y="584516"/>
                  </a:lnTo>
                  <a:lnTo>
                    <a:pt x="0" y="6305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306080" y="3660114"/>
              <a:ext cx="4437495" cy="1644502"/>
            </a:xfrm>
            <a:custGeom>
              <a:avLst/>
              <a:pathLst>
                <a:path w="4437495" h="1644502">
                  <a:moveTo>
                    <a:pt x="0" y="1644502"/>
                  </a:moveTo>
                  <a:lnTo>
                    <a:pt x="410633" y="1515433"/>
                  </a:lnTo>
                  <a:lnTo>
                    <a:pt x="794775" y="1494624"/>
                  </a:lnTo>
                  <a:lnTo>
                    <a:pt x="1205409" y="1514166"/>
                  </a:lnTo>
                  <a:lnTo>
                    <a:pt x="1602796" y="1171602"/>
                  </a:lnTo>
                  <a:lnTo>
                    <a:pt x="2013430" y="909988"/>
                  </a:lnTo>
                  <a:lnTo>
                    <a:pt x="2410818" y="645627"/>
                  </a:lnTo>
                  <a:lnTo>
                    <a:pt x="2821452" y="440176"/>
                  </a:lnTo>
                  <a:lnTo>
                    <a:pt x="3232086" y="314559"/>
                  </a:lnTo>
                  <a:lnTo>
                    <a:pt x="3629474" y="202253"/>
                  </a:lnTo>
                  <a:lnTo>
                    <a:pt x="4040108" y="238129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306080" y="4214866"/>
              <a:ext cx="2821452" cy="1089750"/>
            </a:xfrm>
            <a:custGeom>
              <a:avLst/>
              <a:pathLst>
                <a:path w="2821452" h="1089750">
                  <a:moveTo>
                    <a:pt x="0" y="1089750"/>
                  </a:moveTo>
                  <a:lnTo>
                    <a:pt x="410633" y="919294"/>
                  </a:lnTo>
                  <a:lnTo>
                    <a:pt x="794775" y="998506"/>
                  </a:lnTo>
                  <a:lnTo>
                    <a:pt x="1205409" y="909223"/>
                  </a:lnTo>
                  <a:lnTo>
                    <a:pt x="1602796" y="569492"/>
                  </a:lnTo>
                  <a:lnTo>
                    <a:pt x="2013430" y="257634"/>
                  </a:lnTo>
                  <a:lnTo>
                    <a:pt x="2410818" y="0"/>
                  </a:lnTo>
                  <a:lnTo>
                    <a:pt x="2821452" y="883794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88593" y="5323064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30654" y="53448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99227" y="519399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41288" y="521579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80820" y="5173187"/>
              <a:ext cx="240071" cy="184483"/>
            </a:xfrm>
            <a:custGeom>
              <a:avLst/>
              <a:pathLst>
                <a:path w="240071" h="184483">
                  <a:moveTo>
                    <a:pt x="25236" y="184483"/>
                  </a:moveTo>
                  <a:lnTo>
                    <a:pt x="214834" y="184483"/>
                  </a:lnTo>
                  <a:lnTo>
                    <a:pt x="213818" y="184462"/>
                  </a:lnTo>
                  <a:lnTo>
                    <a:pt x="217876" y="184299"/>
                  </a:lnTo>
                  <a:lnTo>
                    <a:pt x="221856" y="183486"/>
                  </a:lnTo>
                  <a:lnTo>
                    <a:pt x="225653" y="182046"/>
                  </a:lnTo>
                  <a:lnTo>
                    <a:pt x="229171" y="180015"/>
                  </a:lnTo>
                  <a:lnTo>
                    <a:pt x="232317" y="177447"/>
                  </a:lnTo>
                  <a:lnTo>
                    <a:pt x="235010" y="174407"/>
                  </a:lnTo>
                  <a:lnTo>
                    <a:pt x="237180" y="170974"/>
                  </a:lnTo>
                  <a:lnTo>
                    <a:pt x="238772" y="167237"/>
                  </a:lnTo>
                  <a:lnTo>
                    <a:pt x="239744" y="163294"/>
                  </a:lnTo>
                  <a:lnTo>
                    <a:pt x="240071" y="159246"/>
                  </a:lnTo>
                  <a:lnTo>
                    <a:pt x="240071" y="25236"/>
                  </a:lnTo>
                  <a:lnTo>
                    <a:pt x="239744" y="21188"/>
                  </a:lnTo>
                  <a:lnTo>
                    <a:pt x="238772" y="17245"/>
                  </a:lnTo>
                  <a:lnTo>
                    <a:pt x="237180" y="13508"/>
                  </a:lnTo>
                  <a:lnTo>
                    <a:pt x="235010" y="10075"/>
                  </a:lnTo>
                  <a:lnTo>
                    <a:pt x="232317" y="7035"/>
                  </a:lnTo>
                  <a:lnTo>
                    <a:pt x="229171" y="4467"/>
                  </a:lnTo>
                  <a:lnTo>
                    <a:pt x="225653" y="2436"/>
                  </a:lnTo>
                  <a:lnTo>
                    <a:pt x="221856" y="996"/>
                  </a:lnTo>
                  <a:lnTo>
                    <a:pt x="217876" y="184"/>
                  </a:lnTo>
                  <a:lnTo>
                    <a:pt x="214834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22881" y="5213057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94002" y="519272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36063" y="52145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91390" y="485016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33451" y="48719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102024" y="458855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44085" y="461034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9412" y="432419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41473" y="4345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10045" y="41187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52107" y="41405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20679" y="399312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2741" y="401492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8067" y="388081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60128" y="390261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8701" y="391669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70762" y="393849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6089" y="367856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8150" y="370036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88593" y="499099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30654" y="501279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99227" y="48205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41288" y="48423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22356" y="48997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64417" y="49215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94002" y="481046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36063" y="48322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30377" y="447073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72438" y="449253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102024" y="415887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44085" y="418067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40,11</a:t>
              </a:r>
            </a:p>
          </p:txBody>
        </p:sp>
        <p:sp>
          <p:nvSpPr>
            <p:cNvPr id="56" name="pg51"/>
            <p:cNvSpPr/>
            <p:nvPr/>
          </p:nvSpPr>
          <p:spPr>
            <a:xfrm>
              <a:off x="3499412" y="390124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2"/>
            <p:cNvSpPr/>
            <p:nvPr/>
          </p:nvSpPr>
          <p:spPr>
            <a:xfrm>
              <a:off x="3541473" y="392304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40,53</a:t>
              </a:r>
            </a:p>
          </p:txBody>
        </p:sp>
        <p:sp>
          <p:nvSpPr>
            <p:cNvPr id="58" name="pg53"/>
            <p:cNvSpPr/>
            <p:nvPr/>
          </p:nvSpPr>
          <p:spPr>
            <a:xfrm>
              <a:off x="3910045" y="47850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4"/>
            <p:cNvSpPr/>
            <p:nvPr/>
          </p:nvSpPr>
          <p:spPr>
            <a:xfrm>
              <a:off x="3952107" y="48068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39,09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4643" y="510621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61" name="tx56"/>
            <p:cNvSpPr/>
            <p:nvPr/>
          </p:nvSpPr>
          <p:spPr>
            <a:xfrm>
              <a:off x="804643" y="44946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804643" y="3884444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804643" y="3272785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804643" y="26595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5" name="pl60"/>
            <p:cNvSpPr/>
            <p:nvPr/>
          </p:nvSpPr>
          <p:spPr>
            <a:xfrm>
              <a:off x="1049411" y="5151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049411" y="4540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049411" y="3928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049411" y="3316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049411" y="270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171671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251148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3319511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412753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493555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74357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1"/>
            <p:cNvSpPr/>
            <p:nvPr/>
          </p:nvSpPr>
          <p:spPr>
            <a:xfrm>
              <a:off x="1635394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2423383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3238161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4025823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485081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64529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34824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83" name="tx78"/>
            <p:cNvSpPr/>
            <p:nvPr/>
          </p:nvSpPr>
          <p:spPr>
            <a:xfrm rot="-5400000">
              <a:off x="155931" y="396729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84" name="rc79"/>
            <p:cNvSpPr/>
            <p:nvPr/>
          </p:nvSpPr>
          <p:spPr>
            <a:xfrm>
              <a:off x="2280753" y="6155456"/>
              <a:ext cx="24881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0"/>
            <p:cNvSpPr/>
            <p:nvPr/>
          </p:nvSpPr>
          <p:spPr>
            <a:xfrm>
              <a:off x="2350342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23722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7" name="rc82"/>
            <p:cNvSpPr/>
            <p:nvPr/>
          </p:nvSpPr>
          <p:spPr>
            <a:xfrm>
              <a:off x="352787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354981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4"/>
            <p:cNvSpPr/>
            <p:nvPr/>
          </p:nvSpPr>
          <p:spPr>
            <a:xfrm>
              <a:off x="263938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3816917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2294897" y="2168244"/>
              <a:ext cx="2459861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acumulada em 12 meses</a:t>
              </a:r>
            </a:p>
          </p:txBody>
        </p:sp>
        <p:sp>
          <p:nvSpPr>
            <p:cNvPr id="92" name="rc87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6605911" y="5654974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605911" y="5064523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6605911" y="4474072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605911" y="3883621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605911" y="3293170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605911" y="2702719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4"/>
            <p:cNvSpPr/>
            <p:nvPr/>
          </p:nvSpPr>
          <p:spPr>
            <a:xfrm>
              <a:off x="6826181" y="2559813"/>
              <a:ext cx="4405399" cy="1377329"/>
            </a:xfrm>
            <a:custGeom>
              <a:avLst/>
              <a:pathLst>
                <a:path w="4405399" h="1377329">
                  <a:moveTo>
                    <a:pt x="0" y="869039"/>
                  </a:moveTo>
                  <a:lnTo>
                    <a:pt x="407663" y="1014285"/>
                  </a:lnTo>
                  <a:lnTo>
                    <a:pt x="789026" y="1060646"/>
                  </a:lnTo>
                  <a:lnTo>
                    <a:pt x="1196690" y="960767"/>
                  </a:lnTo>
                  <a:lnTo>
                    <a:pt x="1591203" y="382015"/>
                  </a:lnTo>
                  <a:lnTo>
                    <a:pt x="1998867" y="674967"/>
                  </a:lnTo>
                  <a:lnTo>
                    <a:pt x="2393381" y="516214"/>
                  </a:lnTo>
                  <a:lnTo>
                    <a:pt x="2801044" y="672355"/>
                  </a:lnTo>
                  <a:lnTo>
                    <a:pt x="3208708" y="682082"/>
                  </a:lnTo>
                  <a:lnTo>
                    <a:pt x="3603222" y="169493"/>
                  </a:lnTo>
                  <a:lnTo>
                    <a:pt x="4010885" y="336981"/>
                  </a:lnTo>
                  <a:lnTo>
                    <a:pt x="4405399" y="0"/>
                  </a:lnTo>
                  <a:lnTo>
                    <a:pt x="4405399" y="404938"/>
                  </a:lnTo>
                  <a:lnTo>
                    <a:pt x="4010885" y="713879"/>
                  </a:lnTo>
                  <a:lnTo>
                    <a:pt x="3603222" y="560328"/>
                  </a:lnTo>
                  <a:lnTo>
                    <a:pt x="3208708" y="1030265"/>
                  </a:lnTo>
                  <a:lnTo>
                    <a:pt x="2801044" y="1021347"/>
                  </a:lnTo>
                  <a:lnTo>
                    <a:pt x="2393381" y="878199"/>
                  </a:lnTo>
                  <a:lnTo>
                    <a:pt x="1998867" y="1023742"/>
                  </a:lnTo>
                  <a:lnTo>
                    <a:pt x="1591203" y="755166"/>
                  </a:lnTo>
                  <a:lnTo>
                    <a:pt x="1196690" y="1285760"/>
                  </a:lnTo>
                  <a:lnTo>
                    <a:pt x="789026" y="1377329"/>
                  </a:lnTo>
                  <a:lnTo>
                    <a:pt x="407663" y="1334825"/>
                  </a:lnTo>
                  <a:lnTo>
                    <a:pt x="0" y="1201665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826181" y="2559813"/>
              <a:ext cx="4405399" cy="1060646"/>
            </a:xfrm>
            <a:custGeom>
              <a:avLst/>
              <a:pathLst>
                <a:path w="4405399" h="1060646">
                  <a:moveTo>
                    <a:pt x="0" y="869039"/>
                  </a:moveTo>
                  <a:lnTo>
                    <a:pt x="407663" y="1014285"/>
                  </a:lnTo>
                  <a:lnTo>
                    <a:pt x="789026" y="1060646"/>
                  </a:lnTo>
                  <a:lnTo>
                    <a:pt x="1196690" y="960767"/>
                  </a:lnTo>
                  <a:lnTo>
                    <a:pt x="1591203" y="382015"/>
                  </a:lnTo>
                  <a:lnTo>
                    <a:pt x="1998867" y="674967"/>
                  </a:lnTo>
                  <a:lnTo>
                    <a:pt x="2393381" y="516214"/>
                  </a:lnTo>
                  <a:lnTo>
                    <a:pt x="2801044" y="672355"/>
                  </a:lnTo>
                  <a:lnTo>
                    <a:pt x="3208708" y="682082"/>
                  </a:lnTo>
                  <a:lnTo>
                    <a:pt x="3603222" y="169493"/>
                  </a:lnTo>
                  <a:lnTo>
                    <a:pt x="4010885" y="336981"/>
                  </a:lnTo>
                  <a:lnTo>
                    <a:pt x="440539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826181" y="2964751"/>
              <a:ext cx="4405399" cy="972391"/>
            </a:xfrm>
            <a:custGeom>
              <a:avLst/>
              <a:pathLst>
                <a:path w="4405399" h="972391">
                  <a:moveTo>
                    <a:pt x="4405399" y="0"/>
                  </a:moveTo>
                  <a:lnTo>
                    <a:pt x="4010885" y="308941"/>
                  </a:lnTo>
                  <a:lnTo>
                    <a:pt x="3603222" y="155390"/>
                  </a:lnTo>
                  <a:lnTo>
                    <a:pt x="3208708" y="625327"/>
                  </a:lnTo>
                  <a:lnTo>
                    <a:pt x="2801044" y="616409"/>
                  </a:lnTo>
                  <a:lnTo>
                    <a:pt x="2393381" y="473261"/>
                  </a:lnTo>
                  <a:lnTo>
                    <a:pt x="1998867" y="618804"/>
                  </a:lnTo>
                  <a:lnTo>
                    <a:pt x="1591203" y="350228"/>
                  </a:lnTo>
                  <a:lnTo>
                    <a:pt x="1196690" y="880822"/>
                  </a:lnTo>
                  <a:lnTo>
                    <a:pt x="789026" y="972391"/>
                  </a:lnTo>
                  <a:lnTo>
                    <a:pt x="407663" y="929887"/>
                  </a:lnTo>
                  <a:lnTo>
                    <a:pt x="0" y="79672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6826181" y="3015978"/>
              <a:ext cx="4405399" cy="984192"/>
            </a:xfrm>
            <a:custGeom>
              <a:avLst/>
              <a:pathLst>
                <a:path w="4405399" h="984192">
                  <a:moveTo>
                    <a:pt x="0" y="984192"/>
                  </a:moveTo>
                  <a:lnTo>
                    <a:pt x="407663" y="967576"/>
                  </a:lnTo>
                  <a:lnTo>
                    <a:pt x="789026" y="802998"/>
                  </a:lnTo>
                  <a:lnTo>
                    <a:pt x="1196690" y="629370"/>
                  </a:lnTo>
                  <a:lnTo>
                    <a:pt x="1591203" y="773796"/>
                  </a:lnTo>
                  <a:lnTo>
                    <a:pt x="1998867" y="898276"/>
                  </a:lnTo>
                  <a:lnTo>
                    <a:pt x="2393381" y="751429"/>
                  </a:lnTo>
                  <a:lnTo>
                    <a:pt x="2801044" y="787340"/>
                  </a:lnTo>
                  <a:lnTo>
                    <a:pt x="3208708" y="642531"/>
                  </a:lnTo>
                  <a:lnTo>
                    <a:pt x="3603222" y="125571"/>
                  </a:lnTo>
                  <a:lnTo>
                    <a:pt x="4010885" y="0"/>
                  </a:lnTo>
                  <a:lnTo>
                    <a:pt x="4405399" y="206049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6826181" y="3133874"/>
              <a:ext cx="2801044" cy="2375744"/>
            </a:xfrm>
            <a:custGeom>
              <a:avLst/>
              <a:pathLst>
                <a:path w="2801044" h="2375744">
                  <a:moveTo>
                    <a:pt x="0" y="461291"/>
                  </a:moveTo>
                  <a:lnTo>
                    <a:pt x="407663" y="520588"/>
                  </a:lnTo>
                  <a:lnTo>
                    <a:pt x="789026" y="838034"/>
                  </a:lnTo>
                  <a:lnTo>
                    <a:pt x="1196690" y="339099"/>
                  </a:lnTo>
                  <a:lnTo>
                    <a:pt x="1591203" y="0"/>
                  </a:lnTo>
                  <a:lnTo>
                    <a:pt x="1998867" y="178290"/>
                  </a:lnTo>
                  <a:lnTo>
                    <a:pt x="2393381" y="136131"/>
                  </a:lnTo>
                  <a:lnTo>
                    <a:pt x="2801044" y="2375744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99"/>
            <p:cNvSpPr/>
            <p:nvPr/>
          </p:nvSpPr>
          <p:spPr>
            <a:xfrm>
              <a:off x="6647681" y="3281544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0"/>
            <p:cNvSpPr/>
            <p:nvPr/>
          </p:nvSpPr>
          <p:spPr>
            <a:xfrm>
              <a:off x="6689743" y="330334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3,24</a:t>
              </a:r>
            </a:p>
          </p:txBody>
        </p:sp>
        <p:sp>
          <p:nvSpPr>
            <p:cNvPr id="106" name="pg101"/>
            <p:cNvSpPr/>
            <p:nvPr/>
          </p:nvSpPr>
          <p:spPr>
            <a:xfrm>
              <a:off x="7055345" y="334084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2"/>
            <p:cNvSpPr/>
            <p:nvPr/>
          </p:nvSpPr>
          <p:spPr>
            <a:xfrm>
              <a:off x="7097406" y="3362639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3,19</a:t>
              </a:r>
            </a:p>
          </p:txBody>
        </p:sp>
        <p:sp>
          <p:nvSpPr>
            <p:cNvPr id="108" name="pg103"/>
            <p:cNvSpPr/>
            <p:nvPr/>
          </p:nvSpPr>
          <p:spPr>
            <a:xfrm>
              <a:off x="7436708" y="365828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478769" y="3680084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2,93</a:t>
              </a:r>
            </a:p>
          </p:txBody>
        </p:sp>
        <p:sp>
          <p:nvSpPr>
            <p:cNvPr id="110" name="pg105"/>
            <p:cNvSpPr/>
            <p:nvPr/>
          </p:nvSpPr>
          <p:spPr>
            <a:xfrm>
              <a:off x="7844372" y="3159353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06"/>
            <p:cNvSpPr/>
            <p:nvPr/>
          </p:nvSpPr>
          <p:spPr>
            <a:xfrm>
              <a:off x="7886433" y="3181150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3,35</a:t>
              </a:r>
            </a:p>
          </p:txBody>
        </p:sp>
        <p:sp>
          <p:nvSpPr>
            <p:cNvPr id="112" name="pg107"/>
            <p:cNvSpPr/>
            <p:nvPr/>
          </p:nvSpPr>
          <p:spPr>
            <a:xfrm>
              <a:off x="8238885" y="2820253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8280947" y="2842050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3,63</a:t>
              </a:r>
            </a:p>
          </p:txBody>
        </p:sp>
        <p:sp>
          <p:nvSpPr>
            <p:cNvPr id="114" name="pg109"/>
            <p:cNvSpPr/>
            <p:nvPr/>
          </p:nvSpPr>
          <p:spPr>
            <a:xfrm>
              <a:off x="8646549" y="2998543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0"/>
            <p:cNvSpPr/>
            <p:nvPr/>
          </p:nvSpPr>
          <p:spPr>
            <a:xfrm>
              <a:off x="8688610" y="302034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116" name="pg111"/>
            <p:cNvSpPr/>
            <p:nvPr/>
          </p:nvSpPr>
          <p:spPr>
            <a:xfrm>
              <a:off x="9041063" y="295638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2"/>
            <p:cNvSpPr/>
            <p:nvPr/>
          </p:nvSpPr>
          <p:spPr>
            <a:xfrm>
              <a:off x="9083124" y="297818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118" name="pg113"/>
            <p:cNvSpPr/>
            <p:nvPr/>
          </p:nvSpPr>
          <p:spPr>
            <a:xfrm>
              <a:off x="9448726" y="519599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4"/>
            <p:cNvSpPr/>
            <p:nvPr/>
          </p:nvSpPr>
          <p:spPr>
            <a:xfrm>
              <a:off x="9490788" y="521779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1,62</a:t>
              </a:r>
            </a:p>
          </p:txBody>
        </p:sp>
        <p:sp>
          <p:nvSpPr>
            <p:cNvPr id="120" name="pl115"/>
            <p:cNvSpPr/>
            <p:nvPr/>
          </p:nvSpPr>
          <p:spPr>
            <a:xfrm>
              <a:off x="6826181" y="2762282"/>
              <a:ext cx="4405399" cy="1016518"/>
            </a:xfrm>
            <a:custGeom>
              <a:avLst/>
              <a:pathLst>
                <a:path w="4405399" h="1016518">
                  <a:moveTo>
                    <a:pt x="0" y="832883"/>
                  </a:moveTo>
                  <a:lnTo>
                    <a:pt x="407663" y="972086"/>
                  </a:lnTo>
                  <a:lnTo>
                    <a:pt x="789026" y="1016518"/>
                  </a:lnTo>
                  <a:lnTo>
                    <a:pt x="1196690" y="920795"/>
                  </a:lnTo>
                  <a:lnTo>
                    <a:pt x="1591203" y="366121"/>
                  </a:lnTo>
                  <a:lnTo>
                    <a:pt x="1998867" y="646886"/>
                  </a:lnTo>
                  <a:lnTo>
                    <a:pt x="2393381" y="494737"/>
                  </a:lnTo>
                  <a:lnTo>
                    <a:pt x="2801044" y="644382"/>
                  </a:lnTo>
                  <a:lnTo>
                    <a:pt x="3208708" y="653705"/>
                  </a:lnTo>
                  <a:lnTo>
                    <a:pt x="3603222" y="162442"/>
                  </a:lnTo>
                  <a:lnTo>
                    <a:pt x="4010885" y="322961"/>
                  </a:lnTo>
                  <a:lnTo>
                    <a:pt x="440539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1" name="tx116"/>
            <p:cNvSpPr/>
            <p:nvPr/>
          </p:nvSpPr>
          <p:spPr>
            <a:xfrm>
              <a:off x="6292476" y="5609492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6292476" y="5019041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6292476" y="4428590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2.5B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6292476" y="3838080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6292476" y="3247629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6292476" y="2657238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127" name="pl122"/>
            <p:cNvSpPr/>
            <p:nvPr/>
          </p:nvSpPr>
          <p:spPr>
            <a:xfrm>
              <a:off x="6571117" y="56549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3"/>
            <p:cNvSpPr/>
            <p:nvPr/>
          </p:nvSpPr>
          <p:spPr>
            <a:xfrm>
              <a:off x="6571117" y="5064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4"/>
            <p:cNvSpPr/>
            <p:nvPr/>
          </p:nvSpPr>
          <p:spPr>
            <a:xfrm>
              <a:off x="6571117" y="44740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6571117" y="38836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6"/>
            <p:cNvSpPr/>
            <p:nvPr/>
          </p:nvSpPr>
          <p:spPr>
            <a:xfrm>
              <a:off x="6571117" y="32931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6571117" y="27027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28"/>
            <p:cNvSpPr/>
            <p:nvPr/>
          </p:nvSpPr>
          <p:spPr>
            <a:xfrm>
              <a:off x="723384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802287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882504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962722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10429403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11231580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4"/>
            <p:cNvSpPr/>
            <p:nvPr/>
          </p:nvSpPr>
          <p:spPr>
            <a:xfrm>
              <a:off x="7152525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40" name="tx135"/>
            <p:cNvSpPr/>
            <p:nvPr/>
          </p:nvSpPr>
          <p:spPr>
            <a:xfrm>
              <a:off x="7934765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41" name="tx136"/>
            <p:cNvSpPr/>
            <p:nvPr/>
          </p:nvSpPr>
          <p:spPr>
            <a:xfrm>
              <a:off x="8743699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9525517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1034466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11133294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45" name="tx140"/>
            <p:cNvSpPr/>
            <p:nvPr/>
          </p:nvSpPr>
          <p:spPr>
            <a:xfrm>
              <a:off x="8986539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46" name="tx141"/>
            <p:cNvSpPr/>
            <p:nvPr/>
          </p:nvSpPr>
          <p:spPr>
            <a:xfrm rot="-5400000">
              <a:off x="5642331" y="396729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47" name="rc142"/>
            <p:cNvSpPr/>
            <p:nvPr/>
          </p:nvSpPr>
          <p:spPr>
            <a:xfrm>
              <a:off x="7094949" y="6155456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3"/>
            <p:cNvSpPr/>
            <p:nvPr/>
          </p:nvSpPr>
          <p:spPr>
            <a:xfrm>
              <a:off x="7164538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718648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45"/>
            <p:cNvSpPr/>
            <p:nvPr/>
          </p:nvSpPr>
          <p:spPr>
            <a:xfrm>
              <a:off x="8474910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8496856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47"/>
            <p:cNvSpPr/>
            <p:nvPr/>
          </p:nvSpPr>
          <p:spPr>
            <a:xfrm>
              <a:off x="978528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980722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4" name="tx149"/>
            <p:cNvSpPr/>
            <p:nvPr/>
          </p:nvSpPr>
          <p:spPr>
            <a:xfrm>
              <a:off x="7453583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55" name="tx150"/>
            <p:cNvSpPr/>
            <p:nvPr/>
          </p:nvSpPr>
          <p:spPr>
            <a:xfrm>
              <a:off x="8763955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07432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8525782" y="2168244"/>
              <a:ext cx="100619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58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R$ 39,09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59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R$ 40,72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60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R$ -1,63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61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16/08/24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5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159,57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40.532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13,59 %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11,31 %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148,57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-47,10 %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6,73 %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-1.780,80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-1.632,23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2.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16/08/24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424975"/>
              <a:ext cx="4752159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6"/>
            <p:cNvSpPr/>
            <p:nvPr/>
          </p:nvSpPr>
          <p:spPr>
            <a:xfrm>
              <a:off x="1315396" y="2576952"/>
              <a:ext cx="4320144" cy="3029905"/>
            </a:xfrm>
            <a:custGeom>
              <a:avLst/>
              <a:pathLst>
                <a:path w="4320144" h="3029905">
                  <a:moveTo>
                    <a:pt x="0" y="2988402"/>
                  </a:moveTo>
                  <a:lnTo>
                    <a:pt x="399774" y="2744594"/>
                  </a:lnTo>
                  <a:lnTo>
                    <a:pt x="773757" y="2503366"/>
                  </a:lnTo>
                  <a:lnTo>
                    <a:pt x="1173531" y="2255987"/>
                  </a:lnTo>
                  <a:lnTo>
                    <a:pt x="1560410" y="1973653"/>
                  </a:lnTo>
                  <a:lnTo>
                    <a:pt x="1960185" y="1705710"/>
                  </a:lnTo>
                  <a:lnTo>
                    <a:pt x="2347063" y="1431692"/>
                  </a:lnTo>
                  <a:lnTo>
                    <a:pt x="2746838" y="1166724"/>
                  </a:lnTo>
                  <a:lnTo>
                    <a:pt x="3146613" y="902838"/>
                  </a:lnTo>
                  <a:lnTo>
                    <a:pt x="3533491" y="606295"/>
                  </a:lnTo>
                  <a:lnTo>
                    <a:pt x="3933266" y="320854"/>
                  </a:lnTo>
                  <a:lnTo>
                    <a:pt x="4320144" y="0"/>
                  </a:lnTo>
                  <a:lnTo>
                    <a:pt x="4320144" y="520499"/>
                  </a:lnTo>
                  <a:lnTo>
                    <a:pt x="3933266" y="789925"/>
                  </a:lnTo>
                  <a:lnTo>
                    <a:pt x="3533491" y="1029614"/>
                  </a:lnTo>
                  <a:lnTo>
                    <a:pt x="3146613" y="1278626"/>
                  </a:lnTo>
                  <a:lnTo>
                    <a:pt x="2746838" y="1500215"/>
                  </a:lnTo>
                  <a:lnTo>
                    <a:pt x="2347063" y="1722712"/>
                  </a:lnTo>
                  <a:lnTo>
                    <a:pt x="1960185" y="1952809"/>
                  </a:lnTo>
                  <a:lnTo>
                    <a:pt x="1560410" y="2177805"/>
                  </a:lnTo>
                  <a:lnTo>
                    <a:pt x="1173531" y="2414885"/>
                  </a:lnTo>
                  <a:lnTo>
                    <a:pt x="773757" y="2622613"/>
                  </a:lnTo>
                  <a:lnTo>
                    <a:pt x="399774" y="2825176"/>
                  </a:lnTo>
                  <a:lnTo>
                    <a:pt x="0" y="3029905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15396" y="2576952"/>
              <a:ext cx="4320144" cy="2988402"/>
            </a:xfrm>
            <a:custGeom>
              <a:avLst/>
              <a:pathLst>
                <a:path w="4320144" h="2988402">
                  <a:moveTo>
                    <a:pt x="0" y="2988402"/>
                  </a:moveTo>
                  <a:lnTo>
                    <a:pt x="399774" y="2744594"/>
                  </a:lnTo>
                  <a:lnTo>
                    <a:pt x="773757" y="2503366"/>
                  </a:lnTo>
                  <a:lnTo>
                    <a:pt x="1173531" y="2255987"/>
                  </a:lnTo>
                  <a:lnTo>
                    <a:pt x="1560410" y="1973653"/>
                  </a:lnTo>
                  <a:lnTo>
                    <a:pt x="1960185" y="1705710"/>
                  </a:lnTo>
                  <a:lnTo>
                    <a:pt x="2347063" y="1431692"/>
                  </a:lnTo>
                  <a:lnTo>
                    <a:pt x="2746838" y="1166724"/>
                  </a:lnTo>
                  <a:lnTo>
                    <a:pt x="3146613" y="902838"/>
                  </a:lnTo>
                  <a:lnTo>
                    <a:pt x="3533491" y="606295"/>
                  </a:lnTo>
                  <a:lnTo>
                    <a:pt x="3933266" y="320854"/>
                  </a:lnTo>
                  <a:lnTo>
                    <a:pt x="432014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15396" y="3097451"/>
              <a:ext cx="4320144" cy="2509405"/>
            </a:xfrm>
            <a:custGeom>
              <a:avLst/>
              <a:pathLst>
                <a:path w="4320144" h="2509405">
                  <a:moveTo>
                    <a:pt x="4320144" y="0"/>
                  </a:moveTo>
                  <a:lnTo>
                    <a:pt x="3933266" y="269426"/>
                  </a:lnTo>
                  <a:lnTo>
                    <a:pt x="3533491" y="509115"/>
                  </a:lnTo>
                  <a:lnTo>
                    <a:pt x="3146613" y="758127"/>
                  </a:lnTo>
                  <a:lnTo>
                    <a:pt x="2746838" y="979715"/>
                  </a:lnTo>
                  <a:lnTo>
                    <a:pt x="2347063" y="1202213"/>
                  </a:lnTo>
                  <a:lnTo>
                    <a:pt x="1960185" y="1432310"/>
                  </a:lnTo>
                  <a:lnTo>
                    <a:pt x="1560410" y="1657306"/>
                  </a:lnTo>
                  <a:lnTo>
                    <a:pt x="1173531" y="1894386"/>
                  </a:lnTo>
                  <a:lnTo>
                    <a:pt x="773757" y="2102113"/>
                  </a:lnTo>
                  <a:lnTo>
                    <a:pt x="399774" y="2304676"/>
                  </a:lnTo>
                  <a:lnTo>
                    <a:pt x="0" y="250940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15396" y="2837201"/>
              <a:ext cx="4320144" cy="2748904"/>
            </a:xfrm>
            <a:custGeom>
              <a:avLst/>
              <a:pathLst>
                <a:path w="4320144" h="2748904">
                  <a:moveTo>
                    <a:pt x="0" y="2748904"/>
                  </a:moveTo>
                  <a:lnTo>
                    <a:pt x="399774" y="2524635"/>
                  </a:lnTo>
                  <a:lnTo>
                    <a:pt x="773757" y="2302740"/>
                  </a:lnTo>
                  <a:lnTo>
                    <a:pt x="1173531" y="2075187"/>
                  </a:lnTo>
                  <a:lnTo>
                    <a:pt x="1560410" y="1815479"/>
                  </a:lnTo>
                  <a:lnTo>
                    <a:pt x="1960185" y="1569010"/>
                  </a:lnTo>
                  <a:lnTo>
                    <a:pt x="2347063" y="1316952"/>
                  </a:lnTo>
                  <a:lnTo>
                    <a:pt x="2746838" y="1073220"/>
                  </a:lnTo>
                  <a:lnTo>
                    <a:pt x="3146613" y="830483"/>
                  </a:lnTo>
                  <a:lnTo>
                    <a:pt x="3533491" y="557705"/>
                  </a:lnTo>
                  <a:lnTo>
                    <a:pt x="3933266" y="295140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315396" y="3056095"/>
              <a:ext cx="4320144" cy="2560380"/>
            </a:xfrm>
            <a:custGeom>
              <a:avLst/>
              <a:pathLst>
                <a:path w="4320144" h="2560380">
                  <a:moveTo>
                    <a:pt x="0" y="2560380"/>
                  </a:moveTo>
                  <a:lnTo>
                    <a:pt x="399774" y="2351633"/>
                  </a:lnTo>
                  <a:lnTo>
                    <a:pt x="773757" y="2133148"/>
                  </a:lnTo>
                  <a:lnTo>
                    <a:pt x="1173531" y="1902741"/>
                  </a:lnTo>
                  <a:lnTo>
                    <a:pt x="1560410" y="1680879"/>
                  </a:lnTo>
                  <a:lnTo>
                    <a:pt x="1960185" y="1465861"/>
                  </a:lnTo>
                  <a:lnTo>
                    <a:pt x="2347063" y="1243452"/>
                  </a:lnTo>
                  <a:lnTo>
                    <a:pt x="2746838" y="1023068"/>
                  </a:lnTo>
                  <a:lnTo>
                    <a:pt x="3146613" y="794614"/>
                  </a:lnTo>
                  <a:lnTo>
                    <a:pt x="3533491" y="534483"/>
                  </a:lnTo>
                  <a:lnTo>
                    <a:pt x="3933266" y="266069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15396" y="4023753"/>
              <a:ext cx="2746838" cy="1562352"/>
            </a:xfrm>
            <a:custGeom>
              <a:avLst/>
              <a:pathLst>
                <a:path w="2746838" h="1562352">
                  <a:moveTo>
                    <a:pt x="0" y="1562352"/>
                  </a:moveTo>
                  <a:lnTo>
                    <a:pt x="399774" y="1332153"/>
                  </a:lnTo>
                  <a:lnTo>
                    <a:pt x="773757" y="1120531"/>
                  </a:lnTo>
                  <a:lnTo>
                    <a:pt x="1173531" y="879809"/>
                  </a:lnTo>
                  <a:lnTo>
                    <a:pt x="1560410" y="620099"/>
                  </a:lnTo>
                  <a:lnTo>
                    <a:pt x="1960185" y="369363"/>
                  </a:lnTo>
                  <a:lnTo>
                    <a:pt x="2347063" y="113416"/>
                  </a:lnTo>
                  <a:lnTo>
                    <a:pt x="274683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2"/>
            <p:cNvSpPr/>
            <p:nvPr/>
          </p:nvSpPr>
          <p:spPr>
            <a:xfrm>
              <a:off x="1136896" y="5272484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1178957" y="529428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19" name="pg14"/>
            <p:cNvSpPr/>
            <p:nvPr/>
          </p:nvSpPr>
          <p:spPr>
            <a:xfrm>
              <a:off x="1536670" y="504228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5"/>
            <p:cNvSpPr/>
            <p:nvPr/>
          </p:nvSpPr>
          <p:spPr>
            <a:xfrm>
              <a:off x="1578732" y="506408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6,84</a:t>
              </a:r>
            </a:p>
          </p:txBody>
        </p:sp>
        <p:sp>
          <p:nvSpPr>
            <p:cNvPr id="21" name="pg16"/>
            <p:cNvSpPr/>
            <p:nvPr/>
          </p:nvSpPr>
          <p:spPr>
            <a:xfrm>
              <a:off x="1910653" y="4830663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17"/>
            <p:cNvSpPr/>
            <p:nvPr/>
          </p:nvSpPr>
          <p:spPr>
            <a:xfrm>
              <a:off x="1952714" y="485246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9,93</a:t>
              </a:r>
            </a:p>
          </p:txBody>
        </p:sp>
        <p:sp>
          <p:nvSpPr>
            <p:cNvPr id="23" name="pg18"/>
            <p:cNvSpPr/>
            <p:nvPr/>
          </p:nvSpPr>
          <p:spPr>
            <a:xfrm>
              <a:off x="2271440" y="458994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19"/>
            <p:cNvSpPr/>
            <p:nvPr/>
          </p:nvSpPr>
          <p:spPr>
            <a:xfrm>
              <a:off x="2313502" y="4611739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13,44</a:t>
              </a:r>
            </a:p>
          </p:txBody>
        </p:sp>
        <p:sp>
          <p:nvSpPr>
            <p:cNvPr id="25" name="pg20"/>
            <p:cNvSpPr/>
            <p:nvPr/>
          </p:nvSpPr>
          <p:spPr>
            <a:xfrm>
              <a:off x="2658319" y="433023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1"/>
            <p:cNvSpPr/>
            <p:nvPr/>
          </p:nvSpPr>
          <p:spPr>
            <a:xfrm>
              <a:off x="2700380" y="4352029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17,24</a:t>
              </a:r>
            </a:p>
          </p:txBody>
        </p:sp>
        <p:sp>
          <p:nvSpPr>
            <p:cNvPr id="27" name="pg22"/>
            <p:cNvSpPr/>
            <p:nvPr/>
          </p:nvSpPr>
          <p:spPr>
            <a:xfrm>
              <a:off x="3097081" y="407949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3139142" y="410129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20,9</a:t>
              </a:r>
            </a:p>
          </p:txBody>
        </p:sp>
        <p:sp>
          <p:nvSpPr>
            <p:cNvPr id="29" name="pg24"/>
            <p:cNvSpPr/>
            <p:nvPr/>
          </p:nvSpPr>
          <p:spPr>
            <a:xfrm>
              <a:off x="3444972" y="382354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5"/>
            <p:cNvSpPr/>
            <p:nvPr/>
          </p:nvSpPr>
          <p:spPr>
            <a:xfrm>
              <a:off x="3487033" y="384534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24,64</a:t>
              </a:r>
            </a:p>
          </p:txBody>
        </p:sp>
        <p:sp>
          <p:nvSpPr>
            <p:cNvPr id="31" name="pg26"/>
            <p:cNvSpPr/>
            <p:nvPr/>
          </p:nvSpPr>
          <p:spPr>
            <a:xfrm>
              <a:off x="3844747" y="371013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27"/>
            <p:cNvSpPr/>
            <p:nvPr/>
          </p:nvSpPr>
          <p:spPr>
            <a:xfrm>
              <a:off x="3886808" y="3731929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26,29</a:t>
              </a:r>
            </a:p>
          </p:txBody>
        </p:sp>
        <p:sp>
          <p:nvSpPr>
            <p:cNvPr id="33" name="pl28"/>
            <p:cNvSpPr/>
            <p:nvPr/>
          </p:nvSpPr>
          <p:spPr>
            <a:xfrm>
              <a:off x="1099388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9"/>
            <p:cNvSpPr/>
            <p:nvPr/>
          </p:nvSpPr>
          <p:spPr>
            <a:xfrm>
              <a:off x="814133" y="5093991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814133" y="4409180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814133" y="3724310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814133" y="303955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38" name="pl33"/>
            <p:cNvSpPr/>
            <p:nvPr/>
          </p:nvSpPr>
          <p:spPr>
            <a:xfrm>
              <a:off x="1061431" y="51394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1061431" y="445466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1061431" y="376985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1061431" y="308504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1099388" y="5768451"/>
              <a:ext cx="4752159" cy="0"/>
            </a:xfrm>
            <a:custGeom>
              <a:avLst/>
              <a:pathLst>
                <a:path w="4752159" h="0">
                  <a:moveTo>
                    <a:pt x="0" y="0"/>
                  </a:moveTo>
                  <a:lnTo>
                    <a:pt x="475215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171517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248892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2755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406223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484888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563554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633850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400821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3194231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396052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4764144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5537254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34331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6" name="tx51"/>
            <p:cNvSpPr/>
            <p:nvPr/>
          </p:nvSpPr>
          <p:spPr>
            <a:xfrm rot="-5400000">
              <a:off x="162257" y="402929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2829986" y="2176892"/>
              <a:ext cx="1290964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58" name="rc53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4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55"/>
            <p:cNvSpPr/>
            <p:nvPr/>
          </p:nvSpPr>
          <p:spPr>
            <a:xfrm>
              <a:off x="6622753" y="2424975"/>
              <a:ext cx="4822771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56"/>
            <p:cNvSpPr/>
            <p:nvPr/>
          </p:nvSpPr>
          <p:spPr>
            <a:xfrm>
              <a:off x="6841970" y="2576952"/>
              <a:ext cx="4384337" cy="1733286"/>
            </a:xfrm>
            <a:custGeom>
              <a:avLst/>
              <a:pathLst>
                <a:path w="4384337" h="1733286">
                  <a:moveTo>
                    <a:pt x="0" y="907352"/>
                  </a:moveTo>
                  <a:lnTo>
                    <a:pt x="405714" y="1128939"/>
                  </a:lnTo>
                  <a:lnTo>
                    <a:pt x="785254" y="1166734"/>
                  </a:lnTo>
                  <a:lnTo>
                    <a:pt x="1190969" y="1076620"/>
                  </a:lnTo>
                  <a:lnTo>
                    <a:pt x="1583596" y="564418"/>
                  </a:lnTo>
                  <a:lnTo>
                    <a:pt x="1989311" y="775294"/>
                  </a:lnTo>
                  <a:lnTo>
                    <a:pt x="2381938" y="686271"/>
                  </a:lnTo>
                  <a:lnTo>
                    <a:pt x="2787653" y="818890"/>
                  </a:lnTo>
                  <a:lnTo>
                    <a:pt x="3193368" y="834744"/>
                  </a:lnTo>
                  <a:lnTo>
                    <a:pt x="3585995" y="356227"/>
                  </a:lnTo>
                  <a:lnTo>
                    <a:pt x="3991710" y="518888"/>
                  </a:lnTo>
                  <a:lnTo>
                    <a:pt x="4384337" y="0"/>
                  </a:lnTo>
                  <a:lnTo>
                    <a:pt x="4384337" y="753561"/>
                  </a:lnTo>
                  <a:lnTo>
                    <a:pt x="3991710" y="1189280"/>
                  </a:lnTo>
                  <a:lnTo>
                    <a:pt x="3585995" y="1052691"/>
                  </a:lnTo>
                  <a:lnTo>
                    <a:pt x="3193368" y="1454509"/>
                  </a:lnTo>
                  <a:lnTo>
                    <a:pt x="2787653" y="1441196"/>
                  </a:lnTo>
                  <a:lnTo>
                    <a:pt x="2381938" y="1329834"/>
                  </a:lnTo>
                  <a:lnTo>
                    <a:pt x="1989311" y="1404588"/>
                  </a:lnTo>
                  <a:lnTo>
                    <a:pt x="1583596" y="1227512"/>
                  </a:lnTo>
                  <a:lnTo>
                    <a:pt x="1190969" y="1657616"/>
                  </a:lnTo>
                  <a:lnTo>
                    <a:pt x="785254" y="1733286"/>
                  </a:lnTo>
                  <a:lnTo>
                    <a:pt x="405714" y="1701548"/>
                  </a:lnTo>
                  <a:lnTo>
                    <a:pt x="0" y="1515479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6841970" y="2576952"/>
              <a:ext cx="4384337" cy="1166734"/>
            </a:xfrm>
            <a:custGeom>
              <a:avLst/>
              <a:pathLst>
                <a:path w="4384337" h="1166734">
                  <a:moveTo>
                    <a:pt x="0" y="907352"/>
                  </a:moveTo>
                  <a:lnTo>
                    <a:pt x="405714" y="1128939"/>
                  </a:lnTo>
                  <a:lnTo>
                    <a:pt x="785254" y="1166734"/>
                  </a:lnTo>
                  <a:lnTo>
                    <a:pt x="1190969" y="1076620"/>
                  </a:lnTo>
                  <a:lnTo>
                    <a:pt x="1583596" y="564418"/>
                  </a:lnTo>
                  <a:lnTo>
                    <a:pt x="1989311" y="775294"/>
                  </a:lnTo>
                  <a:lnTo>
                    <a:pt x="2381938" y="686271"/>
                  </a:lnTo>
                  <a:lnTo>
                    <a:pt x="2787653" y="818890"/>
                  </a:lnTo>
                  <a:lnTo>
                    <a:pt x="3193368" y="834744"/>
                  </a:lnTo>
                  <a:lnTo>
                    <a:pt x="3585995" y="356227"/>
                  </a:lnTo>
                  <a:lnTo>
                    <a:pt x="3991710" y="518888"/>
                  </a:lnTo>
                  <a:lnTo>
                    <a:pt x="438433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6841970" y="3330513"/>
              <a:ext cx="4384337" cy="979724"/>
            </a:xfrm>
            <a:custGeom>
              <a:avLst/>
              <a:pathLst>
                <a:path w="4384337" h="979724">
                  <a:moveTo>
                    <a:pt x="4384337" y="0"/>
                  </a:moveTo>
                  <a:lnTo>
                    <a:pt x="3991710" y="435718"/>
                  </a:lnTo>
                  <a:lnTo>
                    <a:pt x="3585995" y="299129"/>
                  </a:lnTo>
                  <a:lnTo>
                    <a:pt x="3193368" y="700947"/>
                  </a:lnTo>
                  <a:lnTo>
                    <a:pt x="2787653" y="687634"/>
                  </a:lnTo>
                  <a:lnTo>
                    <a:pt x="2381938" y="576272"/>
                  </a:lnTo>
                  <a:lnTo>
                    <a:pt x="1989311" y="651026"/>
                  </a:lnTo>
                  <a:lnTo>
                    <a:pt x="1583596" y="473950"/>
                  </a:lnTo>
                  <a:lnTo>
                    <a:pt x="1190969" y="904054"/>
                  </a:lnTo>
                  <a:lnTo>
                    <a:pt x="785254" y="979724"/>
                  </a:lnTo>
                  <a:lnTo>
                    <a:pt x="405714" y="947987"/>
                  </a:lnTo>
                  <a:lnTo>
                    <a:pt x="0" y="76191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6841970" y="2953732"/>
              <a:ext cx="4384337" cy="1073229"/>
            </a:xfrm>
            <a:custGeom>
              <a:avLst/>
              <a:pathLst>
                <a:path w="4384337" h="1073229">
                  <a:moveTo>
                    <a:pt x="0" y="834635"/>
                  </a:moveTo>
                  <a:lnTo>
                    <a:pt x="405714" y="1038463"/>
                  </a:lnTo>
                  <a:lnTo>
                    <a:pt x="785254" y="1073229"/>
                  </a:lnTo>
                  <a:lnTo>
                    <a:pt x="1190969" y="990337"/>
                  </a:lnTo>
                  <a:lnTo>
                    <a:pt x="1583596" y="519184"/>
                  </a:lnTo>
                  <a:lnTo>
                    <a:pt x="1989311" y="713160"/>
                  </a:lnTo>
                  <a:lnTo>
                    <a:pt x="2381938" y="631271"/>
                  </a:lnTo>
                  <a:lnTo>
                    <a:pt x="2787653" y="753262"/>
                  </a:lnTo>
                  <a:lnTo>
                    <a:pt x="3193368" y="767845"/>
                  </a:lnTo>
                  <a:lnTo>
                    <a:pt x="3585995" y="327678"/>
                  </a:lnTo>
                  <a:lnTo>
                    <a:pt x="3991710" y="477303"/>
                  </a:lnTo>
                  <a:lnTo>
                    <a:pt x="4384337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6841970" y="3345341"/>
              <a:ext cx="4384337" cy="888024"/>
            </a:xfrm>
            <a:custGeom>
              <a:avLst/>
              <a:pathLst>
                <a:path w="4384337" h="888024">
                  <a:moveTo>
                    <a:pt x="0" y="888024"/>
                  </a:moveTo>
                  <a:lnTo>
                    <a:pt x="405714" y="874287"/>
                  </a:lnTo>
                  <a:lnTo>
                    <a:pt x="785254" y="731601"/>
                  </a:lnTo>
                  <a:lnTo>
                    <a:pt x="1190969" y="556902"/>
                  </a:lnTo>
                  <a:lnTo>
                    <a:pt x="1583596" y="682111"/>
                  </a:lnTo>
                  <a:lnTo>
                    <a:pt x="1989311" y="782406"/>
                  </a:lnTo>
                  <a:lnTo>
                    <a:pt x="2381938" y="674092"/>
                  </a:lnTo>
                  <a:lnTo>
                    <a:pt x="2787653" y="703776"/>
                  </a:lnTo>
                  <a:lnTo>
                    <a:pt x="3193368" y="585524"/>
                  </a:lnTo>
                  <a:lnTo>
                    <a:pt x="3585995" y="121359"/>
                  </a:lnTo>
                  <a:lnTo>
                    <a:pt x="3991710" y="0"/>
                  </a:lnTo>
                  <a:lnTo>
                    <a:pt x="4384337" y="34361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1"/>
            <p:cNvSpPr/>
            <p:nvPr/>
          </p:nvSpPr>
          <p:spPr>
            <a:xfrm>
              <a:off x="6663470" y="347474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2"/>
            <p:cNvSpPr/>
            <p:nvPr/>
          </p:nvSpPr>
          <p:spPr>
            <a:xfrm>
              <a:off x="6705531" y="3496544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68" name="pg63"/>
            <p:cNvSpPr/>
            <p:nvPr/>
          </p:nvSpPr>
          <p:spPr>
            <a:xfrm>
              <a:off x="7069185" y="3591674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4"/>
            <p:cNvSpPr/>
            <p:nvPr/>
          </p:nvSpPr>
          <p:spPr>
            <a:xfrm>
              <a:off x="7111246" y="361347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3,36</a:t>
              </a:r>
            </a:p>
          </p:txBody>
        </p:sp>
        <p:sp>
          <p:nvSpPr>
            <p:cNvPr id="70" name="pg65"/>
            <p:cNvSpPr/>
            <p:nvPr/>
          </p:nvSpPr>
          <p:spPr>
            <a:xfrm>
              <a:off x="7448724" y="386388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66"/>
            <p:cNvSpPr/>
            <p:nvPr/>
          </p:nvSpPr>
          <p:spPr>
            <a:xfrm>
              <a:off x="7490786" y="3885679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3,09</a:t>
              </a:r>
            </a:p>
          </p:txBody>
        </p:sp>
        <p:sp>
          <p:nvSpPr>
            <p:cNvPr id="72" name="pg67"/>
            <p:cNvSpPr/>
            <p:nvPr/>
          </p:nvSpPr>
          <p:spPr>
            <a:xfrm>
              <a:off x="7854439" y="343749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68"/>
            <p:cNvSpPr/>
            <p:nvPr/>
          </p:nvSpPr>
          <p:spPr>
            <a:xfrm>
              <a:off x="7896500" y="3459290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74" name="pg69"/>
            <p:cNvSpPr/>
            <p:nvPr/>
          </p:nvSpPr>
          <p:spPr>
            <a:xfrm>
              <a:off x="8247067" y="315925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8289128" y="318105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3,79</a:t>
              </a:r>
            </a:p>
          </p:txBody>
        </p:sp>
        <p:sp>
          <p:nvSpPr>
            <p:cNvPr id="76" name="pg71"/>
            <p:cNvSpPr/>
            <p:nvPr/>
          </p:nvSpPr>
          <p:spPr>
            <a:xfrm>
              <a:off x="8652781" y="329074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2"/>
            <p:cNvSpPr/>
            <p:nvPr/>
          </p:nvSpPr>
          <p:spPr>
            <a:xfrm>
              <a:off x="8694842" y="331254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3,66</a:t>
              </a:r>
            </a:p>
          </p:txBody>
        </p:sp>
        <p:sp>
          <p:nvSpPr>
            <p:cNvPr id="78" name="pg73"/>
            <p:cNvSpPr/>
            <p:nvPr/>
          </p:nvSpPr>
          <p:spPr>
            <a:xfrm>
              <a:off x="9045409" y="321439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4"/>
            <p:cNvSpPr/>
            <p:nvPr/>
          </p:nvSpPr>
          <p:spPr>
            <a:xfrm>
              <a:off x="9087470" y="3236196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3,74</a:t>
              </a:r>
            </a:p>
          </p:txBody>
        </p:sp>
        <p:sp>
          <p:nvSpPr>
            <p:cNvPr id="80" name="pg75"/>
            <p:cNvSpPr/>
            <p:nvPr/>
          </p:nvSpPr>
          <p:spPr>
            <a:xfrm>
              <a:off x="9451123" y="5302854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76"/>
            <p:cNvSpPr/>
            <p:nvPr/>
          </p:nvSpPr>
          <p:spPr>
            <a:xfrm>
              <a:off x="9493185" y="532465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1,66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6841970" y="3472879"/>
              <a:ext cx="2787653" cy="2143595"/>
            </a:xfrm>
            <a:custGeom>
              <a:avLst/>
              <a:pathLst>
                <a:path w="2787653" h="2143595">
                  <a:moveTo>
                    <a:pt x="0" y="315488"/>
                  </a:moveTo>
                  <a:lnTo>
                    <a:pt x="405714" y="432416"/>
                  </a:lnTo>
                  <a:lnTo>
                    <a:pt x="785254" y="704623"/>
                  </a:lnTo>
                  <a:lnTo>
                    <a:pt x="1190969" y="278234"/>
                  </a:lnTo>
                  <a:lnTo>
                    <a:pt x="1583596" y="0"/>
                  </a:lnTo>
                  <a:lnTo>
                    <a:pt x="1989311" y="131487"/>
                  </a:lnTo>
                  <a:lnTo>
                    <a:pt x="2381938" y="55140"/>
                  </a:lnTo>
                  <a:lnTo>
                    <a:pt x="2787653" y="2143595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6622753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79"/>
            <p:cNvSpPr/>
            <p:nvPr/>
          </p:nvSpPr>
          <p:spPr>
            <a:xfrm>
              <a:off x="6405303" y="5227474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5" name="tx80"/>
            <p:cNvSpPr/>
            <p:nvPr/>
          </p:nvSpPr>
          <p:spPr>
            <a:xfrm>
              <a:off x="6405303" y="4222493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6" name="tx81"/>
            <p:cNvSpPr/>
            <p:nvPr/>
          </p:nvSpPr>
          <p:spPr>
            <a:xfrm>
              <a:off x="6405303" y="322096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7" name="pl82"/>
            <p:cNvSpPr/>
            <p:nvPr/>
          </p:nvSpPr>
          <p:spPr>
            <a:xfrm>
              <a:off x="6584795" y="527146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584795" y="426803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584795" y="326460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22753" y="5768451"/>
              <a:ext cx="4822771" cy="0"/>
            </a:xfrm>
            <a:custGeom>
              <a:avLst/>
              <a:pathLst>
                <a:path w="4822771" h="0">
                  <a:moveTo>
                    <a:pt x="0" y="0"/>
                  </a:moveTo>
                  <a:lnTo>
                    <a:pt x="4822771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724768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8032939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88312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9629623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10427965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1122630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2"/>
            <p:cNvSpPr/>
            <p:nvPr/>
          </p:nvSpPr>
          <p:spPr>
            <a:xfrm>
              <a:off x="7166365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7944833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8749932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9527914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10343222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11128021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03" name="tx98"/>
            <p:cNvSpPr/>
            <p:nvPr/>
          </p:nvSpPr>
          <p:spPr>
            <a:xfrm>
              <a:off x="8809706" y="599207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104" name="tx99"/>
            <p:cNvSpPr/>
            <p:nvPr/>
          </p:nvSpPr>
          <p:spPr>
            <a:xfrm rot="-5400000">
              <a:off x="5756234" y="402929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8078528" y="2141977"/>
              <a:ext cx="1911221" cy="1679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Líquida mensal</a:t>
              </a:r>
            </a:p>
          </p:txBody>
        </p:sp>
        <p:sp>
          <p:nvSpPr>
            <p:cNvPr id="106" name="rc101"/>
            <p:cNvSpPr/>
            <p:nvPr/>
          </p:nvSpPr>
          <p:spPr>
            <a:xfrm>
              <a:off x="4078966" y="6212393"/>
              <a:ext cx="3912147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2"/>
            <p:cNvSpPr/>
            <p:nvPr/>
          </p:nvSpPr>
          <p:spPr>
            <a:xfrm>
              <a:off x="415488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4176827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4"/>
            <p:cNvSpPr/>
            <p:nvPr/>
          </p:nvSpPr>
          <p:spPr>
            <a:xfrm>
              <a:off x="547790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5499851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06"/>
            <p:cNvSpPr/>
            <p:nvPr/>
          </p:nvSpPr>
          <p:spPr>
            <a:xfrm>
              <a:off x="6800930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6822876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4450253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14" name="tx109"/>
            <p:cNvSpPr/>
            <p:nvPr/>
          </p:nvSpPr>
          <p:spPr>
            <a:xfrm>
              <a:off x="5773277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15" name="tx110"/>
            <p:cNvSpPr/>
            <p:nvPr/>
          </p:nvSpPr>
          <p:spPr>
            <a:xfrm>
              <a:off x="7096302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116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R$ 26,29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ago/24)</a:t>
            </a:r>
          </a:p>
        </p:txBody>
      </p:sp>
      <p:sp>
        <p:nvSpPr>
          <p:cNvPr id="117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R$ 27,95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ago/24)</a:t>
            </a:r>
          </a:p>
        </p:txBody>
      </p:sp>
      <p:sp>
        <p:nvSpPr>
          <p:cNvPr id="118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R$ -1,66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19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16/08/24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16/08/2024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191,22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24.636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56,79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248,01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26.292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-48,54 %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-1.902,95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-1.654,93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Cenário da Receita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3.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57</cp:revision>
  <dcterms:created xsi:type="dcterms:W3CDTF">2024-06-04T13:29:54Z</dcterms:created>
  <dcterms:modified xsi:type="dcterms:W3CDTF">2024-08-16T09:54:46Z</dcterms:modified>
</cp:coreProperties>
</file>