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16/08/2024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3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(2024)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27.791,98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25.394,74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26.149,47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-1.642,51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754,73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15.916,86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13.878,12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15.266,16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-650,71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11.009,40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9.298,96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10.903,73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-105,68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1.604,76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737,60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596,11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-147,44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683,47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475,90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1.618,53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1.500,83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1.795,55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1.074,14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1.053,05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124,7 %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6.584,12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5.830,77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-567,68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2.171,81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1.034,55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970,05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2.522,33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-91,29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373,49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-112,76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155,33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919,98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28.867,31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26.454,82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27.237,92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-1.629,39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783,10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4.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-146,18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5308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36359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8741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38461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63942" y="189511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8047811" y="1973513"/>
              <a:ext cx="3677370" cy="2209186"/>
            </a:xfrm>
            <a:custGeom>
              <a:avLst/>
              <a:pathLst>
                <a:path w="3677370" h="2209186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  <a:lnTo>
                    <a:pt x="3677370" y="446345"/>
                  </a:lnTo>
                  <a:lnTo>
                    <a:pt x="3348054" y="632541"/>
                  </a:lnTo>
                  <a:lnTo>
                    <a:pt x="3007760" y="806832"/>
                  </a:lnTo>
                  <a:lnTo>
                    <a:pt x="2678443" y="946762"/>
                  </a:lnTo>
                  <a:lnTo>
                    <a:pt x="2338149" y="1078987"/>
                  </a:lnTo>
                  <a:lnTo>
                    <a:pt x="1997855" y="1229097"/>
                  </a:lnTo>
                  <a:lnTo>
                    <a:pt x="1668538" y="1362996"/>
                  </a:lnTo>
                  <a:lnTo>
                    <a:pt x="1328244" y="1523144"/>
                  </a:lnTo>
                  <a:lnTo>
                    <a:pt x="998927" y="1692994"/>
                  </a:lnTo>
                  <a:lnTo>
                    <a:pt x="658633" y="1849510"/>
                  </a:lnTo>
                  <a:lnTo>
                    <a:pt x="340294" y="1990924"/>
                  </a:lnTo>
                  <a:lnTo>
                    <a:pt x="0" y="220918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72072"/>
            </a:xfrm>
            <a:custGeom>
              <a:avLst/>
              <a:pathLst>
                <a:path w="3677370" h="2172072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419858"/>
              <a:ext cx="3677370" cy="1762841"/>
            </a:xfrm>
            <a:custGeom>
              <a:avLst/>
              <a:pathLst>
                <a:path w="3677370" h="1762841">
                  <a:moveTo>
                    <a:pt x="3677370" y="0"/>
                  </a:moveTo>
                  <a:lnTo>
                    <a:pt x="3348054" y="186196"/>
                  </a:lnTo>
                  <a:lnTo>
                    <a:pt x="3007760" y="360487"/>
                  </a:lnTo>
                  <a:lnTo>
                    <a:pt x="2678443" y="500417"/>
                  </a:lnTo>
                  <a:lnTo>
                    <a:pt x="2338149" y="632642"/>
                  </a:lnTo>
                  <a:lnTo>
                    <a:pt x="1997855" y="782752"/>
                  </a:lnTo>
                  <a:lnTo>
                    <a:pt x="1668538" y="916651"/>
                  </a:lnTo>
                  <a:lnTo>
                    <a:pt x="1328244" y="1076799"/>
                  </a:lnTo>
                  <a:lnTo>
                    <a:pt x="998927" y="1246649"/>
                  </a:lnTo>
                  <a:lnTo>
                    <a:pt x="658633" y="1403165"/>
                  </a:lnTo>
                  <a:lnTo>
                    <a:pt x="340294" y="1544579"/>
                  </a:lnTo>
                  <a:lnTo>
                    <a:pt x="0" y="17628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196686"/>
              <a:ext cx="3677370" cy="1967457"/>
            </a:xfrm>
            <a:custGeom>
              <a:avLst/>
              <a:pathLst>
                <a:path w="3677370" h="1967457">
                  <a:moveTo>
                    <a:pt x="0" y="1967457"/>
                  </a:moveTo>
                  <a:lnTo>
                    <a:pt x="340294" y="1723860"/>
                  </a:lnTo>
                  <a:lnTo>
                    <a:pt x="658633" y="1566033"/>
                  </a:lnTo>
                  <a:lnTo>
                    <a:pt x="998927" y="1391349"/>
                  </a:lnTo>
                  <a:lnTo>
                    <a:pt x="1328244" y="1201785"/>
                  </a:lnTo>
                  <a:lnTo>
                    <a:pt x="1668538" y="1023048"/>
                  </a:lnTo>
                  <a:lnTo>
                    <a:pt x="1997855" y="873607"/>
                  </a:lnTo>
                  <a:lnTo>
                    <a:pt x="2338149" y="706074"/>
                  </a:lnTo>
                  <a:lnTo>
                    <a:pt x="2678443" y="558501"/>
                  </a:lnTo>
                  <a:lnTo>
                    <a:pt x="3007760" y="402329"/>
                  </a:lnTo>
                  <a:lnTo>
                    <a:pt x="3348054" y="20780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2461767"/>
              <a:ext cx="3677370" cy="1718926"/>
            </a:xfrm>
            <a:custGeom>
              <a:avLst/>
              <a:pathLst>
                <a:path w="3677370" h="1718926">
                  <a:moveTo>
                    <a:pt x="0" y="1718926"/>
                  </a:moveTo>
                  <a:lnTo>
                    <a:pt x="340294" y="1493936"/>
                  </a:lnTo>
                  <a:lnTo>
                    <a:pt x="658633" y="1358776"/>
                  </a:lnTo>
                  <a:lnTo>
                    <a:pt x="998927" y="1203133"/>
                  </a:lnTo>
                  <a:lnTo>
                    <a:pt x="1328244" y="1007077"/>
                  </a:lnTo>
                  <a:lnTo>
                    <a:pt x="1668538" y="845897"/>
                  </a:lnTo>
                  <a:lnTo>
                    <a:pt x="1997855" y="725567"/>
                  </a:lnTo>
                  <a:lnTo>
                    <a:pt x="2338149" y="587534"/>
                  </a:lnTo>
                  <a:lnTo>
                    <a:pt x="2678443" y="466603"/>
                  </a:lnTo>
                  <a:lnTo>
                    <a:pt x="3007760" y="360885"/>
                  </a:lnTo>
                  <a:lnTo>
                    <a:pt x="3348054" y="18873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047811" y="3001518"/>
              <a:ext cx="2338149" cy="1162624"/>
            </a:xfrm>
            <a:custGeom>
              <a:avLst/>
              <a:pathLst>
                <a:path w="2338149" h="1162624">
                  <a:moveTo>
                    <a:pt x="0" y="1162624"/>
                  </a:moveTo>
                  <a:lnTo>
                    <a:pt x="340294" y="919028"/>
                  </a:lnTo>
                  <a:lnTo>
                    <a:pt x="658633" y="767432"/>
                  </a:lnTo>
                  <a:lnTo>
                    <a:pt x="998927" y="608491"/>
                  </a:lnTo>
                  <a:lnTo>
                    <a:pt x="1328244" y="423713"/>
                  </a:lnTo>
                  <a:lnTo>
                    <a:pt x="1668538" y="224727"/>
                  </a:lnTo>
                  <a:lnTo>
                    <a:pt x="1997855" y="95981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16"/>
            <p:cNvSpPr/>
            <p:nvPr/>
          </p:nvSpPr>
          <p:spPr>
            <a:xfrm>
              <a:off x="7924855" y="3907388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957376" y="393821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65149" y="3663792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97670" y="369467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553344" y="351219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585865" y="3544400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8893638" y="3353255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926159" y="338413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222955" y="316847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255476" y="319935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32" name="pg26"/>
            <p:cNvSpPr/>
            <p:nvPr/>
          </p:nvSpPr>
          <p:spPr>
            <a:xfrm>
              <a:off x="9563249" y="2969490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7"/>
            <p:cNvSpPr/>
            <p:nvPr/>
          </p:nvSpPr>
          <p:spPr>
            <a:xfrm>
              <a:off x="9595770" y="30003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34" name="pg28"/>
            <p:cNvSpPr/>
            <p:nvPr/>
          </p:nvSpPr>
          <p:spPr>
            <a:xfrm>
              <a:off x="9892565" y="2840744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9925087" y="287162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6" name="pg30"/>
            <p:cNvSpPr/>
            <p:nvPr/>
          </p:nvSpPr>
          <p:spPr>
            <a:xfrm>
              <a:off x="10232859" y="2744763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1"/>
            <p:cNvSpPr/>
            <p:nvPr/>
          </p:nvSpPr>
          <p:spPr>
            <a:xfrm>
              <a:off x="10265381" y="277564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2740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8090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33195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82856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7652187" y="23409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7652187" y="1849994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3" name="pl37"/>
            <p:cNvSpPr/>
            <p:nvPr/>
          </p:nvSpPr>
          <p:spPr>
            <a:xfrm>
              <a:off x="7829148" y="3853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3363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7829148" y="2874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7829148" y="2384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7829148" y="189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1" name="tx55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62" name="rc56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57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59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0" name="tx64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1" name="tx65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2" name="tx66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73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8579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5294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2009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18724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205156"/>
            </a:xfrm>
            <a:custGeom>
              <a:avLst/>
              <a:pathLst>
                <a:path w="3677370" h="220515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  <a:lnTo>
                    <a:pt x="3677370" y="506729"/>
                  </a:lnTo>
                  <a:lnTo>
                    <a:pt x="3348054" y="669590"/>
                  </a:lnTo>
                  <a:lnTo>
                    <a:pt x="3007760" y="830180"/>
                  </a:lnTo>
                  <a:lnTo>
                    <a:pt x="2678443" y="998354"/>
                  </a:lnTo>
                  <a:lnTo>
                    <a:pt x="2338149" y="1154596"/>
                  </a:lnTo>
                  <a:lnTo>
                    <a:pt x="1997855" y="1313021"/>
                  </a:lnTo>
                  <a:lnTo>
                    <a:pt x="1668538" y="1466930"/>
                  </a:lnTo>
                  <a:lnTo>
                    <a:pt x="1328244" y="1623226"/>
                  </a:lnTo>
                  <a:lnTo>
                    <a:pt x="998927" y="1776715"/>
                  </a:lnTo>
                  <a:lnTo>
                    <a:pt x="658633" y="1919050"/>
                  </a:lnTo>
                  <a:lnTo>
                    <a:pt x="340294" y="2056802"/>
                  </a:lnTo>
                  <a:lnTo>
                    <a:pt x="0" y="220515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66576"/>
            </a:xfrm>
            <a:custGeom>
              <a:avLst/>
              <a:pathLst>
                <a:path w="3677370" h="216657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480242"/>
              <a:ext cx="3677370" cy="1698427"/>
            </a:xfrm>
            <a:custGeom>
              <a:avLst/>
              <a:pathLst>
                <a:path w="3677370" h="1698427">
                  <a:moveTo>
                    <a:pt x="3677370" y="0"/>
                  </a:moveTo>
                  <a:lnTo>
                    <a:pt x="3348054" y="162861"/>
                  </a:lnTo>
                  <a:lnTo>
                    <a:pt x="3007760" y="323451"/>
                  </a:lnTo>
                  <a:lnTo>
                    <a:pt x="2678443" y="491625"/>
                  </a:lnTo>
                  <a:lnTo>
                    <a:pt x="2338149" y="647867"/>
                  </a:lnTo>
                  <a:lnTo>
                    <a:pt x="1997855" y="806292"/>
                  </a:lnTo>
                  <a:lnTo>
                    <a:pt x="1668538" y="960201"/>
                  </a:lnTo>
                  <a:lnTo>
                    <a:pt x="1328244" y="1116497"/>
                  </a:lnTo>
                  <a:lnTo>
                    <a:pt x="998927" y="1269985"/>
                  </a:lnTo>
                  <a:lnTo>
                    <a:pt x="658633" y="1412320"/>
                  </a:lnTo>
                  <a:lnTo>
                    <a:pt x="340294" y="1550073"/>
                  </a:lnTo>
                  <a:lnTo>
                    <a:pt x="0" y="16984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226878"/>
              <a:ext cx="3677370" cy="1932502"/>
            </a:xfrm>
            <a:custGeom>
              <a:avLst/>
              <a:pathLst>
                <a:path w="3677370" h="1932502">
                  <a:moveTo>
                    <a:pt x="0" y="1932502"/>
                  </a:moveTo>
                  <a:lnTo>
                    <a:pt x="340294" y="1763701"/>
                  </a:lnTo>
                  <a:lnTo>
                    <a:pt x="658633" y="1606964"/>
                  </a:lnTo>
                  <a:lnTo>
                    <a:pt x="998927" y="1445013"/>
                  </a:lnTo>
                  <a:lnTo>
                    <a:pt x="1328244" y="1270370"/>
                  </a:lnTo>
                  <a:lnTo>
                    <a:pt x="1668538" y="1092534"/>
                  </a:lnTo>
                  <a:lnTo>
                    <a:pt x="1997855" y="917413"/>
                  </a:lnTo>
                  <a:lnTo>
                    <a:pt x="2338149" y="737155"/>
                  </a:lnTo>
                  <a:lnTo>
                    <a:pt x="2678443" y="559380"/>
                  </a:lnTo>
                  <a:lnTo>
                    <a:pt x="3007760" y="368028"/>
                  </a:lnTo>
                  <a:lnTo>
                    <a:pt x="3348054" y="18530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437830"/>
              <a:ext cx="3677370" cy="1744870"/>
            </a:xfrm>
            <a:custGeom>
              <a:avLst/>
              <a:pathLst>
                <a:path w="3677370" h="1744870">
                  <a:moveTo>
                    <a:pt x="0" y="1744870"/>
                  </a:moveTo>
                  <a:lnTo>
                    <a:pt x="340294" y="1591346"/>
                  </a:lnTo>
                  <a:lnTo>
                    <a:pt x="658633" y="1455208"/>
                  </a:lnTo>
                  <a:lnTo>
                    <a:pt x="998927" y="1314656"/>
                  </a:lnTo>
                  <a:lnTo>
                    <a:pt x="1328244" y="1166879"/>
                  </a:lnTo>
                  <a:lnTo>
                    <a:pt x="1668538" y="1014766"/>
                  </a:lnTo>
                  <a:lnTo>
                    <a:pt x="1997855" y="880077"/>
                  </a:lnTo>
                  <a:lnTo>
                    <a:pt x="2338149" y="723563"/>
                  </a:lnTo>
                  <a:lnTo>
                    <a:pt x="2678443" y="568568"/>
                  </a:lnTo>
                  <a:lnTo>
                    <a:pt x="3007760" y="379707"/>
                  </a:lnTo>
                  <a:lnTo>
                    <a:pt x="3348054" y="21170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26037"/>
              <a:ext cx="2338149" cy="1033342"/>
            </a:xfrm>
            <a:custGeom>
              <a:avLst/>
              <a:pathLst>
                <a:path w="2338149" h="1033342">
                  <a:moveTo>
                    <a:pt x="0" y="1033342"/>
                  </a:moveTo>
                  <a:lnTo>
                    <a:pt x="340294" y="860070"/>
                  </a:lnTo>
                  <a:lnTo>
                    <a:pt x="658633" y="720228"/>
                  </a:lnTo>
                  <a:lnTo>
                    <a:pt x="998927" y="559280"/>
                  </a:lnTo>
                  <a:lnTo>
                    <a:pt x="1328244" y="395847"/>
                  </a:lnTo>
                  <a:lnTo>
                    <a:pt x="1668538" y="224955"/>
                  </a:lnTo>
                  <a:lnTo>
                    <a:pt x="1997855" y="69693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5"/>
            <p:cNvSpPr/>
            <p:nvPr/>
          </p:nvSpPr>
          <p:spPr>
            <a:xfrm>
              <a:off x="7924855" y="3902625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7957376" y="39335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265149" y="3729352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297670" y="376023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583489" y="3589511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616010" y="362039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8893638" y="3428563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8926159" y="345944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222955" y="3265129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255476" y="329601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31" name="pg25"/>
            <p:cNvSpPr/>
            <p:nvPr/>
          </p:nvSpPr>
          <p:spPr>
            <a:xfrm>
              <a:off x="9563249" y="3094237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9595770" y="3125118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33" name="pg27"/>
            <p:cNvSpPr/>
            <p:nvPr/>
          </p:nvSpPr>
          <p:spPr>
            <a:xfrm>
              <a:off x="9892565" y="293897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9925087" y="296985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232859" y="2869282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265381" y="2900110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2238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7652187" y="37417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20895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267455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14361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1" name="pl35"/>
            <p:cNvSpPr/>
            <p:nvPr/>
          </p:nvSpPr>
          <p:spPr>
            <a:xfrm>
              <a:off x="7829148" y="378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7829148" y="3252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7829148" y="272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2187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5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8" name="tx52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9" name="rc53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4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6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8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6" name="tx60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67" name="tx61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68" name="tx62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69" name="tx63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17.990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-749,34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-262,78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-115,07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-102,32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-64,77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-176,03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-355,10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-84,74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-176,93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2.670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1.847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-1.187,88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-915,58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2872151"/>
              <a:ext cx="2298956" cy="1276445"/>
            </a:xfrm>
            <a:custGeom>
              <a:avLst/>
              <a:pathLst>
                <a:path w="2298956" h="1276445">
                  <a:moveTo>
                    <a:pt x="0" y="1276445"/>
                  </a:moveTo>
                  <a:lnTo>
                    <a:pt x="334589" y="1107578"/>
                  </a:lnTo>
                  <a:lnTo>
                    <a:pt x="647593" y="940801"/>
                  </a:lnTo>
                  <a:lnTo>
                    <a:pt x="982183" y="743492"/>
                  </a:lnTo>
                  <a:lnTo>
                    <a:pt x="1305979" y="550357"/>
                  </a:lnTo>
                  <a:lnTo>
                    <a:pt x="1640569" y="347503"/>
                  </a:lnTo>
                  <a:lnTo>
                    <a:pt x="1964366" y="123451"/>
                  </a:lnTo>
                  <a:lnTo>
                    <a:pt x="22989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-38,14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211,26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-89,40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-322,41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351,08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-39,13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17.990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-627,51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395,48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661033" y="1683880"/>
              <a:ext cx="71910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661033" y="2037973"/>
              <a:ext cx="24004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661033" y="2392065"/>
              <a:ext cx="30496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661033" y="2746158"/>
              <a:ext cx="34524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661033" y="3100250"/>
              <a:ext cx="59009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661033" y="3454343"/>
              <a:ext cx="83730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661033" y="3808435"/>
              <a:ext cx="48697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661033" y="4162528"/>
              <a:ext cx="25563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333039" y="4516620"/>
              <a:ext cx="327994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661033" y="4870713"/>
              <a:ext cx="108588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661033" y="5224805"/>
              <a:ext cx="48146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139458" y="177190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171979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24,79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90535" y="2125994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23057" y="214284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8,27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25311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57832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10,51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765590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98111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11,90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1010447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1042969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20,34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257658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90180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28,86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907322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939843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16,79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706133" y="4250549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738654" y="42674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8,81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262346" y="4604641"/>
              <a:ext cx="329428" cy="142641"/>
            </a:xfrm>
            <a:custGeom>
              <a:avLst/>
              <a:pathLst>
                <a:path w="329428" h="142641">
                  <a:moveTo>
                    <a:pt x="0" y="142641"/>
                  </a:moveTo>
                  <a:lnTo>
                    <a:pt x="309915" y="142641"/>
                  </a:lnTo>
                  <a:lnTo>
                    <a:pt x="309130" y="142625"/>
                  </a:lnTo>
                  <a:lnTo>
                    <a:pt x="312267" y="142499"/>
                  </a:lnTo>
                  <a:lnTo>
                    <a:pt x="315344" y="141871"/>
                  </a:lnTo>
                  <a:lnTo>
                    <a:pt x="318280" y="140757"/>
                  </a:lnTo>
                  <a:lnTo>
                    <a:pt x="321000" y="139187"/>
                  </a:lnTo>
                  <a:lnTo>
                    <a:pt x="323432" y="137201"/>
                  </a:lnTo>
                  <a:lnTo>
                    <a:pt x="325515" y="134850"/>
                  </a:lnTo>
                  <a:lnTo>
                    <a:pt x="327193" y="132196"/>
                  </a:lnTo>
                  <a:lnTo>
                    <a:pt x="328424" y="129307"/>
                  </a:lnTo>
                  <a:lnTo>
                    <a:pt x="329175" y="126258"/>
                  </a:lnTo>
                  <a:lnTo>
                    <a:pt x="329428" y="123128"/>
                  </a:lnTo>
                  <a:lnTo>
                    <a:pt x="329428" y="19512"/>
                  </a:lnTo>
                  <a:lnTo>
                    <a:pt x="329175" y="16382"/>
                  </a:lnTo>
                  <a:lnTo>
                    <a:pt x="328424" y="13333"/>
                  </a:lnTo>
                  <a:lnTo>
                    <a:pt x="327193" y="10444"/>
                  </a:lnTo>
                  <a:lnTo>
                    <a:pt x="325515" y="7790"/>
                  </a:lnTo>
                  <a:lnTo>
                    <a:pt x="323432" y="5440"/>
                  </a:lnTo>
                  <a:lnTo>
                    <a:pt x="321000" y="3454"/>
                  </a:lnTo>
                  <a:lnTo>
                    <a:pt x="318280" y="1883"/>
                  </a:lnTo>
                  <a:lnTo>
                    <a:pt x="315344" y="770"/>
                  </a:lnTo>
                  <a:lnTo>
                    <a:pt x="312267" y="142"/>
                  </a:lnTo>
                  <a:lnTo>
                    <a:pt x="3099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251876" y="4621495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-11,31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506232" y="4958734"/>
              <a:ext cx="311378" cy="142641"/>
            </a:xfrm>
            <a:custGeom>
              <a:avLst/>
              <a:pathLst>
                <a:path w="311378" h="142641">
                  <a:moveTo>
                    <a:pt x="19512" y="142641"/>
                  </a:moveTo>
                  <a:lnTo>
                    <a:pt x="311378" y="142641"/>
                  </a:lnTo>
                  <a:lnTo>
                    <a:pt x="31137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538753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37,43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901816" y="531282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934337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16,60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0077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8302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9808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3647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2304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4339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424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806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7093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66103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95113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24123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531332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308525" y="5657925"/>
              <a:ext cx="12481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637019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903104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193203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483303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5"/>
              <a:ext cx="4437495" cy="1387234"/>
            </a:xfrm>
            <a:custGeom>
              <a:avLst/>
              <a:pathLst>
                <a:path w="4437495" h="1387234">
                  <a:moveTo>
                    <a:pt x="0" y="1387234"/>
                  </a:moveTo>
                  <a:lnTo>
                    <a:pt x="410633" y="1274808"/>
                  </a:lnTo>
                  <a:lnTo>
                    <a:pt x="794775" y="1166875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2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067829"/>
              <a:ext cx="2821452" cy="982638"/>
            </a:xfrm>
            <a:custGeom>
              <a:avLst/>
              <a:pathLst>
                <a:path w="2821452" h="982638">
                  <a:moveTo>
                    <a:pt x="0" y="982638"/>
                  </a:moveTo>
                  <a:lnTo>
                    <a:pt x="410633" y="852961"/>
                  </a:lnTo>
                  <a:lnTo>
                    <a:pt x="794775" y="728517"/>
                  </a:lnTo>
                  <a:lnTo>
                    <a:pt x="1205409" y="578814"/>
                  </a:lnTo>
                  <a:lnTo>
                    <a:pt x="1602796" y="433827"/>
                  </a:lnTo>
                  <a:lnTo>
                    <a:pt x="2013430" y="278123"/>
                  </a:lnTo>
                  <a:lnTo>
                    <a:pt x="2410818" y="104483"/>
                  </a:lnTo>
                  <a:lnTo>
                    <a:pt x="282145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412956"/>
              <a:ext cx="2964815" cy="583625"/>
            </a:xfrm>
            <a:custGeom>
              <a:avLst/>
              <a:pathLst>
                <a:path w="2964815" h="583625">
                  <a:moveTo>
                    <a:pt x="0" y="583625"/>
                  </a:moveTo>
                  <a:lnTo>
                    <a:pt x="431499" y="492416"/>
                  </a:lnTo>
                  <a:lnTo>
                    <a:pt x="835159" y="406745"/>
                  </a:lnTo>
                  <a:lnTo>
                    <a:pt x="1266658" y="317244"/>
                  </a:lnTo>
                  <a:lnTo>
                    <a:pt x="1684238" y="233107"/>
                  </a:lnTo>
                  <a:lnTo>
                    <a:pt x="2115737" y="148443"/>
                  </a:lnTo>
                  <a:lnTo>
                    <a:pt x="2533316" y="43268"/>
                  </a:lnTo>
                  <a:lnTo>
                    <a:pt x="296481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4844654"/>
              <a:ext cx="2760229" cy="735204"/>
            </a:xfrm>
            <a:custGeom>
              <a:avLst/>
              <a:pathLst>
                <a:path w="2760229" h="735204">
                  <a:moveTo>
                    <a:pt x="0" y="735204"/>
                  </a:moveTo>
                  <a:lnTo>
                    <a:pt x="401723" y="633298"/>
                  </a:lnTo>
                  <a:lnTo>
                    <a:pt x="777529" y="522427"/>
                  </a:lnTo>
                  <a:lnTo>
                    <a:pt x="1179253" y="414521"/>
                  </a:lnTo>
                  <a:lnTo>
                    <a:pt x="1568017" y="289561"/>
                  </a:lnTo>
                  <a:lnTo>
                    <a:pt x="1969741" y="155709"/>
                  </a:lnTo>
                  <a:lnTo>
                    <a:pt x="2358506" y="34065"/>
                  </a:lnTo>
                  <a:lnTo>
                    <a:pt x="276022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542222"/>
              <a:ext cx="2870999" cy="980418"/>
            </a:xfrm>
            <a:custGeom>
              <a:avLst/>
              <a:pathLst>
                <a:path w="2870999" h="980418">
                  <a:moveTo>
                    <a:pt x="0" y="980418"/>
                  </a:moveTo>
                  <a:lnTo>
                    <a:pt x="417845" y="912308"/>
                  </a:lnTo>
                  <a:lnTo>
                    <a:pt x="808732" y="750021"/>
                  </a:lnTo>
                  <a:lnTo>
                    <a:pt x="1226577" y="534316"/>
                  </a:lnTo>
                  <a:lnTo>
                    <a:pt x="1630943" y="305514"/>
                  </a:lnTo>
                  <a:lnTo>
                    <a:pt x="2048788" y="149189"/>
                  </a:lnTo>
                  <a:lnTo>
                    <a:pt x="2453154" y="6972"/>
                  </a:lnTo>
                  <a:lnTo>
                    <a:pt x="287099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90"/>
              <a:ext cx="1509106" cy="1385999"/>
            </a:xfrm>
            <a:custGeom>
              <a:avLst/>
              <a:pathLst>
                <a:path w="1509106" h="1385999">
                  <a:moveTo>
                    <a:pt x="0" y="1385999"/>
                  </a:moveTo>
                  <a:lnTo>
                    <a:pt x="139648" y="1292869"/>
                  </a:lnTo>
                  <a:lnTo>
                    <a:pt x="270287" y="1198457"/>
                  </a:lnTo>
                  <a:lnTo>
                    <a:pt x="409936" y="1093623"/>
                  </a:lnTo>
                  <a:lnTo>
                    <a:pt x="545080" y="972527"/>
                  </a:lnTo>
                  <a:lnTo>
                    <a:pt x="684728" y="841659"/>
                  </a:lnTo>
                  <a:lnTo>
                    <a:pt x="819872" y="718023"/>
                  </a:lnTo>
                  <a:lnTo>
                    <a:pt x="959521" y="571066"/>
                  </a:lnTo>
                  <a:lnTo>
                    <a:pt x="1099170" y="416408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030936"/>
              <a:ext cx="959521" cy="996672"/>
            </a:xfrm>
            <a:custGeom>
              <a:avLst/>
              <a:pathLst>
                <a:path w="959521" h="996672">
                  <a:moveTo>
                    <a:pt x="0" y="996672"/>
                  </a:moveTo>
                  <a:lnTo>
                    <a:pt x="139648" y="861338"/>
                  </a:lnTo>
                  <a:lnTo>
                    <a:pt x="270287" y="717994"/>
                  </a:lnTo>
                  <a:lnTo>
                    <a:pt x="409936" y="561338"/>
                  </a:lnTo>
                  <a:lnTo>
                    <a:pt x="545080" y="416639"/>
                  </a:lnTo>
                  <a:lnTo>
                    <a:pt x="684728" y="253723"/>
                  </a:lnTo>
                  <a:lnTo>
                    <a:pt x="819872" y="75258"/>
                  </a:lnTo>
                  <a:lnTo>
                    <a:pt x="95952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0"/>
            </a:xfrm>
            <a:custGeom>
              <a:avLst/>
              <a:pathLst>
                <a:path w="1509106" h="1577080">
                  <a:moveTo>
                    <a:pt x="0" y="1577080"/>
                  </a:moveTo>
                  <a:lnTo>
                    <a:pt x="139648" y="1441827"/>
                  </a:lnTo>
                  <a:lnTo>
                    <a:pt x="270287" y="1302236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7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78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13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7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827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7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4804"/>
              <a:ext cx="1670391" cy="1504385"/>
            </a:xfrm>
            <a:custGeom>
              <a:avLst/>
              <a:pathLst>
                <a:path w="1670391" h="1504385">
                  <a:moveTo>
                    <a:pt x="0" y="1504385"/>
                  </a:moveTo>
                  <a:lnTo>
                    <a:pt x="154573" y="1374816"/>
                  </a:lnTo>
                  <a:lnTo>
                    <a:pt x="299174" y="1253574"/>
                  </a:lnTo>
                  <a:lnTo>
                    <a:pt x="453748" y="1110019"/>
                  </a:lnTo>
                  <a:lnTo>
                    <a:pt x="603335" y="987877"/>
                  </a:lnTo>
                  <a:lnTo>
                    <a:pt x="757909" y="856743"/>
                  </a:lnTo>
                  <a:lnTo>
                    <a:pt x="907496" y="719218"/>
                  </a:lnTo>
                  <a:lnTo>
                    <a:pt x="1062069" y="584992"/>
                  </a:lnTo>
                  <a:lnTo>
                    <a:pt x="1216643" y="437996"/>
                  </a:lnTo>
                  <a:lnTo>
                    <a:pt x="1366230" y="286299"/>
                  </a:lnTo>
                  <a:lnTo>
                    <a:pt x="1520804" y="14401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038614"/>
              <a:ext cx="1062069" cy="1026212"/>
            </a:xfrm>
            <a:custGeom>
              <a:avLst/>
              <a:pathLst>
                <a:path w="1062069" h="1026212">
                  <a:moveTo>
                    <a:pt x="0" y="1026212"/>
                  </a:moveTo>
                  <a:lnTo>
                    <a:pt x="154573" y="892736"/>
                  </a:lnTo>
                  <a:lnTo>
                    <a:pt x="299174" y="765036"/>
                  </a:lnTo>
                  <a:lnTo>
                    <a:pt x="453748" y="609684"/>
                  </a:lnTo>
                  <a:lnTo>
                    <a:pt x="603335" y="456194"/>
                  </a:lnTo>
                  <a:lnTo>
                    <a:pt x="757909" y="299647"/>
                  </a:lnTo>
                  <a:lnTo>
                    <a:pt x="907496" y="131062"/>
                  </a:lnTo>
                  <a:lnTo>
                    <a:pt x="10620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268"/>
            </a:xfrm>
            <a:custGeom>
              <a:avLst/>
              <a:pathLst>
                <a:path w="1670391" h="1611268">
                  <a:moveTo>
                    <a:pt x="0" y="1611268"/>
                  </a:moveTo>
                  <a:lnTo>
                    <a:pt x="154573" y="1476615"/>
                  </a:lnTo>
                  <a:lnTo>
                    <a:pt x="299174" y="1340198"/>
                  </a:lnTo>
                  <a:lnTo>
                    <a:pt x="453748" y="1193946"/>
                  </a:lnTo>
                  <a:lnTo>
                    <a:pt x="603335" y="1057297"/>
                  </a:lnTo>
                  <a:lnTo>
                    <a:pt x="757909" y="913325"/>
                  </a:lnTo>
                  <a:lnTo>
                    <a:pt x="907496" y="766214"/>
                  </a:lnTo>
                  <a:lnTo>
                    <a:pt x="1062069" y="618326"/>
                  </a:lnTo>
                  <a:lnTo>
                    <a:pt x="1216643" y="466495"/>
                  </a:lnTo>
                  <a:lnTo>
                    <a:pt x="1366230" y="313071"/>
                  </a:lnTo>
                  <a:lnTo>
                    <a:pt x="1520804" y="157900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78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13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9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9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5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45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06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67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8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51445"/>
              <a:ext cx="1670391" cy="1517744"/>
            </a:xfrm>
            <a:custGeom>
              <a:avLst/>
              <a:pathLst>
                <a:path w="1670391" h="1517744">
                  <a:moveTo>
                    <a:pt x="0" y="1517744"/>
                  </a:moveTo>
                  <a:lnTo>
                    <a:pt x="154573" y="1377380"/>
                  </a:lnTo>
                  <a:lnTo>
                    <a:pt x="299174" y="1249742"/>
                  </a:lnTo>
                  <a:lnTo>
                    <a:pt x="453748" y="1120485"/>
                  </a:lnTo>
                  <a:lnTo>
                    <a:pt x="603335" y="976541"/>
                  </a:lnTo>
                  <a:lnTo>
                    <a:pt x="757909" y="839694"/>
                  </a:lnTo>
                  <a:lnTo>
                    <a:pt x="907496" y="703350"/>
                  </a:lnTo>
                  <a:lnTo>
                    <a:pt x="1062069" y="559108"/>
                  </a:lnTo>
                  <a:lnTo>
                    <a:pt x="1216643" y="418499"/>
                  </a:lnTo>
                  <a:lnTo>
                    <a:pt x="1366230" y="285077"/>
                  </a:lnTo>
                  <a:lnTo>
                    <a:pt x="1520804" y="148697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1977824"/>
              <a:ext cx="1062069" cy="1071540"/>
            </a:xfrm>
            <a:custGeom>
              <a:avLst/>
              <a:pathLst>
                <a:path w="1062069" h="1071540">
                  <a:moveTo>
                    <a:pt x="0" y="1071540"/>
                  </a:moveTo>
                  <a:lnTo>
                    <a:pt x="154573" y="931151"/>
                  </a:lnTo>
                  <a:lnTo>
                    <a:pt x="299174" y="806244"/>
                  </a:lnTo>
                  <a:lnTo>
                    <a:pt x="453748" y="641675"/>
                  </a:lnTo>
                  <a:lnTo>
                    <a:pt x="603335" y="475853"/>
                  </a:lnTo>
                  <a:lnTo>
                    <a:pt x="757909" y="309227"/>
                  </a:lnTo>
                  <a:lnTo>
                    <a:pt x="907496" y="130403"/>
                  </a:lnTo>
                  <a:lnTo>
                    <a:pt x="10620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530"/>
            </a:xfrm>
            <a:custGeom>
              <a:avLst/>
              <a:pathLst>
                <a:path w="1670391" h="1597530">
                  <a:moveTo>
                    <a:pt x="0" y="1597530"/>
                  </a:moveTo>
                  <a:lnTo>
                    <a:pt x="154573" y="1454693"/>
                  </a:lnTo>
                  <a:lnTo>
                    <a:pt x="299174" y="1322124"/>
                  </a:lnTo>
                  <a:lnTo>
                    <a:pt x="453748" y="1190152"/>
                  </a:lnTo>
                  <a:lnTo>
                    <a:pt x="603335" y="1053442"/>
                  </a:lnTo>
                  <a:lnTo>
                    <a:pt x="757909" y="909342"/>
                  </a:lnTo>
                  <a:lnTo>
                    <a:pt x="907496" y="767422"/>
                  </a:lnTo>
                  <a:lnTo>
                    <a:pt x="1062069" y="612429"/>
                  </a:lnTo>
                  <a:lnTo>
                    <a:pt x="1216643" y="463910"/>
                  </a:lnTo>
                  <a:lnTo>
                    <a:pt x="1366230" y="316370"/>
                  </a:lnTo>
                  <a:lnTo>
                    <a:pt x="1520804" y="162992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46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07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3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4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0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3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406"/>
              <a:ext cx="1522840" cy="1559783"/>
            </a:xfrm>
            <a:custGeom>
              <a:avLst/>
              <a:pathLst>
                <a:path w="1522840" h="1559783">
                  <a:moveTo>
                    <a:pt x="0" y="1559783"/>
                  </a:moveTo>
                  <a:lnTo>
                    <a:pt x="140919" y="1425120"/>
                  </a:lnTo>
                  <a:lnTo>
                    <a:pt x="272747" y="1309613"/>
                  </a:lnTo>
                  <a:lnTo>
                    <a:pt x="413667" y="1163258"/>
                  </a:lnTo>
                  <a:lnTo>
                    <a:pt x="550040" y="1026299"/>
                  </a:lnTo>
                  <a:lnTo>
                    <a:pt x="690960" y="893704"/>
                  </a:lnTo>
                  <a:lnTo>
                    <a:pt x="827334" y="746633"/>
                  </a:lnTo>
                  <a:lnTo>
                    <a:pt x="968253" y="604400"/>
                  </a:lnTo>
                  <a:lnTo>
                    <a:pt x="1109173" y="449277"/>
                  </a:lnTo>
                  <a:lnTo>
                    <a:pt x="1245547" y="296755"/>
                  </a:lnTo>
                  <a:lnTo>
                    <a:pt x="1386466" y="16167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024147"/>
              <a:ext cx="968253" cy="1024396"/>
            </a:xfrm>
            <a:custGeom>
              <a:avLst/>
              <a:pathLst>
                <a:path w="968253" h="1024396">
                  <a:moveTo>
                    <a:pt x="0" y="1024396"/>
                  </a:moveTo>
                  <a:lnTo>
                    <a:pt x="140919" y="887995"/>
                  </a:lnTo>
                  <a:lnTo>
                    <a:pt x="272747" y="744658"/>
                  </a:lnTo>
                  <a:lnTo>
                    <a:pt x="413667" y="590862"/>
                  </a:lnTo>
                  <a:lnTo>
                    <a:pt x="550040" y="407461"/>
                  </a:lnTo>
                  <a:lnTo>
                    <a:pt x="690960" y="239367"/>
                  </a:lnTo>
                  <a:lnTo>
                    <a:pt x="827334" y="23909"/>
                  </a:lnTo>
                  <a:lnTo>
                    <a:pt x="96825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89"/>
            </a:xfrm>
            <a:custGeom>
              <a:avLst/>
              <a:pathLst>
                <a:path w="1522840" h="1597489">
                  <a:moveTo>
                    <a:pt x="0" y="1597489"/>
                  </a:moveTo>
                  <a:lnTo>
                    <a:pt x="140919" y="1460592"/>
                  </a:lnTo>
                  <a:lnTo>
                    <a:pt x="272747" y="1324749"/>
                  </a:lnTo>
                  <a:lnTo>
                    <a:pt x="413667" y="1176311"/>
                  </a:lnTo>
                  <a:lnTo>
                    <a:pt x="550040" y="1039008"/>
                  </a:lnTo>
                  <a:lnTo>
                    <a:pt x="690960" y="891717"/>
                  </a:lnTo>
                  <a:lnTo>
                    <a:pt x="827334" y="742618"/>
                  </a:lnTo>
                  <a:lnTo>
                    <a:pt x="968253" y="595508"/>
                  </a:lnTo>
                  <a:lnTo>
                    <a:pt x="1109173" y="443889"/>
                  </a:lnTo>
                  <a:lnTo>
                    <a:pt x="1245547" y="294911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305011"/>
              <a:ext cx="968253" cy="739906"/>
            </a:xfrm>
            <a:custGeom>
              <a:avLst/>
              <a:pathLst>
                <a:path w="968253" h="739906">
                  <a:moveTo>
                    <a:pt x="0" y="739906"/>
                  </a:moveTo>
                  <a:lnTo>
                    <a:pt x="140919" y="632632"/>
                  </a:lnTo>
                  <a:lnTo>
                    <a:pt x="272747" y="551226"/>
                  </a:lnTo>
                  <a:lnTo>
                    <a:pt x="413667" y="443022"/>
                  </a:lnTo>
                  <a:lnTo>
                    <a:pt x="550040" y="322692"/>
                  </a:lnTo>
                  <a:lnTo>
                    <a:pt x="690960" y="185413"/>
                  </a:lnTo>
                  <a:lnTo>
                    <a:pt x="827334" y="64845"/>
                  </a:lnTo>
                  <a:lnTo>
                    <a:pt x="96825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242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61094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65946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4175"/>
            </a:xfrm>
            <a:custGeom>
              <a:avLst/>
              <a:pathLst>
                <a:path w="1361555" h="1554175">
                  <a:moveTo>
                    <a:pt x="0" y="1554175"/>
                  </a:moveTo>
                  <a:lnTo>
                    <a:pt x="125994" y="1414412"/>
                  </a:lnTo>
                  <a:lnTo>
                    <a:pt x="243860" y="1280251"/>
                  </a:lnTo>
                  <a:lnTo>
                    <a:pt x="369855" y="1148639"/>
                  </a:lnTo>
                  <a:lnTo>
                    <a:pt x="491785" y="1005036"/>
                  </a:lnTo>
                  <a:lnTo>
                    <a:pt x="617780" y="856152"/>
                  </a:lnTo>
                  <a:lnTo>
                    <a:pt x="739710" y="694402"/>
                  </a:lnTo>
                  <a:lnTo>
                    <a:pt x="865705" y="521960"/>
                  </a:lnTo>
                  <a:lnTo>
                    <a:pt x="991700" y="374264"/>
                  </a:lnTo>
                  <a:lnTo>
                    <a:pt x="1113630" y="235882"/>
                  </a:lnTo>
                  <a:lnTo>
                    <a:pt x="1239625" y="113109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154611"/>
              <a:ext cx="865705" cy="1375989"/>
            </a:xfrm>
            <a:custGeom>
              <a:avLst/>
              <a:pathLst>
                <a:path w="865705" h="1375989">
                  <a:moveTo>
                    <a:pt x="0" y="1375989"/>
                  </a:moveTo>
                  <a:lnTo>
                    <a:pt x="125994" y="1256310"/>
                  </a:lnTo>
                  <a:lnTo>
                    <a:pt x="243860" y="1154472"/>
                  </a:lnTo>
                  <a:lnTo>
                    <a:pt x="369855" y="1044588"/>
                  </a:lnTo>
                  <a:lnTo>
                    <a:pt x="491785" y="900298"/>
                  </a:lnTo>
                  <a:lnTo>
                    <a:pt x="617780" y="749220"/>
                  </a:lnTo>
                  <a:lnTo>
                    <a:pt x="739710" y="154292"/>
                  </a:lnTo>
                  <a:lnTo>
                    <a:pt x="86570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71410"/>
              <a:ext cx="1361555" cy="815942"/>
            </a:xfrm>
            <a:custGeom>
              <a:avLst/>
              <a:pathLst>
                <a:path w="1361555" h="815942">
                  <a:moveTo>
                    <a:pt x="0" y="815942"/>
                  </a:moveTo>
                  <a:lnTo>
                    <a:pt x="125994" y="752387"/>
                  </a:lnTo>
                  <a:lnTo>
                    <a:pt x="243860" y="681048"/>
                  </a:lnTo>
                  <a:lnTo>
                    <a:pt x="369855" y="611988"/>
                  </a:lnTo>
                  <a:lnTo>
                    <a:pt x="491785" y="534436"/>
                  </a:lnTo>
                  <a:lnTo>
                    <a:pt x="617780" y="458386"/>
                  </a:lnTo>
                  <a:lnTo>
                    <a:pt x="739710" y="378719"/>
                  </a:lnTo>
                  <a:lnTo>
                    <a:pt x="865705" y="297420"/>
                  </a:lnTo>
                  <a:lnTo>
                    <a:pt x="991700" y="215760"/>
                  </a:lnTo>
                  <a:lnTo>
                    <a:pt x="1113630" y="139104"/>
                  </a:lnTo>
                  <a:lnTo>
                    <a:pt x="1239625" y="68255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0760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5612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2046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61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65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0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09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47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6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615"/>
              <a:ext cx="1670391" cy="1557737"/>
            </a:xfrm>
            <a:custGeom>
              <a:avLst/>
              <a:pathLst>
                <a:path w="1670391" h="1557737">
                  <a:moveTo>
                    <a:pt x="0" y="1557737"/>
                  </a:moveTo>
                  <a:lnTo>
                    <a:pt x="154573" y="1430746"/>
                  </a:lnTo>
                  <a:lnTo>
                    <a:pt x="299174" y="1308158"/>
                  </a:lnTo>
                  <a:lnTo>
                    <a:pt x="453748" y="1160176"/>
                  </a:lnTo>
                  <a:lnTo>
                    <a:pt x="603335" y="1027472"/>
                  </a:lnTo>
                  <a:lnTo>
                    <a:pt x="757909" y="889084"/>
                  </a:lnTo>
                  <a:lnTo>
                    <a:pt x="907496" y="747909"/>
                  </a:lnTo>
                  <a:lnTo>
                    <a:pt x="1062069" y="611107"/>
                  </a:lnTo>
                  <a:lnTo>
                    <a:pt x="1216643" y="458484"/>
                  </a:lnTo>
                  <a:lnTo>
                    <a:pt x="1366230" y="308208"/>
                  </a:lnTo>
                  <a:lnTo>
                    <a:pt x="1520804" y="155992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457986"/>
              <a:ext cx="1062069" cy="1121664"/>
            </a:xfrm>
            <a:custGeom>
              <a:avLst/>
              <a:pathLst>
                <a:path w="1062069" h="1121664">
                  <a:moveTo>
                    <a:pt x="0" y="1121664"/>
                  </a:moveTo>
                  <a:lnTo>
                    <a:pt x="154573" y="978858"/>
                  </a:lnTo>
                  <a:lnTo>
                    <a:pt x="299174" y="840772"/>
                  </a:lnTo>
                  <a:lnTo>
                    <a:pt x="453748" y="668726"/>
                  </a:lnTo>
                  <a:lnTo>
                    <a:pt x="603335" y="514458"/>
                  </a:lnTo>
                  <a:lnTo>
                    <a:pt x="757909" y="343000"/>
                  </a:lnTo>
                  <a:lnTo>
                    <a:pt x="907496" y="140979"/>
                  </a:lnTo>
                  <a:lnTo>
                    <a:pt x="10620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23"/>
            </a:xfrm>
            <a:custGeom>
              <a:avLst/>
              <a:pathLst>
                <a:path w="1670391" h="1614123">
                  <a:moveTo>
                    <a:pt x="0" y="1614123"/>
                  </a:moveTo>
                  <a:lnTo>
                    <a:pt x="154573" y="1475177"/>
                  </a:lnTo>
                  <a:lnTo>
                    <a:pt x="299174" y="1337922"/>
                  </a:lnTo>
                  <a:lnTo>
                    <a:pt x="453748" y="1192707"/>
                  </a:lnTo>
                  <a:lnTo>
                    <a:pt x="603335" y="1053902"/>
                  </a:lnTo>
                  <a:lnTo>
                    <a:pt x="757909" y="905490"/>
                  </a:lnTo>
                  <a:lnTo>
                    <a:pt x="907496" y="758641"/>
                  </a:lnTo>
                  <a:lnTo>
                    <a:pt x="1062069" y="610336"/>
                  </a:lnTo>
                  <a:lnTo>
                    <a:pt x="1216643" y="458217"/>
                  </a:lnTo>
                  <a:lnTo>
                    <a:pt x="1366230" y="306506"/>
                  </a:lnTo>
                  <a:lnTo>
                    <a:pt x="1520804" y="154903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1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09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2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8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122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916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710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50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9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1297"/>
              <a:ext cx="1509909" cy="1226055"/>
            </a:xfrm>
            <a:custGeom>
              <a:avLst/>
              <a:pathLst>
                <a:path w="1509909" h="1226055">
                  <a:moveTo>
                    <a:pt x="0" y="1226055"/>
                  </a:moveTo>
                  <a:lnTo>
                    <a:pt x="139722" y="1130243"/>
                  </a:lnTo>
                  <a:lnTo>
                    <a:pt x="270431" y="1021804"/>
                  </a:lnTo>
                  <a:lnTo>
                    <a:pt x="410154" y="934646"/>
                  </a:lnTo>
                  <a:lnTo>
                    <a:pt x="545370" y="828066"/>
                  </a:lnTo>
                  <a:lnTo>
                    <a:pt x="685093" y="722420"/>
                  </a:lnTo>
                  <a:lnTo>
                    <a:pt x="820309" y="615392"/>
                  </a:lnTo>
                  <a:lnTo>
                    <a:pt x="960032" y="501437"/>
                  </a:lnTo>
                  <a:lnTo>
                    <a:pt x="1099755" y="386749"/>
                  </a:lnTo>
                  <a:lnTo>
                    <a:pt x="1234971" y="263084"/>
                  </a:lnTo>
                  <a:lnTo>
                    <a:pt x="1374693" y="127744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552580"/>
              <a:ext cx="960032" cy="1005070"/>
            </a:xfrm>
            <a:custGeom>
              <a:avLst/>
              <a:pathLst>
                <a:path w="960032" h="1005070">
                  <a:moveTo>
                    <a:pt x="0" y="1005070"/>
                  </a:moveTo>
                  <a:lnTo>
                    <a:pt x="139722" y="878218"/>
                  </a:lnTo>
                  <a:lnTo>
                    <a:pt x="270431" y="752008"/>
                  </a:lnTo>
                  <a:lnTo>
                    <a:pt x="410154" y="601257"/>
                  </a:lnTo>
                  <a:lnTo>
                    <a:pt x="545370" y="447542"/>
                  </a:lnTo>
                  <a:lnTo>
                    <a:pt x="685093" y="289383"/>
                  </a:lnTo>
                  <a:lnTo>
                    <a:pt x="820309" y="81314"/>
                  </a:lnTo>
                  <a:lnTo>
                    <a:pt x="96003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988"/>
            </a:xfrm>
            <a:custGeom>
              <a:avLst/>
              <a:pathLst>
                <a:path w="1509909" h="1587988">
                  <a:moveTo>
                    <a:pt x="0" y="1587988"/>
                  </a:moveTo>
                  <a:lnTo>
                    <a:pt x="139722" y="1461000"/>
                  </a:lnTo>
                  <a:lnTo>
                    <a:pt x="270431" y="1319824"/>
                  </a:lnTo>
                  <a:lnTo>
                    <a:pt x="410154" y="1182275"/>
                  </a:lnTo>
                  <a:lnTo>
                    <a:pt x="545370" y="1039491"/>
                  </a:lnTo>
                  <a:lnTo>
                    <a:pt x="685093" y="896876"/>
                  </a:lnTo>
                  <a:lnTo>
                    <a:pt x="820309" y="750619"/>
                  </a:lnTo>
                  <a:lnTo>
                    <a:pt x="960032" y="602818"/>
                  </a:lnTo>
                  <a:lnTo>
                    <a:pt x="1099755" y="454200"/>
                  </a:lnTo>
                  <a:lnTo>
                    <a:pt x="1234971" y="302612"/>
                  </a:lnTo>
                  <a:lnTo>
                    <a:pt x="1374693" y="150598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64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43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2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3023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6149"/>
              <a:ext cx="1522840" cy="1574741"/>
            </a:xfrm>
            <a:custGeom>
              <a:avLst/>
              <a:pathLst>
                <a:path w="1522840" h="1574741">
                  <a:moveTo>
                    <a:pt x="0" y="1574741"/>
                  </a:moveTo>
                  <a:lnTo>
                    <a:pt x="140919" y="1429920"/>
                  </a:lnTo>
                  <a:lnTo>
                    <a:pt x="272747" y="1301805"/>
                  </a:lnTo>
                  <a:lnTo>
                    <a:pt x="413667" y="1164847"/>
                  </a:lnTo>
                  <a:lnTo>
                    <a:pt x="550040" y="1034969"/>
                  </a:lnTo>
                  <a:lnTo>
                    <a:pt x="690960" y="900008"/>
                  </a:lnTo>
                  <a:lnTo>
                    <a:pt x="827334" y="756018"/>
                  </a:lnTo>
                  <a:lnTo>
                    <a:pt x="968253" y="602571"/>
                  </a:lnTo>
                  <a:lnTo>
                    <a:pt x="1109173" y="449750"/>
                  </a:lnTo>
                  <a:lnTo>
                    <a:pt x="1245547" y="293149"/>
                  </a:lnTo>
                  <a:lnTo>
                    <a:pt x="1386466" y="14089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497759"/>
              <a:ext cx="968253" cy="1088810"/>
            </a:xfrm>
            <a:custGeom>
              <a:avLst/>
              <a:pathLst>
                <a:path w="968253" h="1088810">
                  <a:moveTo>
                    <a:pt x="0" y="1088810"/>
                  </a:moveTo>
                  <a:lnTo>
                    <a:pt x="140919" y="946974"/>
                  </a:lnTo>
                  <a:lnTo>
                    <a:pt x="272747" y="817045"/>
                  </a:lnTo>
                  <a:lnTo>
                    <a:pt x="413667" y="655254"/>
                  </a:lnTo>
                  <a:lnTo>
                    <a:pt x="550040" y="501087"/>
                  </a:lnTo>
                  <a:lnTo>
                    <a:pt x="690960" y="316508"/>
                  </a:lnTo>
                  <a:lnTo>
                    <a:pt x="827334" y="135139"/>
                  </a:lnTo>
                  <a:lnTo>
                    <a:pt x="96825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5385"/>
              <a:ext cx="1522840" cy="1553389"/>
            </a:xfrm>
            <a:custGeom>
              <a:avLst/>
              <a:pathLst>
                <a:path w="1522840" h="1553389">
                  <a:moveTo>
                    <a:pt x="0" y="1553389"/>
                  </a:moveTo>
                  <a:lnTo>
                    <a:pt x="140919" y="1428782"/>
                  </a:lnTo>
                  <a:lnTo>
                    <a:pt x="272747" y="1294476"/>
                  </a:lnTo>
                  <a:lnTo>
                    <a:pt x="413667" y="1186403"/>
                  </a:lnTo>
                  <a:lnTo>
                    <a:pt x="550040" y="1055004"/>
                  </a:lnTo>
                  <a:lnTo>
                    <a:pt x="690960" y="916532"/>
                  </a:lnTo>
                  <a:lnTo>
                    <a:pt x="827334" y="771786"/>
                  </a:lnTo>
                  <a:lnTo>
                    <a:pt x="968253" y="585527"/>
                  </a:lnTo>
                  <a:lnTo>
                    <a:pt x="1109173" y="432362"/>
                  </a:lnTo>
                  <a:lnTo>
                    <a:pt x="1245547" y="263914"/>
                  </a:lnTo>
                  <a:lnTo>
                    <a:pt x="1386466" y="11759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4740681"/>
              <a:ext cx="968253" cy="841329"/>
            </a:xfrm>
            <a:custGeom>
              <a:avLst/>
              <a:pathLst>
                <a:path w="968253" h="841329">
                  <a:moveTo>
                    <a:pt x="0" y="841329"/>
                  </a:moveTo>
                  <a:lnTo>
                    <a:pt x="140919" y="702765"/>
                  </a:lnTo>
                  <a:lnTo>
                    <a:pt x="272747" y="608824"/>
                  </a:lnTo>
                  <a:lnTo>
                    <a:pt x="413667" y="501257"/>
                  </a:lnTo>
                  <a:lnTo>
                    <a:pt x="550040" y="388881"/>
                  </a:lnTo>
                  <a:lnTo>
                    <a:pt x="690960" y="254781"/>
                  </a:lnTo>
                  <a:lnTo>
                    <a:pt x="827334" y="109518"/>
                  </a:lnTo>
                  <a:lnTo>
                    <a:pt x="96825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6858000" y="914400"/>
            <a:ext cx="4114800" cy="5623560"/>
            <a:chOff x="6858000" y="914400"/>
            <a:chExt cx="4114800" cy="5623560"/>
          </a:xfrm>
        </p:grpSpPr>
        <p:sp>
          <p:nvSpPr>
            <p:cNvPr id="8" name="rc3"/>
            <p:cNvSpPr/>
            <p:nvPr/>
          </p:nvSpPr>
          <p:spPr>
            <a:xfrm>
              <a:off x="6858000" y="914400"/>
              <a:ext cx="4114800" cy="5623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6858000" y="914400"/>
              <a:ext cx="4114800" cy="28117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521588" y="2568772"/>
              <a:ext cx="3451211" cy="0"/>
            </a:xfrm>
            <a:custGeom>
              <a:avLst/>
              <a:pathLst>
                <a:path w="3451211" h="0">
                  <a:moveTo>
                    <a:pt x="0" y="0"/>
                  </a:moveTo>
                  <a:lnTo>
                    <a:pt x="3451211" y="0"/>
                  </a:lnTo>
                  <a:lnTo>
                    <a:pt x="34512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521588" y="2190261"/>
              <a:ext cx="3451211" cy="0"/>
            </a:xfrm>
            <a:custGeom>
              <a:avLst/>
              <a:pathLst>
                <a:path w="3451211" h="0">
                  <a:moveTo>
                    <a:pt x="0" y="0"/>
                  </a:moveTo>
                  <a:lnTo>
                    <a:pt x="3451211" y="0"/>
                  </a:lnTo>
                  <a:lnTo>
                    <a:pt x="34512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521588" y="1811750"/>
              <a:ext cx="3451211" cy="0"/>
            </a:xfrm>
            <a:custGeom>
              <a:avLst/>
              <a:pathLst>
                <a:path w="3451211" h="0">
                  <a:moveTo>
                    <a:pt x="0" y="0"/>
                  </a:moveTo>
                  <a:lnTo>
                    <a:pt x="3451211" y="0"/>
                  </a:lnTo>
                  <a:lnTo>
                    <a:pt x="34512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521588" y="1433239"/>
              <a:ext cx="3451211" cy="0"/>
            </a:xfrm>
            <a:custGeom>
              <a:avLst/>
              <a:pathLst>
                <a:path w="3451211" h="0">
                  <a:moveTo>
                    <a:pt x="0" y="0"/>
                  </a:moveTo>
                  <a:lnTo>
                    <a:pt x="3451211" y="0"/>
                  </a:lnTo>
                  <a:lnTo>
                    <a:pt x="34512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678461" y="2036158"/>
              <a:ext cx="2871723" cy="755076"/>
            </a:xfrm>
            <a:custGeom>
              <a:avLst/>
              <a:pathLst>
                <a:path w="2871723" h="755076">
                  <a:moveTo>
                    <a:pt x="0" y="387313"/>
                  </a:moveTo>
                  <a:lnTo>
                    <a:pt x="265741" y="386584"/>
                  </a:lnTo>
                  <a:lnTo>
                    <a:pt x="514338" y="298193"/>
                  </a:lnTo>
                  <a:lnTo>
                    <a:pt x="780080" y="206626"/>
                  </a:lnTo>
                  <a:lnTo>
                    <a:pt x="1037249" y="292895"/>
                  </a:lnTo>
                  <a:lnTo>
                    <a:pt x="1302990" y="374942"/>
                  </a:lnTo>
                  <a:lnTo>
                    <a:pt x="1560160" y="755076"/>
                  </a:lnTo>
                  <a:lnTo>
                    <a:pt x="1825901" y="676173"/>
                  </a:lnTo>
                  <a:lnTo>
                    <a:pt x="2091643" y="562891"/>
                  </a:lnTo>
                  <a:lnTo>
                    <a:pt x="2348812" y="362353"/>
                  </a:lnTo>
                  <a:lnTo>
                    <a:pt x="2614554" y="108262"/>
                  </a:lnTo>
                  <a:lnTo>
                    <a:pt x="2871723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678461" y="1231977"/>
              <a:ext cx="1825901" cy="674366"/>
            </a:xfrm>
            <a:custGeom>
              <a:avLst/>
              <a:pathLst>
                <a:path w="1825901" h="674366">
                  <a:moveTo>
                    <a:pt x="0" y="674366"/>
                  </a:moveTo>
                  <a:lnTo>
                    <a:pt x="265741" y="568883"/>
                  </a:lnTo>
                  <a:lnTo>
                    <a:pt x="514338" y="617902"/>
                  </a:lnTo>
                  <a:lnTo>
                    <a:pt x="780080" y="562651"/>
                  </a:lnTo>
                  <a:lnTo>
                    <a:pt x="1037249" y="352417"/>
                  </a:lnTo>
                  <a:lnTo>
                    <a:pt x="1302990" y="159430"/>
                  </a:lnTo>
                  <a:lnTo>
                    <a:pt x="1560160" y="0"/>
                  </a:lnTo>
                  <a:lnTo>
                    <a:pt x="1825901" y="546915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7052300" y="2504538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R$ 37B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7052300" y="2126027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R$ 38B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052300" y="174751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R$ 39B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052300" y="1369005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R$ 40B</a:t>
              </a:r>
            </a:p>
          </p:txBody>
        </p:sp>
        <p:sp>
          <p:nvSpPr>
            <p:cNvPr id="20" name="pl15"/>
            <p:cNvSpPr/>
            <p:nvPr/>
          </p:nvSpPr>
          <p:spPr>
            <a:xfrm>
              <a:off x="7486794" y="2568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7486794" y="2190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7486794" y="1811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7486794" y="1433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7944203" y="28691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8458541" y="28691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8981452" y="28691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9504363" y="28691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10027274" y="28691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10550185" y="28691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7862883" y="292891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8370435" y="293039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8900103" y="290617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9402654" y="292879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9942531" y="293236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10451899" y="293039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6" name="rc31"/>
            <p:cNvSpPr/>
            <p:nvPr/>
          </p:nvSpPr>
          <p:spPr>
            <a:xfrm>
              <a:off x="7902027" y="3367545"/>
              <a:ext cx="269033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2"/>
            <p:cNvSpPr/>
            <p:nvPr/>
          </p:nvSpPr>
          <p:spPr>
            <a:xfrm>
              <a:off x="7971616" y="343713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7993562" y="35468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4"/>
            <p:cNvSpPr/>
            <p:nvPr/>
          </p:nvSpPr>
          <p:spPr>
            <a:xfrm>
              <a:off x="9281988" y="3437134"/>
              <a:ext cx="219456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9303934" y="35468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8260661" y="350132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9571033" y="350138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7961363" y="909935"/>
              <a:ext cx="2571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44" name="rc39"/>
            <p:cNvSpPr/>
            <p:nvPr/>
          </p:nvSpPr>
          <p:spPr>
            <a:xfrm>
              <a:off x="6858000" y="3726179"/>
              <a:ext cx="4114800" cy="28117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7556894" y="5324700"/>
              <a:ext cx="3415905" cy="0"/>
            </a:xfrm>
            <a:custGeom>
              <a:avLst/>
              <a:pathLst>
                <a:path w="3415905" h="0">
                  <a:moveTo>
                    <a:pt x="0" y="0"/>
                  </a:moveTo>
                  <a:lnTo>
                    <a:pt x="3415905" y="0"/>
                  </a:lnTo>
                  <a:lnTo>
                    <a:pt x="341590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7556894" y="4955494"/>
              <a:ext cx="3415905" cy="0"/>
            </a:xfrm>
            <a:custGeom>
              <a:avLst/>
              <a:pathLst>
                <a:path w="3415905" h="0">
                  <a:moveTo>
                    <a:pt x="0" y="0"/>
                  </a:moveTo>
                  <a:lnTo>
                    <a:pt x="3415905" y="0"/>
                  </a:lnTo>
                  <a:lnTo>
                    <a:pt x="341590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7556894" y="4586289"/>
              <a:ext cx="3415905" cy="0"/>
            </a:xfrm>
            <a:custGeom>
              <a:avLst/>
              <a:pathLst>
                <a:path w="3415905" h="0">
                  <a:moveTo>
                    <a:pt x="0" y="0"/>
                  </a:moveTo>
                  <a:lnTo>
                    <a:pt x="3415905" y="0"/>
                  </a:lnTo>
                  <a:lnTo>
                    <a:pt x="341590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556894" y="4217083"/>
              <a:ext cx="3415905" cy="0"/>
            </a:xfrm>
            <a:custGeom>
              <a:avLst/>
              <a:pathLst>
                <a:path w="3415905" h="0">
                  <a:moveTo>
                    <a:pt x="0" y="0"/>
                  </a:moveTo>
                  <a:lnTo>
                    <a:pt x="3415905" y="0"/>
                  </a:lnTo>
                  <a:lnTo>
                    <a:pt x="341590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7712163" y="4043757"/>
              <a:ext cx="3105368" cy="615409"/>
            </a:xfrm>
            <a:custGeom>
              <a:avLst/>
              <a:pathLst>
                <a:path w="3105368" h="615409">
                  <a:moveTo>
                    <a:pt x="0" y="615409"/>
                  </a:moveTo>
                  <a:lnTo>
                    <a:pt x="287362" y="605019"/>
                  </a:lnTo>
                  <a:lnTo>
                    <a:pt x="556185" y="502109"/>
                  </a:lnTo>
                  <a:lnTo>
                    <a:pt x="843547" y="393541"/>
                  </a:lnTo>
                  <a:lnTo>
                    <a:pt x="1121640" y="483850"/>
                  </a:lnTo>
                  <a:lnTo>
                    <a:pt x="1409003" y="561687"/>
                  </a:lnTo>
                  <a:lnTo>
                    <a:pt x="1687095" y="469864"/>
                  </a:lnTo>
                  <a:lnTo>
                    <a:pt x="1974458" y="492319"/>
                  </a:lnTo>
                  <a:lnTo>
                    <a:pt x="2261820" y="401770"/>
                  </a:lnTo>
                  <a:lnTo>
                    <a:pt x="2539913" y="78518"/>
                  </a:lnTo>
                  <a:lnTo>
                    <a:pt x="2827275" y="0"/>
                  </a:lnTo>
                  <a:lnTo>
                    <a:pt x="3105368" y="12884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7712163" y="4117476"/>
              <a:ext cx="1974458" cy="1485538"/>
            </a:xfrm>
            <a:custGeom>
              <a:avLst/>
              <a:pathLst>
                <a:path w="1974458" h="1485538">
                  <a:moveTo>
                    <a:pt x="0" y="288442"/>
                  </a:moveTo>
                  <a:lnTo>
                    <a:pt x="287362" y="325520"/>
                  </a:lnTo>
                  <a:lnTo>
                    <a:pt x="556185" y="524017"/>
                  </a:lnTo>
                  <a:lnTo>
                    <a:pt x="843547" y="212036"/>
                  </a:lnTo>
                  <a:lnTo>
                    <a:pt x="1121640" y="0"/>
                  </a:lnTo>
                  <a:lnTo>
                    <a:pt x="1409003" y="111483"/>
                  </a:lnTo>
                  <a:lnTo>
                    <a:pt x="1687095" y="85122"/>
                  </a:lnTo>
                  <a:lnTo>
                    <a:pt x="1974458" y="1485538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7053733" y="5255762"/>
              <a:ext cx="440531" cy="1125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R$ 2,0B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7053733" y="4886557"/>
              <a:ext cx="440531" cy="1125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R$ 2,5B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7053733" y="4517351"/>
              <a:ext cx="440531" cy="1125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R$ 3,0B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053733" y="4148146"/>
              <a:ext cx="440531" cy="1125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R$ 3,5B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7522100" y="5324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522100" y="49554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522100" y="4586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522100" y="4217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999525" y="56809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555710" y="56809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9121166" y="56809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86621" y="56809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252076" y="56809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817531" y="56809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918205" y="574069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467604" y="574217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9039816" y="571795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84912" y="574057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167333" y="574414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0719245" y="574217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rc66"/>
            <p:cNvSpPr/>
            <p:nvPr/>
          </p:nvSpPr>
          <p:spPr>
            <a:xfrm>
              <a:off x="7989022" y="6179325"/>
              <a:ext cx="25516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67"/>
            <p:cNvSpPr/>
            <p:nvPr/>
          </p:nvSpPr>
          <p:spPr>
            <a:xfrm>
              <a:off x="8058611" y="624891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8080557" y="635864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69"/>
            <p:cNvSpPr/>
            <p:nvPr/>
          </p:nvSpPr>
          <p:spPr>
            <a:xfrm>
              <a:off x="9299641" y="624891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9321587" y="635864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8347656" y="6313101"/>
              <a:ext cx="84730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2023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9588686" y="6313161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8736388" y="3721715"/>
              <a:ext cx="10569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7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ago/2024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29905"/>
            </a:xfrm>
            <a:custGeom>
              <a:avLst/>
              <a:pathLst>
                <a:path w="4320144" h="3029905">
                  <a:moveTo>
                    <a:pt x="0" y="2988402"/>
                  </a:moveTo>
                  <a:lnTo>
                    <a:pt x="399774" y="2744594"/>
                  </a:lnTo>
                  <a:lnTo>
                    <a:pt x="773757" y="2503366"/>
                  </a:lnTo>
                  <a:lnTo>
                    <a:pt x="1173531" y="2255987"/>
                  </a:lnTo>
                  <a:lnTo>
                    <a:pt x="1560410" y="1973653"/>
                  </a:lnTo>
                  <a:lnTo>
                    <a:pt x="1960185" y="1705710"/>
                  </a:lnTo>
                  <a:lnTo>
                    <a:pt x="2347063" y="1431692"/>
                  </a:lnTo>
                  <a:lnTo>
                    <a:pt x="2746838" y="1166724"/>
                  </a:lnTo>
                  <a:lnTo>
                    <a:pt x="3146613" y="902838"/>
                  </a:lnTo>
                  <a:lnTo>
                    <a:pt x="3533491" y="606295"/>
                  </a:lnTo>
                  <a:lnTo>
                    <a:pt x="3933266" y="320854"/>
                  </a:lnTo>
                  <a:lnTo>
                    <a:pt x="4320144" y="0"/>
                  </a:lnTo>
                  <a:lnTo>
                    <a:pt x="4320144" y="520499"/>
                  </a:lnTo>
                  <a:lnTo>
                    <a:pt x="3933266" y="789925"/>
                  </a:lnTo>
                  <a:lnTo>
                    <a:pt x="3533491" y="1029614"/>
                  </a:lnTo>
                  <a:lnTo>
                    <a:pt x="3146613" y="1278626"/>
                  </a:lnTo>
                  <a:lnTo>
                    <a:pt x="2746838" y="1500215"/>
                  </a:lnTo>
                  <a:lnTo>
                    <a:pt x="2347063" y="1722712"/>
                  </a:lnTo>
                  <a:lnTo>
                    <a:pt x="1960185" y="1952809"/>
                  </a:lnTo>
                  <a:lnTo>
                    <a:pt x="1560410" y="2177805"/>
                  </a:lnTo>
                  <a:lnTo>
                    <a:pt x="1173531" y="2414885"/>
                  </a:lnTo>
                  <a:lnTo>
                    <a:pt x="773757" y="2622613"/>
                  </a:lnTo>
                  <a:lnTo>
                    <a:pt x="399774" y="2825176"/>
                  </a:lnTo>
                  <a:lnTo>
                    <a:pt x="0" y="3029905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88402"/>
            </a:xfrm>
            <a:custGeom>
              <a:avLst/>
              <a:pathLst>
                <a:path w="4320144" h="2988402">
                  <a:moveTo>
                    <a:pt x="0" y="2988402"/>
                  </a:moveTo>
                  <a:lnTo>
                    <a:pt x="399774" y="2744594"/>
                  </a:lnTo>
                  <a:lnTo>
                    <a:pt x="773757" y="2503366"/>
                  </a:lnTo>
                  <a:lnTo>
                    <a:pt x="1173531" y="2255987"/>
                  </a:lnTo>
                  <a:lnTo>
                    <a:pt x="1560410" y="1973653"/>
                  </a:lnTo>
                  <a:lnTo>
                    <a:pt x="1960185" y="1705710"/>
                  </a:lnTo>
                  <a:lnTo>
                    <a:pt x="2347063" y="1431692"/>
                  </a:lnTo>
                  <a:lnTo>
                    <a:pt x="2746838" y="1166724"/>
                  </a:lnTo>
                  <a:lnTo>
                    <a:pt x="3146613" y="902838"/>
                  </a:lnTo>
                  <a:lnTo>
                    <a:pt x="3533491" y="606295"/>
                  </a:lnTo>
                  <a:lnTo>
                    <a:pt x="3933266" y="320854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3097451"/>
              <a:ext cx="4320144" cy="2509405"/>
            </a:xfrm>
            <a:custGeom>
              <a:avLst/>
              <a:pathLst>
                <a:path w="4320144" h="2509405">
                  <a:moveTo>
                    <a:pt x="4320144" y="0"/>
                  </a:moveTo>
                  <a:lnTo>
                    <a:pt x="3933266" y="269426"/>
                  </a:lnTo>
                  <a:lnTo>
                    <a:pt x="3533491" y="509115"/>
                  </a:lnTo>
                  <a:lnTo>
                    <a:pt x="3146613" y="758127"/>
                  </a:lnTo>
                  <a:lnTo>
                    <a:pt x="2746838" y="979715"/>
                  </a:lnTo>
                  <a:lnTo>
                    <a:pt x="2347063" y="1202213"/>
                  </a:lnTo>
                  <a:lnTo>
                    <a:pt x="1960185" y="1432310"/>
                  </a:lnTo>
                  <a:lnTo>
                    <a:pt x="1560410" y="1657306"/>
                  </a:lnTo>
                  <a:lnTo>
                    <a:pt x="1173531" y="1894386"/>
                  </a:lnTo>
                  <a:lnTo>
                    <a:pt x="773757" y="2102113"/>
                  </a:lnTo>
                  <a:lnTo>
                    <a:pt x="399774" y="2304676"/>
                  </a:lnTo>
                  <a:lnTo>
                    <a:pt x="0" y="25094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837201"/>
              <a:ext cx="4320144" cy="2748904"/>
            </a:xfrm>
            <a:custGeom>
              <a:avLst/>
              <a:pathLst>
                <a:path w="4320144" h="2748904">
                  <a:moveTo>
                    <a:pt x="0" y="2748904"/>
                  </a:moveTo>
                  <a:lnTo>
                    <a:pt x="399774" y="2524635"/>
                  </a:lnTo>
                  <a:lnTo>
                    <a:pt x="773757" y="2302740"/>
                  </a:lnTo>
                  <a:lnTo>
                    <a:pt x="1173531" y="2075187"/>
                  </a:lnTo>
                  <a:lnTo>
                    <a:pt x="1560410" y="1815479"/>
                  </a:lnTo>
                  <a:lnTo>
                    <a:pt x="1960185" y="1569010"/>
                  </a:lnTo>
                  <a:lnTo>
                    <a:pt x="2347063" y="1316952"/>
                  </a:lnTo>
                  <a:lnTo>
                    <a:pt x="2746838" y="1073220"/>
                  </a:lnTo>
                  <a:lnTo>
                    <a:pt x="3146613" y="830483"/>
                  </a:lnTo>
                  <a:lnTo>
                    <a:pt x="3533491" y="557705"/>
                  </a:lnTo>
                  <a:lnTo>
                    <a:pt x="3933266" y="295140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3056095"/>
              <a:ext cx="4320144" cy="2560380"/>
            </a:xfrm>
            <a:custGeom>
              <a:avLst/>
              <a:pathLst>
                <a:path w="4320144" h="2560380">
                  <a:moveTo>
                    <a:pt x="0" y="2560380"/>
                  </a:moveTo>
                  <a:lnTo>
                    <a:pt x="399774" y="2351633"/>
                  </a:lnTo>
                  <a:lnTo>
                    <a:pt x="773757" y="2133148"/>
                  </a:lnTo>
                  <a:lnTo>
                    <a:pt x="1173531" y="1902741"/>
                  </a:lnTo>
                  <a:lnTo>
                    <a:pt x="1560410" y="1680879"/>
                  </a:lnTo>
                  <a:lnTo>
                    <a:pt x="1960185" y="1465861"/>
                  </a:lnTo>
                  <a:lnTo>
                    <a:pt x="2347063" y="1243452"/>
                  </a:lnTo>
                  <a:lnTo>
                    <a:pt x="2746838" y="1023068"/>
                  </a:lnTo>
                  <a:lnTo>
                    <a:pt x="3146613" y="794614"/>
                  </a:lnTo>
                  <a:lnTo>
                    <a:pt x="3533491" y="534483"/>
                  </a:lnTo>
                  <a:lnTo>
                    <a:pt x="3933266" y="266069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23753"/>
              <a:ext cx="2746838" cy="1562352"/>
            </a:xfrm>
            <a:custGeom>
              <a:avLst/>
              <a:pathLst>
                <a:path w="2746838" h="1562352">
                  <a:moveTo>
                    <a:pt x="0" y="1562352"/>
                  </a:moveTo>
                  <a:lnTo>
                    <a:pt x="399774" y="1332153"/>
                  </a:lnTo>
                  <a:lnTo>
                    <a:pt x="773757" y="1120531"/>
                  </a:lnTo>
                  <a:lnTo>
                    <a:pt x="1173531" y="879809"/>
                  </a:lnTo>
                  <a:lnTo>
                    <a:pt x="1560410" y="620099"/>
                  </a:lnTo>
                  <a:lnTo>
                    <a:pt x="1960185" y="369363"/>
                  </a:lnTo>
                  <a:lnTo>
                    <a:pt x="2347063" y="113416"/>
                  </a:lnTo>
                  <a:lnTo>
                    <a:pt x="27468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36896" y="527248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78957" y="52942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36670" y="504228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578732" y="506408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10653" y="483066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52714" y="485246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271440" y="458994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313502" y="461173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658319" y="433023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00380" y="435202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097081" y="407949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39142" y="410129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444972" y="382354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487033" y="384534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844747" y="371013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886808" y="373192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26,29</a:t>
              </a:r>
            </a:p>
          </p:txBody>
        </p:sp>
        <p:sp>
          <p:nvSpPr>
            <p:cNvPr id="33" name="pl28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9"/>
            <p:cNvSpPr/>
            <p:nvPr/>
          </p:nvSpPr>
          <p:spPr>
            <a:xfrm>
              <a:off x="814133" y="509399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814133" y="440918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814133" y="372431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814133" y="303955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1061431" y="51394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61431" y="44546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61431" y="37698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61431" y="30850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6" name="tx51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58" name="rc53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6622753" y="2424975"/>
              <a:ext cx="4822771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56"/>
            <p:cNvSpPr/>
            <p:nvPr/>
          </p:nvSpPr>
          <p:spPr>
            <a:xfrm>
              <a:off x="6841970" y="2576952"/>
              <a:ext cx="4384337" cy="1733286"/>
            </a:xfrm>
            <a:custGeom>
              <a:avLst/>
              <a:pathLst>
                <a:path w="4384337" h="1733286">
                  <a:moveTo>
                    <a:pt x="0" y="907352"/>
                  </a:moveTo>
                  <a:lnTo>
                    <a:pt x="405714" y="1128939"/>
                  </a:lnTo>
                  <a:lnTo>
                    <a:pt x="785254" y="1166734"/>
                  </a:lnTo>
                  <a:lnTo>
                    <a:pt x="1190969" y="1076620"/>
                  </a:lnTo>
                  <a:lnTo>
                    <a:pt x="1583596" y="564418"/>
                  </a:lnTo>
                  <a:lnTo>
                    <a:pt x="1989311" y="775294"/>
                  </a:lnTo>
                  <a:lnTo>
                    <a:pt x="2381938" y="686271"/>
                  </a:lnTo>
                  <a:lnTo>
                    <a:pt x="2787653" y="818890"/>
                  </a:lnTo>
                  <a:lnTo>
                    <a:pt x="3193368" y="834744"/>
                  </a:lnTo>
                  <a:lnTo>
                    <a:pt x="3585995" y="356227"/>
                  </a:lnTo>
                  <a:lnTo>
                    <a:pt x="3991710" y="518888"/>
                  </a:lnTo>
                  <a:lnTo>
                    <a:pt x="4384337" y="0"/>
                  </a:lnTo>
                  <a:lnTo>
                    <a:pt x="4384337" y="753561"/>
                  </a:lnTo>
                  <a:lnTo>
                    <a:pt x="3991710" y="1189280"/>
                  </a:lnTo>
                  <a:lnTo>
                    <a:pt x="3585995" y="1052691"/>
                  </a:lnTo>
                  <a:lnTo>
                    <a:pt x="3193368" y="1454509"/>
                  </a:lnTo>
                  <a:lnTo>
                    <a:pt x="2787653" y="1441196"/>
                  </a:lnTo>
                  <a:lnTo>
                    <a:pt x="2381938" y="1329834"/>
                  </a:lnTo>
                  <a:lnTo>
                    <a:pt x="1989311" y="1404588"/>
                  </a:lnTo>
                  <a:lnTo>
                    <a:pt x="1583596" y="1227512"/>
                  </a:lnTo>
                  <a:lnTo>
                    <a:pt x="1190969" y="1657616"/>
                  </a:lnTo>
                  <a:lnTo>
                    <a:pt x="785254" y="1733286"/>
                  </a:lnTo>
                  <a:lnTo>
                    <a:pt x="405714" y="1701548"/>
                  </a:lnTo>
                  <a:lnTo>
                    <a:pt x="0" y="151547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6841970" y="2576952"/>
              <a:ext cx="4384337" cy="1166734"/>
            </a:xfrm>
            <a:custGeom>
              <a:avLst/>
              <a:pathLst>
                <a:path w="4384337" h="1166734">
                  <a:moveTo>
                    <a:pt x="0" y="907352"/>
                  </a:moveTo>
                  <a:lnTo>
                    <a:pt x="405714" y="1128939"/>
                  </a:lnTo>
                  <a:lnTo>
                    <a:pt x="785254" y="1166734"/>
                  </a:lnTo>
                  <a:lnTo>
                    <a:pt x="1190969" y="1076620"/>
                  </a:lnTo>
                  <a:lnTo>
                    <a:pt x="1583596" y="564418"/>
                  </a:lnTo>
                  <a:lnTo>
                    <a:pt x="1989311" y="775294"/>
                  </a:lnTo>
                  <a:lnTo>
                    <a:pt x="2381938" y="686271"/>
                  </a:lnTo>
                  <a:lnTo>
                    <a:pt x="2787653" y="818890"/>
                  </a:lnTo>
                  <a:lnTo>
                    <a:pt x="3193368" y="834744"/>
                  </a:lnTo>
                  <a:lnTo>
                    <a:pt x="3585995" y="356227"/>
                  </a:lnTo>
                  <a:lnTo>
                    <a:pt x="3991710" y="518888"/>
                  </a:lnTo>
                  <a:lnTo>
                    <a:pt x="43843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6841970" y="3330513"/>
              <a:ext cx="4384337" cy="979724"/>
            </a:xfrm>
            <a:custGeom>
              <a:avLst/>
              <a:pathLst>
                <a:path w="4384337" h="979724">
                  <a:moveTo>
                    <a:pt x="4384337" y="0"/>
                  </a:moveTo>
                  <a:lnTo>
                    <a:pt x="3991710" y="435718"/>
                  </a:lnTo>
                  <a:lnTo>
                    <a:pt x="3585995" y="299129"/>
                  </a:lnTo>
                  <a:lnTo>
                    <a:pt x="3193368" y="700947"/>
                  </a:lnTo>
                  <a:lnTo>
                    <a:pt x="2787653" y="687634"/>
                  </a:lnTo>
                  <a:lnTo>
                    <a:pt x="2381938" y="576272"/>
                  </a:lnTo>
                  <a:lnTo>
                    <a:pt x="1989311" y="651026"/>
                  </a:lnTo>
                  <a:lnTo>
                    <a:pt x="1583596" y="473950"/>
                  </a:lnTo>
                  <a:lnTo>
                    <a:pt x="1190969" y="904054"/>
                  </a:lnTo>
                  <a:lnTo>
                    <a:pt x="785254" y="979724"/>
                  </a:lnTo>
                  <a:lnTo>
                    <a:pt x="405714" y="947987"/>
                  </a:lnTo>
                  <a:lnTo>
                    <a:pt x="0" y="7619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6841970" y="2953732"/>
              <a:ext cx="4384337" cy="1073229"/>
            </a:xfrm>
            <a:custGeom>
              <a:avLst/>
              <a:pathLst>
                <a:path w="4384337" h="1073229">
                  <a:moveTo>
                    <a:pt x="0" y="834635"/>
                  </a:moveTo>
                  <a:lnTo>
                    <a:pt x="405714" y="1038463"/>
                  </a:lnTo>
                  <a:lnTo>
                    <a:pt x="785254" y="1073229"/>
                  </a:lnTo>
                  <a:lnTo>
                    <a:pt x="1190969" y="990337"/>
                  </a:lnTo>
                  <a:lnTo>
                    <a:pt x="1583596" y="519184"/>
                  </a:lnTo>
                  <a:lnTo>
                    <a:pt x="1989311" y="713160"/>
                  </a:lnTo>
                  <a:lnTo>
                    <a:pt x="2381938" y="631271"/>
                  </a:lnTo>
                  <a:lnTo>
                    <a:pt x="2787653" y="753262"/>
                  </a:lnTo>
                  <a:lnTo>
                    <a:pt x="3193368" y="767845"/>
                  </a:lnTo>
                  <a:lnTo>
                    <a:pt x="3585995" y="327678"/>
                  </a:lnTo>
                  <a:lnTo>
                    <a:pt x="3991710" y="477303"/>
                  </a:lnTo>
                  <a:lnTo>
                    <a:pt x="438433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841970" y="3345341"/>
              <a:ext cx="4384337" cy="888024"/>
            </a:xfrm>
            <a:custGeom>
              <a:avLst/>
              <a:pathLst>
                <a:path w="4384337" h="888024">
                  <a:moveTo>
                    <a:pt x="0" y="888024"/>
                  </a:moveTo>
                  <a:lnTo>
                    <a:pt x="405714" y="874287"/>
                  </a:lnTo>
                  <a:lnTo>
                    <a:pt x="785254" y="731601"/>
                  </a:lnTo>
                  <a:lnTo>
                    <a:pt x="1190969" y="556902"/>
                  </a:lnTo>
                  <a:lnTo>
                    <a:pt x="1583596" y="682111"/>
                  </a:lnTo>
                  <a:lnTo>
                    <a:pt x="1989311" y="782406"/>
                  </a:lnTo>
                  <a:lnTo>
                    <a:pt x="2381938" y="674092"/>
                  </a:lnTo>
                  <a:lnTo>
                    <a:pt x="2787653" y="703776"/>
                  </a:lnTo>
                  <a:lnTo>
                    <a:pt x="3193368" y="585524"/>
                  </a:lnTo>
                  <a:lnTo>
                    <a:pt x="3585995" y="121359"/>
                  </a:lnTo>
                  <a:lnTo>
                    <a:pt x="3991710" y="0"/>
                  </a:lnTo>
                  <a:lnTo>
                    <a:pt x="4384337" y="3436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1"/>
            <p:cNvSpPr/>
            <p:nvPr/>
          </p:nvSpPr>
          <p:spPr>
            <a:xfrm>
              <a:off x="6663470" y="347474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6705531" y="349654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069185" y="359167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111246" y="361347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448724" y="386388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490786" y="388567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7854439" y="343749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7896500" y="345929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247067" y="315925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289128" y="318105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652781" y="329074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694842" y="331254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045409" y="321439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087470" y="32361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80" name="pg75"/>
            <p:cNvSpPr/>
            <p:nvPr/>
          </p:nvSpPr>
          <p:spPr>
            <a:xfrm>
              <a:off x="9451123" y="530285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9493185" y="532465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1,66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6841970" y="3472879"/>
              <a:ext cx="2787653" cy="2143595"/>
            </a:xfrm>
            <a:custGeom>
              <a:avLst/>
              <a:pathLst>
                <a:path w="2787653" h="2143595">
                  <a:moveTo>
                    <a:pt x="0" y="315488"/>
                  </a:moveTo>
                  <a:lnTo>
                    <a:pt x="405714" y="432416"/>
                  </a:lnTo>
                  <a:lnTo>
                    <a:pt x="785254" y="704623"/>
                  </a:lnTo>
                  <a:lnTo>
                    <a:pt x="1190969" y="278234"/>
                  </a:lnTo>
                  <a:lnTo>
                    <a:pt x="1583596" y="0"/>
                  </a:lnTo>
                  <a:lnTo>
                    <a:pt x="1989311" y="131487"/>
                  </a:lnTo>
                  <a:lnTo>
                    <a:pt x="2381938" y="55140"/>
                  </a:lnTo>
                  <a:lnTo>
                    <a:pt x="2787653" y="2143595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6622753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6405303" y="522747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6405303" y="4222493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405303" y="32209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6584795" y="52714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584795" y="42680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584795" y="326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22753" y="5768451"/>
              <a:ext cx="4822771" cy="0"/>
            </a:xfrm>
            <a:custGeom>
              <a:avLst/>
              <a:pathLst>
                <a:path w="4822771" h="0">
                  <a:moveTo>
                    <a:pt x="0" y="0"/>
                  </a:moveTo>
                  <a:lnTo>
                    <a:pt x="4822771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24768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032939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8312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62962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42796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22630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7166365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7944833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749932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527914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343222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1128021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809706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4" name="tx99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078528" y="2141977"/>
              <a:ext cx="1911221" cy="16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Líquida mensal</a:t>
              </a:r>
            </a:p>
          </p:txBody>
        </p:sp>
        <p:sp>
          <p:nvSpPr>
            <p:cNvPr id="106" name="rc101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4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06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1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1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-48,54 %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-1.902,95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2024-08-16T16:35:33Z</dcterms:modified>
</cp:coreProperties>
</file>