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20/08/2024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20/08/24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779021" y="2708396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779021" y="2243601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779021" y="1778805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779021" y="131401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957444" y="2054369"/>
              <a:ext cx="3266207" cy="927201"/>
            </a:xfrm>
            <a:custGeom>
              <a:avLst/>
              <a:pathLst>
                <a:path w="3266207" h="927201">
                  <a:moveTo>
                    <a:pt x="0" y="475603"/>
                  </a:moveTo>
                  <a:lnTo>
                    <a:pt x="302246" y="474709"/>
                  </a:lnTo>
                  <a:lnTo>
                    <a:pt x="584992" y="366168"/>
                  </a:lnTo>
                  <a:lnTo>
                    <a:pt x="887238" y="253728"/>
                  </a:lnTo>
                  <a:lnTo>
                    <a:pt x="1179734" y="359662"/>
                  </a:lnTo>
                  <a:lnTo>
                    <a:pt x="1481980" y="460413"/>
                  </a:lnTo>
                  <a:lnTo>
                    <a:pt x="1774476" y="927201"/>
                  </a:lnTo>
                  <a:lnTo>
                    <a:pt x="2076722" y="830312"/>
                  </a:lnTo>
                  <a:lnTo>
                    <a:pt x="2378968" y="691207"/>
                  </a:lnTo>
                  <a:lnTo>
                    <a:pt x="2671464" y="444954"/>
                  </a:lnTo>
                  <a:lnTo>
                    <a:pt x="2973710" y="132942"/>
                  </a:lnTo>
                  <a:lnTo>
                    <a:pt x="3266207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957444" y="1066869"/>
              <a:ext cx="2076722" cy="828092"/>
            </a:xfrm>
            <a:custGeom>
              <a:avLst/>
              <a:pathLst>
                <a:path w="2076722" h="828092">
                  <a:moveTo>
                    <a:pt x="0" y="828092"/>
                  </a:moveTo>
                  <a:lnTo>
                    <a:pt x="302246" y="698564"/>
                  </a:lnTo>
                  <a:lnTo>
                    <a:pt x="584992" y="758757"/>
                  </a:lnTo>
                  <a:lnTo>
                    <a:pt x="887238" y="690911"/>
                  </a:lnTo>
                  <a:lnTo>
                    <a:pt x="1179734" y="432753"/>
                  </a:lnTo>
                  <a:lnTo>
                    <a:pt x="1481980" y="195774"/>
                  </a:lnTo>
                  <a:lnTo>
                    <a:pt x="1774476" y="0"/>
                  </a:lnTo>
                  <a:lnTo>
                    <a:pt x="2076722" y="671588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779021" y="1810442"/>
              <a:ext cx="359781" cy="169038"/>
            </a:xfrm>
            <a:custGeom>
              <a:avLst/>
              <a:pathLst>
                <a:path w="359781" h="169038">
                  <a:moveTo>
                    <a:pt x="24496" y="169038"/>
                  </a:moveTo>
                  <a:lnTo>
                    <a:pt x="332349" y="169038"/>
                  </a:lnTo>
                  <a:lnTo>
                    <a:pt x="331244" y="169016"/>
                  </a:lnTo>
                  <a:lnTo>
                    <a:pt x="335655" y="168838"/>
                  </a:lnTo>
                  <a:lnTo>
                    <a:pt x="339981" y="167955"/>
                  </a:lnTo>
                  <a:lnTo>
                    <a:pt x="344109" y="166389"/>
                  </a:lnTo>
                  <a:lnTo>
                    <a:pt x="347932" y="164182"/>
                  </a:lnTo>
                  <a:lnTo>
                    <a:pt x="351352" y="161390"/>
                  </a:lnTo>
                  <a:lnTo>
                    <a:pt x="354279" y="158086"/>
                  </a:lnTo>
                  <a:lnTo>
                    <a:pt x="356639" y="154354"/>
                  </a:lnTo>
                  <a:lnTo>
                    <a:pt x="358369" y="150293"/>
                  </a:lnTo>
                  <a:lnTo>
                    <a:pt x="359425" y="146006"/>
                  </a:lnTo>
                  <a:lnTo>
                    <a:pt x="359781" y="141606"/>
                  </a:lnTo>
                  <a:lnTo>
                    <a:pt x="359781" y="27432"/>
                  </a:lnTo>
                  <a:lnTo>
                    <a:pt x="359425" y="23031"/>
                  </a:lnTo>
                  <a:lnTo>
                    <a:pt x="358369" y="18745"/>
                  </a:lnTo>
                  <a:lnTo>
                    <a:pt x="356639" y="14683"/>
                  </a:lnTo>
                  <a:lnTo>
                    <a:pt x="354279" y="10952"/>
                  </a:lnTo>
                  <a:lnTo>
                    <a:pt x="351352" y="7647"/>
                  </a:lnTo>
                  <a:lnTo>
                    <a:pt x="347932" y="4855"/>
                  </a:lnTo>
                  <a:lnTo>
                    <a:pt x="344109" y="2648"/>
                  </a:lnTo>
                  <a:lnTo>
                    <a:pt x="339981" y="1083"/>
                  </a:lnTo>
                  <a:lnTo>
                    <a:pt x="335655" y="200"/>
                  </a:lnTo>
                  <a:lnTo>
                    <a:pt x="332349" y="0"/>
                  </a:lnTo>
                  <a:lnTo>
                    <a:pt x="24496" y="0"/>
                  </a:lnTo>
                  <a:lnTo>
                    <a:pt x="27802" y="200"/>
                  </a:lnTo>
                  <a:lnTo>
                    <a:pt x="23391" y="22"/>
                  </a:lnTo>
                  <a:lnTo>
                    <a:pt x="19008" y="554"/>
                  </a:lnTo>
                  <a:lnTo>
                    <a:pt x="14768" y="1782"/>
                  </a:lnTo>
                  <a:lnTo>
                    <a:pt x="10780" y="3675"/>
                  </a:lnTo>
                  <a:lnTo>
                    <a:pt x="7146" y="6183"/>
                  </a:lnTo>
                  <a:lnTo>
                    <a:pt x="3962" y="9241"/>
                  </a:lnTo>
                  <a:lnTo>
                    <a:pt x="1310" y="12770"/>
                  </a:lnTo>
                  <a:lnTo>
                    <a:pt x="0" y="15268"/>
                  </a:lnTo>
                  <a:lnTo>
                    <a:pt x="0" y="153770"/>
                  </a:lnTo>
                  <a:lnTo>
                    <a:pt x="1310" y="156267"/>
                  </a:lnTo>
                  <a:lnTo>
                    <a:pt x="3962" y="159797"/>
                  </a:lnTo>
                  <a:lnTo>
                    <a:pt x="7146" y="162855"/>
                  </a:lnTo>
                  <a:lnTo>
                    <a:pt x="10780" y="165363"/>
                  </a:lnTo>
                  <a:lnTo>
                    <a:pt x="14768" y="167255"/>
                  </a:lnTo>
                  <a:lnTo>
                    <a:pt x="19008" y="168484"/>
                  </a:lnTo>
                  <a:lnTo>
                    <a:pt x="23391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821805" y="1840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8078331" y="168091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124051" y="171096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91222" y="174110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436942" y="177115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63324" y="1673261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709044" y="1703313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85965" y="1415103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9031685" y="14451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58066" y="117812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03786" y="12081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50562" y="9823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596282" y="1012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852808" y="165393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898528" y="168399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09733" y="2644162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R$ 37B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09733" y="2179367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R$ 38B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09733" y="1714571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R$ 39B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09733" y="124977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R$ 40B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7744227" y="2708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744227" y="2243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7744227" y="1778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744227" y="131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8259690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8844682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9439424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034166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628909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1223651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8178370" y="3137019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756576" y="3138507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9358075" y="3114278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9932457" y="3136900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10544166" y="3140472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11125365" y="3138507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8455840" y="727055"/>
              <a:ext cx="2571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53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711215" y="5682614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711215" y="529967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711215" y="491673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711215" y="453379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711215" y="415085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711215" y="376791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892720" y="4252435"/>
              <a:ext cx="3630094" cy="319151"/>
            </a:xfrm>
            <a:custGeom>
              <a:avLst/>
              <a:pathLst>
                <a:path w="3630094" h="319151">
                  <a:moveTo>
                    <a:pt x="0" y="319151"/>
                  </a:moveTo>
                  <a:lnTo>
                    <a:pt x="335919" y="313763"/>
                  </a:lnTo>
                  <a:lnTo>
                    <a:pt x="650166" y="260394"/>
                  </a:lnTo>
                  <a:lnTo>
                    <a:pt x="986085" y="204090"/>
                  </a:lnTo>
                  <a:lnTo>
                    <a:pt x="1311168" y="250925"/>
                  </a:lnTo>
                  <a:lnTo>
                    <a:pt x="1647087" y="291291"/>
                  </a:lnTo>
                  <a:lnTo>
                    <a:pt x="1972170" y="243672"/>
                  </a:lnTo>
                  <a:lnTo>
                    <a:pt x="2308090" y="255317"/>
                  </a:lnTo>
                  <a:lnTo>
                    <a:pt x="2644009" y="208358"/>
                  </a:lnTo>
                  <a:lnTo>
                    <a:pt x="2969092" y="40719"/>
                  </a:lnTo>
                  <a:lnTo>
                    <a:pt x="3305011" y="0"/>
                  </a:lnTo>
                  <a:lnTo>
                    <a:pt x="3630094" y="66817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892720" y="4290666"/>
              <a:ext cx="2308090" cy="770401"/>
            </a:xfrm>
            <a:custGeom>
              <a:avLst/>
              <a:pathLst>
                <a:path w="2308090" h="770401">
                  <a:moveTo>
                    <a:pt x="0" y="149586"/>
                  </a:moveTo>
                  <a:lnTo>
                    <a:pt x="335919" y="168815"/>
                  </a:lnTo>
                  <a:lnTo>
                    <a:pt x="650166" y="271755"/>
                  </a:lnTo>
                  <a:lnTo>
                    <a:pt x="986085" y="109962"/>
                  </a:lnTo>
                  <a:lnTo>
                    <a:pt x="1311168" y="0"/>
                  </a:lnTo>
                  <a:lnTo>
                    <a:pt x="1647087" y="57815"/>
                  </a:lnTo>
                  <a:lnTo>
                    <a:pt x="1972170" y="44144"/>
                  </a:lnTo>
                  <a:lnTo>
                    <a:pt x="2308090" y="77040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57"/>
            <p:cNvSpPr/>
            <p:nvPr/>
          </p:nvSpPr>
          <p:spPr>
            <a:xfrm>
              <a:off x="7741506" y="435573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8"/>
            <p:cNvSpPr/>
            <p:nvPr/>
          </p:nvSpPr>
          <p:spPr>
            <a:xfrm>
              <a:off x="7787226" y="438578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64" name="pg59"/>
            <p:cNvSpPr/>
            <p:nvPr/>
          </p:nvSpPr>
          <p:spPr>
            <a:xfrm>
              <a:off x="8077425" y="4374962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8123145" y="4405014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66" name="pg61"/>
            <p:cNvSpPr/>
            <p:nvPr/>
          </p:nvSpPr>
          <p:spPr>
            <a:xfrm>
              <a:off x="8391672" y="447790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8437392" y="45079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8727592" y="4316109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773312" y="434616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9052675" y="420614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9098395" y="423619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9388594" y="426396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9434314" y="429401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9713677" y="4250291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9759397" y="428034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10049596" y="4976548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10095316" y="500660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7391053" y="5618380"/>
              <a:ext cx="257532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R$ 0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7309733" y="523543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R$ 1B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09733" y="485249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09733" y="446955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09733" y="408661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09733" y="370367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R$ 5B</a:t>
              </a:r>
            </a:p>
          </p:txBody>
        </p:sp>
        <p:sp>
          <p:nvSpPr>
            <p:cNvPr id="84" name="pl79"/>
            <p:cNvSpPr/>
            <p:nvPr/>
          </p:nvSpPr>
          <p:spPr>
            <a:xfrm>
              <a:off x="7676421" y="5682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676421" y="5299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676421" y="4916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676421" y="4533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676421" y="4150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676421" y="3767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8228639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887880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9539808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10200810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10861812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152281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8147319" y="583806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8790699" y="583955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9458458" y="581532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0099101" y="583794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10777070" y="584151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1424529" y="583955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9179308" y="3428098"/>
              <a:ext cx="10569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8095048" y="6133605"/>
              <a:ext cx="26465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8240552" y="620319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8535924" y="6267381"/>
              <a:ext cx="84730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9789606" y="6267441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</p:grpSp>
      <p:graphicFrame>
        <p:nvGraphicFramePr>
          <p:cNvPr id="112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(Acumulado em 12 meses)</a:t>
            </a:r>
          </a:p>
        </p:txBody>
      </p:sp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ago/24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20/08/24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658884" y="2585169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658884" y="2106895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658884" y="1628621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658884" y="1150347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839604" y="1130132"/>
              <a:ext cx="3614405" cy="1788176"/>
            </a:xfrm>
            <a:custGeom>
              <a:avLst/>
              <a:pathLst>
                <a:path w="3614405" h="1788176">
                  <a:moveTo>
                    <a:pt x="0" y="1788176"/>
                  </a:moveTo>
                  <a:lnTo>
                    <a:pt x="334467" y="1642387"/>
                  </a:lnTo>
                  <a:lnTo>
                    <a:pt x="647356" y="1489796"/>
                  </a:lnTo>
                  <a:lnTo>
                    <a:pt x="981823" y="1328879"/>
                  </a:lnTo>
                  <a:lnTo>
                    <a:pt x="1305501" y="1173930"/>
                  </a:lnTo>
                  <a:lnTo>
                    <a:pt x="1639969" y="1023761"/>
                  </a:lnTo>
                  <a:lnTo>
                    <a:pt x="1963647" y="868430"/>
                  </a:lnTo>
                  <a:lnTo>
                    <a:pt x="2298114" y="714514"/>
                  </a:lnTo>
                  <a:lnTo>
                    <a:pt x="2632582" y="554961"/>
                  </a:lnTo>
                  <a:lnTo>
                    <a:pt x="2956260" y="373284"/>
                  </a:lnTo>
                  <a:lnTo>
                    <a:pt x="3290727" y="185823"/>
                  </a:lnTo>
                  <a:lnTo>
                    <a:pt x="36144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839604" y="1805947"/>
              <a:ext cx="2298114" cy="1091151"/>
            </a:xfrm>
            <a:custGeom>
              <a:avLst/>
              <a:pathLst>
                <a:path w="2298114" h="1091151">
                  <a:moveTo>
                    <a:pt x="0" y="1091151"/>
                  </a:moveTo>
                  <a:lnTo>
                    <a:pt x="334467" y="930379"/>
                  </a:lnTo>
                  <a:lnTo>
                    <a:pt x="647356" y="782582"/>
                  </a:lnTo>
                  <a:lnTo>
                    <a:pt x="981823" y="614461"/>
                  </a:lnTo>
                  <a:lnTo>
                    <a:pt x="1305501" y="433079"/>
                  </a:lnTo>
                  <a:lnTo>
                    <a:pt x="1639969" y="257964"/>
                  </a:lnTo>
                  <a:lnTo>
                    <a:pt x="1963647" y="79210"/>
                  </a:lnTo>
                  <a:lnTo>
                    <a:pt x="229811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658884" y="2571037"/>
              <a:ext cx="362878" cy="191800"/>
            </a:xfrm>
            <a:custGeom>
              <a:avLst/>
              <a:pathLst>
                <a:path w="362878" h="191800">
                  <a:moveTo>
                    <a:pt x="25993" y="191800"/>
                  </a:moveTo>
                  <a:lnTo>
                    <a:pt x="335446" y="191800"/>
                  </a:lnTo>
                  <a:lnTo>
                    <a:pt x="334342" y="191778"/>
                  </a:lnTo>
                  <a:lnTo>
                    <a:pt x="338753" y="191600"/>
                  </a:lnTo>
                  <a:lnTo>
                    <a:pt x="343078" y="190717"/>
                  </a:lnTo>
                  <a:lnTo>
                    <a:pt x="347206" y="189152"/>
                  </a:lnTo>
                  <a:lnTo>
                    <a:pt x="351030" y="186944"/>
                  </a:lnTo>
                  <a:lnTo>
                    <a:pt x="354449" y="184152"/>
                  </a:lnTo>
                  <a:lnTo>
                    <a:pt x="357377" y="180848"/>
                  </a:lnTo>
                  <a:lnTo>
                    <a:pt x="359736" y="177117"/>
                  </a:lnTo>
                  <a:lnTo>
                    <a:pt x="361467" y="173055"/>
                  </a:lnTo>
                  <a:lnTo>
                    <a:pt x="362523" y="168769"/>
                  </a:lnTo>
                  <a:lnTo>
                    <a:pt x="362878" y="164368"/>
                  </a:lnTo>
                  <a:lnTo>
                    <a:pt x="362878" y="27432"/>
                  </a:lnTo>
                  <a:lnTo>
                    <a:pt x="362523" y="23031"/>
                  </a:lnTo>
                  <a:lnTo>
                    <a:pt x="361467" y="18745"/>
                  </a:lnTo>
                  <a:lnTo>
                    <a:pt x="359736" y="14683"/>
                  </a:lnTo>
                  <a:lnTo>
                    <a:pt x="357377" y="10952"/>
                  </a:lnTo>
                  <a:lnTo>
                    <a:pt x="354449" y="7647"/>
                  </a:lnTo>
                  <a:lnTo>
                    <a:pt x="351030" y="4855"/>
                  </a:lnTo>
                  <a:lnTo>
                    <a:pt x="347206" y="2648"/>
                  </a:lnTo>
                  <a:lnTo>
                    <a:pt x="343078" y="1083"/>
                  </a:lnTo>
                  <a:lnTo>
                    <a:pt x="338753" y="200"/>
                  </a:lnTo>
                  <a:lnTo>
                    <a:pt x="335446" y="0"/>
                  </a:lnTo>
                  <a:lnTo>
                    <a:pt x="25993" y="0"/>
                  </a:lnTo>
                  <a:lnTo>
                    <a:pt x="29300" y="200"/>
                  </a:lnTo>
                  <a:lnTo>
                    <a:pt x="24889" y="22"/>
                  </a:lnTo>
                  <a:lnTo>
                    <a:pt x="20506" y="554"/>
                  </a:lnTo>
                  <a:lnTo>
                    <a:pt x="16266" y="1782"/>
                  </a:lnTo>
                  <a:lnTo>
                    <a:pt x="12277" y="3675"/>
                  </a:lnTo>
                  <a:lnTo>
                    <a:pt x="8644" y="6183"/>
                  </a:lnTo>
                  <a:lnTo>
                    <a:pt x="5460" y="9241"/>
                  </a:lnTo>
                  <a:lnTo>
                    <a:pt x="2808" y="12770"/>
                  </a:lnTo>
                  <a:lnTo>
                    <a:pt x="756" y="16679"/>
                  </a:lnTo>
                  <a:lnTo>
                    <a:pt x="0" y="18946"/>
                  </a:lnTo>
                  <a:lnTo>
                    <a:pt x="0" y="172854"/>
                  </a:lnTo>
                  <a:lnTo>
                    <a:pt x="756" y="175121"/>
                  </a:lnTo>
                  <a:lnTo>
                    <a:pt x="2808" y="179030"/>
                  </a:lnTo>
                  <a:lnTo>
                    <a:pt x="5460" y="182559"/>
                  </a:lnTo>
                  <a:lnTo>
                    <a:pt x="8644" y="185617"/>
                  </a:lnTo>
                  <a:lnTo>
                    <a:pt x="12277" y="188125"/>
                  </a:lnTo>
                  <a:lnTo>
                    <a:pt x="16266" y="190018"/>
                  </a:lnTo>
                  <a:lnTo>
                    <a:pt x="20506" y="191246"/>
                  </a:lnTo>
                  <a:lnTo>
                    <a:pt x="24889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703166" y="26052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7991913" y="241026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037633" y="244450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04802" y="226246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350522" y="229670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00282" y="209434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646002" y="212858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23960" y="191296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969680" y="194720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97415" y="173785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43135" y="177208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82106" y="155909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627826" y="159333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916573" y="147988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962293" y="151412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79322" y="253968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79322" y="20614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79322" y="158308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79322" y="110486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7624090" y="2585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624090" y="2106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7624090" y="1628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624090" y="1150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817407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88214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9479574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13771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795865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1454010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809275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73332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9398224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10036010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10711122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11355724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604466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3" name="tx48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9052179" y="798965"/>
              <a:ext cx="118925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acumulada</a:t>
              </a:r>
            </a:p>
          </p:txBody>
        </p:sp>
        <p:sp>
          <p:nvSpPr>
            <p:cNvPr id="55" name="rc50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591078" y="561935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591078" y="526171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591078" y="490408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591078" y="454644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591078" y="418881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591078" y="383117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7774880" y="4217587"/>
              <a:ext cx="3676047" cy="316502"/>
            </a:xfrm>
            <a:custGeom>
              <a:avLst/>
              <a:pathLst>
                <a:path w="3676047" h="316502">
                  <a:moveTo>
                    <a:pt x="0" y="316502"/>
                  </a:moveTo>
                  <a:lnTo>
                    <a:pt x="340171" y="311606"/>
                  </a:lnTo>
                  <a:lnTo>
                    <a:pt x="658396" y="260751"/>
                  </a:lnTo>
                  <a:lnTo>
                    <a:pt x="998568" y="198486"/>
                  </a:lnTo>
                  <a:lnTo>
                    <a:pt x="1327766" y="243112"/>
                  </a:lnTo>
                  <a:lnTo>
                    <a:pt x="1667938" y="278858"/>
                  </a:lnTo>
                  <a:lnTo>
                    <a:pt x="1997136" y="240254"/>
                  </a:lnTo>
                  <a:lnTo>
                    <a:pt x="2337307" y="250834"/>
                  </a:lnTo>
                  <a:lnTo>
                    <a:pt x="2677479" y="208687"/>
                  </a:lnTo>
                  <a:lnTo>
                    <a:pt x="3006677" y="43253"/>
                  </a:lnTo>
                  <a:lnTo>
                    <a:pt x="3346849" y="0"/>
                  </a:lnTo>
                  <a:lnTo>
                    <a:pt x="3676047" y="12246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58"/>
            <p:cNvSpPr/>
            <p:nvPr/>
          </p:nvSpPr>
          <p:spPr>
            <a:xfrm>
              <a:off x="7592722" y="404942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59"/>
            <p:cNvSpPr/>
            <p:nvPr/>
          </p:nvSpPr>
          <p:spPr>
            <a:xfrm>
              <a:off x="7638442" y="408366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5" name="pg60"/>
            <p:cNvSpPr/>
            <p:nvPr/>
          </p:nvSpPr>
          <p:spPr>
            <a:xfrm>
              <a:off x="7932893" y="409110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1"/>
            <p:cNvSpPr/>
            <p:nvPr/>
          </p:nvSpPr>
          <p:spPr>
            <a:xfrm>
              <a:off x="7978613" y="412533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67" name="pg62"/>
            <p:cNvSpPr/>
            <p:nvPr/>
          </p:nvSpPr>
          <p:spPr>
            <a:xfrm>
              <a:off x="8251118" y="418811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8296838" y="42223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8591290" y="4036147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637010" y="40703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8920488" y="3936982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8966208" y="397121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260660" y="3983845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306380" y="401808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9589858" y="395663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9635578" y="39908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9930030" y="470098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9975750" y="473522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7774880" y="4263043"/>
              <a:ext cx="2337307" cy="764002"/>
            </a:xfrm>
            <a:custGeom>
              <a:avLst/>
              <a:pathLst>
                <a:path w="2337307" h="764002">
                  <a:moveTo>
                    <a:pt x="0" y="112443"/>
                  </a:moveTo>
                  <a:lnTo>
                    <a:pt x="340171" y="154118"/>
                  </a:lnTo>
                  <a:lnTo>
                    <a:pt x="658396" y="251136"/>
                  </a:lnTo>
                  <a:lnTo>
                    <a:pt x="998568" y="99165"/>
                  </a:lnTo>
                  <a:lnTo>
                    <a:pt x="1327766" y="0"/>
                  </a:lnTo>
                  <a:lnTo>
                    <a:pt x="1667938" y="46863"/>
                  </a:lnTo>
                  <a:lnTo>
                    <a:pt x="1997136" y="19652"/>
                  </a:lnTo>
                  <a:lnTo>
                    <a:pt x="2337307" y="764002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7460642" y="55738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79322" y="52177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79322" y="48600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79322" y="450090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7379322" y="414517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379322" y="3786050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86" name="pl81"/>
            <p:cNvSpPr/>
            <p:nvPr/>
          </p:nvSpPr>
          <p:spPr>
            <a:xfrm>
              <a:off x="7556283" y="561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556283" y="5261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556283" y="490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556283" y="4546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556283" y="418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556283" y="3831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388471" y="5919611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5" name="tx100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9170840" y="3500008"/>
              <a:ext cx="88412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mensal</a:t>
              </a:r>
            </a:p>
          </p:txBody>
        </p:sp>
        <p:sp>
          <p:nvSpPr>
            <p:cNvPr id="107" name="rc102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3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graphicFrame>
        <p:nvGraphicFramePr>
          <p:cNvPr id="116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8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ago/24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20/08/24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4464000"/>
                <a:gridCol w="1260000"/>
                <a:gridCol w="144000"/>
                <a:gridCol w="1260000"/>
                <a:gridCol w="1260000"/>
                <a:gridCol w="144000"/>
                <a:gridCol w="1260000"/>
                <a:gridCol w="1260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FPE e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</a:tblGrid>
              <a:tr h="228600">
                <a:tc rowSpan="3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9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591078" y="257750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591078" y="206828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591078" y="1559078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591078" y="104986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774880" y="1691628"/>
              <a:ext cx="2337307" cy="1209463"/>
            </a:xfrm>
            <a:custGeom>
              <a:avLst/>
              <a:pathLst>
                <a:path w="2337307" h="1209463">
                  <a:moveTo>
                    <a:pt x="0" y="1209463"/>
                  </a:moveTo>
                  <a:lnTo>
                    <a:pt x="340171" y="956052"/>
                  </a:lnTo>
                  <a:lnTo>
                    <a:pt x="658396" y="798350"/>
                  </a:lnTo>
                  <a:lnTo>
                    <a:pt x="998568" y="633006"/>
                  </a:lnTo>
                  <a:lnTo>
                    <a:pt x="1327766" y="440783"/>
                  </a:lnTo>
                  <a:lnTo>
                    <a:pt x="1667938" y="233780"/>
                  </a:lnTo>
                  <a:lnTo>
                    <a:pt x="1997136" y="99847"/>
                  </a:lnTo>
                  <a:lnTo>
                    <a:pt x="2337307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774880" y="1130132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554122"/>
                  </a:lnTo>
                  <a:lnTo>
                    <a:pt x="658396" y="1413516"/>
                  </a:lnTo>
                  <a:lnTo>
                    <a:pt x="998568" y="1251604"/>
                  </a:lnTo>
                  <a:lnTo>
                    <a:pt x="1327766" y="1047648"/>
                  </a:lnTo>
                  <a:lnTo>
                    <a:pt x="1667938" y="879975"/>
                  </a:lnTo>
                  <a:lnTo>
                    <a:pt x="1997136" y="754798"/>
                  </a:lnTo>
                  <a:lnTo>
                    <a:pt x="2337307" y="611204"/>
                  </a:lnTo>
                  <a:lnTo>
                    <a:pt x="2677479" y="485401"/>
                  </a:lnTo>
                  <a:lnTo>
                    <a:pt x="3006677" y="375424"/>
                  </a:lnTo>
                  <a:lnTo>
                    <a:pt x="3346849" y="196341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1"/>
            <p:cNvSpPr/>
            <p:nvPr/>
          </p:nvSpPr>
          <p:spPr>
            <a:xfrm>
              <a:off x="7638726" y="2596822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84446" y="267516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19" name="pg13"/>
            <p:cNvSpPr/>
            <p:nvPr/>
          </p:nvSpPr>
          <p:spPr>
            <a:xfrm>
              <a:off x="7978897" y="2343411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8024617" y="24218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1" name="pg15"/>
            <p:cNvSpPr/>
            <p:nvPr/>
          </p:nvSpPr>
          <p:spPr>
            <a:xfrm>
              <a:off x="8266978" y="2185709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8312698" y="2265427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607149" y="202036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652869" y="20987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936347" y="182814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982067" y="190653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9276519" y="1621139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9322239" y="169953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605717" y="148720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651437" y="156560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945889" y="1387358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991609" y="146575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7379322" y="25335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7379322" y="20242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7379322" y="151353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7379322" y="10062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37" name="pl31"/>
            <p:cNvSpPr/>
            <p:nvPr/>
          </p:nvSpPr>
          <p:spPr>
            <a:xfrm>
              <a:off x="7556283" y="2577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7556283" y="2068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7556283" y="1559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7556283" y="1049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11505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77344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44281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1011218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1078155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14509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1"/>
            <p:cNvSpPr/>
            <p:nvPr/>
          </p:nvSpPr>
          <p:spPr>
            <a:xfrm>
              <a:off x="803373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868534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9361469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0010479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696815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1352642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570563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4" name="tx48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40397" y="79664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7591078" y="521259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7591078" y="466651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7591078" y="4120447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7774880" y="3831175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630842"/>
                  </a:lnTo>
                  <a:lnTo>
                    <a:pt x="658396" y="1491326"/>
                  </a:lnTo>
                  <a:lnTo>
                    <a:pt x="998568" y="1347285"/>
                  </a:lnTo>
                  <a:lnTo>
                    <a:pt x="1327766" y="1195840"/>
                  </a:lnTo>
                  <a:lnTo>
                    <a:pt x="1667938" y="1039952"/>
                  </a:lnTo>
                  <a:lnTo>
                    <a:pt x="1997136" y="901919"/>
                  </a:lnTo>
                  <a:lnTo>
                    <a:pt x="2337307" y="741522"/>
                  </a:lnTo>
                  <a:lnTo>
                    <a:pt x="2677479" y="582679"/>
                  </a:lnTo>
                  <a:lnTo>
                    <a:pt x="3006677" y="389131"/>
                  </a:lnTo>
                  <a:lnTo>
                    <a:pt x="3346849" y="216958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7774880" y="4536462"/>
              <a:ext cx="2337307" cy="1058989"/>
            </a:xfrm>
            <a:custGeom>
              <a:avLst/>
              <a:pathLst>
                <a:path w="2337307" h="1058989">
                  <a:moveTo>
                    <a:pt x="0" y="1058989"/>
                  </a:moveTo>
                  <a:lnTo>
                    <a:pt x="340171" y="881416"/>
                  </a:lnTo>
                  <a:lnTo>
                    <a:pt x="658396" y="738104"/>
                  </a:lnTo>
                  <a:lnTo>
                    <a:pt x="998568" y="573161"/>
                  </a:lnTo>
                  <a:lnTo>
                    <a:pt x="1327766" y="405671"/>
                  </a:lnTo>
                  <a:lnTo>
                    <a:pt x="1667938" y="230538"/>
                  </a:lnTo>
                  <a:lnTo>
                    <a:pt x="1997136" y="71423"/>
                  </a:lnTo>
                  <a:lnTo>
                    <a:pt x="233730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56"/>
            <p:cNvSpPr/>
            <p:nvPr/>
          </p:nvSpPr>
          <p:spPr>
            <a:xfrm>
              <a:off x="7638726" y="5291183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7684446" y="536957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64" name="pg58"/>
            <p:cNvSpPr/>
            <p:nvPr/>
          </p:nvSpPr>
          <p:spPr>
            <a:xfrm>
              <a:off x="7978897" y="5113609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59"/>
            <p:cNvSpPr/>
            <p:nvPr/>
          </p:nvSpPr>
          <p:spPr>
            <a:xfrm>
              <a:off x="8024617" y="519200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66" name="pg60"/>
            <p:cNvSpPr/>
            <p:nvPr/>
          </p:nvSpPr>
          <p:spPr>
            <a:xfrm>
              <a:off x="8297122" y="4970297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1"/>
            <p:cNvSpPr/>
            <p:nvPr/>
          </p:nvSpPr>
          <p:spPr>
            <a:xfrm>
              <a:off x="8342842" y="504869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68" name="pg62"/>
            <p:cNvSpPr/>
            <p:nvPr/>
          </p:nvSpPr>
          <p:spPr>
            <a:xfrm>
              <a:off x="8607149" y="480535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652869" y="488374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70" name="pg64"/>
            <p:cNvSpPr/>
            <p:nvPr/>
          </p:nvSpPr>
          <p:spPr>
            <a:xfrm>
              <a:off x="8936347" y="4637865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5"/>
            <p:cNvSpPr/>
            <p:nvPr/>
          </p:nvSpPr>
          <p:spPr>
            <a:xfrm>
              <a:off x="8982067" y="47162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72" name="pg66"/>
            <p:cNvSpPr/>
            <p:nvPr/>
          </p:nvSpPr>
          <p:spPr>
            <a:xfrm>
              <a:off x="9276519" y="446273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7"/>
            <p:cNvSpPr/>
            <p:nvPr/>
          </p:nvSpPr>
          <p:spPr>
            <a:xfrm>
              <a:off x="9322239" y="454112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74" name="pg68"/>
            <p:cNvSpPr/>
            <p:nvPr/>
          </p:nvSpPr>
          <p:spPr>
            <a:xfrm>
              <a:off x="9605717" y="430361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69"/>
            <p:cNvSpPr/>
            <p:nvPr/>
          </p:nvSpPr>
          <p:spPr>
            <a:xfrm>
              <a:off x="9651437" y="438201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76" name="pg70"/>
            <p:cNvSpPr/>
            <p:nvPr/>
          </p:nvSpPr>
          <p:spPr>
            <a:xfrm>
              <a:off x="9945889" y="4232193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1"/>
            <p:cNvSpPr/>
            <p:nvPr/>
          </p:nvSpPr>
          <p:spPr>
            <a:xfrm>
              <a:off x="9991609" y="4310535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7379322" y="51685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7379322" y="462252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7379322" y="407490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pl75"/>
            <p:cNvSpPr/>
            <p:nvPr/>
          </p:nvSpPr>
          <p:spPr>
            <a:xfrm>
              <a:off x="7556283" y="521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7556283" y="4666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7"/>
            <p:cNvSpPr/>
            <p:nvPr/>
          </p:nvSpPr>
          <p:spPr>
            <a:xfrm>
              <a:off x="7556283" y="4120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8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79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0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1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2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3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4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2" name="tx86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3" name="tx87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4" name="tx88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5" name="tx89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6" name="tx90"/>
            <p:cNvSpPr/>
            <p:nvPr/>
          </p:nvSpPr>
          <p:spPr>
            <a:xfrm>
              <a:off x="9570563" y="603048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7" name="tx91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98" name="tx92"/>
            <p:cNvSpPr/>
            <p:nvPr/>
          </p:nvSpPr>
          <p:spPr>
            <a:xfrm>
              <a:off x="8799901" y="3497687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  <p:sp>
          <p:nvSpPr>
            <p:cNvPr id="99" name="rc93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4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" name="pl95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6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97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" name="pl98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99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0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07" name="tx101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548640" y="2560320"/>
          <a:ext cx="3657600" cy="2743200"/>
        </p:xfrm>
        <a:graphic>
          <a:graphicData uri="http://schemas.openxmlformats.org/drawingml/2006/table">
            <a:tbl>
              <a:tblPr/>
              <a:tblGrid>
                <a:gridCol w="1260000"/>
                <a:gridCol w="828000"/>
                <a:gridCol w="828000"/>
                <a:gridCol w="144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1.847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035040" y="2194560"/>
            <a:ext cx="5577840" cy="4297680"/>
            <a:chOff x="6035040" y="2194560"/>
            <a:chExt cx="5577840" cy="4297680"/>
          </a:xfrm>
        </p:grpSpPr>
        <p:sp>
          <p:nvSpPr>
            <p:cNvPr id="9" name="rc3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6560149" y="4788050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6560149" y="3943447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6560149" y="3098843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6786655" y="2642688"/>
              <a:ext cx="4530129" cy="2748116"/>
            </a:xfrm>
            <a:custGeom>
              <a:avLst/>
              <a:pathLst>
                <a:path w="4530129" h="2748116">
                  <a:moveTo>
                    <a:pt x="0" y="2748116"/>
                  </a:moveTo>
                  <a:lnTo>
                    <a:pt x="419205" y="2534767"/>
                  </a:lnTo>
                  <a:lnTo>
                    <a:pt x="811366" y="2309461"/>
                  </a:lnTo>
                  <a:lnTo>
                    <a:pt x="1230572" y="2074751"/>
                  </a:lnTo>
                  <a:lnTo>
                    <a:pt x="1636255" y="1825948"/>
                  </a:lnTo>
                  <a:lnTo>
                    <a:pt x="2055461" y="1568325"/>
                  </a:lnTo>
                  <a:lnTo>
                    <a:pt x="2461144" y="1314301"/>
                  </a:lnTo>
                  <a:lnTo>
                    <a:pt x="2880350" y="1058004"/>
                  </a:lnTo>
                  <a:lnTo>
                    <a:pt x="3299556" y="796762"/>
                  </a:lnTo>
                  <a:lnTo>
                    <a:pt x="3705239" y="506923"/>
                  </a:lnTo>
                  <a:lnTo>
                    <a:pt x="4124445" y="253487"/>
                  </a:lnTo>
                  <a:lnTo>
                    <a:pt x="45301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6786655" y="2969906"/>
              <a:ext cx="4530129" cy="2463859"/>
            </a:xfrm>
            <a:custGeom>
              <a:avLst/>
              <a:pathLst>
                <a:path w="4530129" h="2463859">
                  <a:moveTo>
                    <a:pt x="0" y="2463859"/>
                  </a:moveTo>
                  <a:lnTo>
                    <a:pt x="419205" y="2277146"/>
                  </a:lnTo>
                  <a:lnTo>
                    <a:pt x="811366" y="2074620"/>
                  </a:lnTo>
                  <a:lnTo>
                    <a:pt x="1230572" y="1857406"/>
                  </a:lnTo>
                  <a:lnTo>
                    <a:pt x="1636255" y="1645744"/>
                  </a:lnTo>
                  <a:lnTo>
                    <a:pt x="2055461" y="1434512"/>
                  </a:lnTo>
                  <a:lnTo>
                    <a:pt x="2461144" y="1219705"/>
                  </a:lnTo>
                  <a:lnTo>
                    <a:pt x="2880350" y="994167"/>
                  </a:lnTo>
                  <a:lnTo>
                    <a:pt x="3299556" y="747156"/>
                  </a:lnTo>
                  <a:lnTo>
                    <a:pt x="3705239" y="453240"/>
                  </a:lnTo>
                  <a:lnTo>
                    <a:pt x="4124445" y="224517"/>
                  </a:lnTo>
                  <a:lnTo>
                    <a:pt x="45301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6786655" y="3778023"/>
              <a:ext cx="2880350" cy="1612656"/>
            </a:xfrm>
            <a:custGeom>
              <a:avLst/>
              <a:pathLst>
                <a:path w="2880350" h="1612656">
                  <a:moveTo>
                    <a:pt x="0" y="1612656"/>
                  </a:moveTo>
                  <a:lnTo>
                    <a:pt x="419205" y="1399310"/>
                  </a:lnTo>
                  <a:lnTo>
                    <a:pt x="811366" y="1188604"/>
                  </a:lnTo>
                  <a:lnTo>
                    <a:pt x="1230572" y="939325"/>
                  </a:lnTo>
                  <a:lnTo>
                    <a:pt x="1636255" y="695319"/>
                  </a:lnTo>
                  <a:lnTo>
                    <a:pt x="2055461" y="439033"/>
                  </a:lnTo>
                  <a:lnTo>
                    <a:pt x="2461144" y="155968"/>
                  </a:lnTo>
                  <a:lnTo>
                    <a:pt x="28803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6280587" y="474256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6280587" y="389796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6280587" y="3053302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6525354" y="4788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6525354" y="3943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6525354" y="30988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205861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801722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884211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9667006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0491895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316784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7124541" y="563303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7929121" y="5634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8760767" y="5610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9565297" y="563291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407152" y="563648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218498" y="5634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009378" y="589276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5367408" y="39626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7117001" y="606401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7262506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7284451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7284451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7284451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8548847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8570793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8570793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570793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835189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857134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9857134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857134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7557877" y="619779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8844218" y="619785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130560" y="617368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335335" y="225959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828800" y="228600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  <p:sp>
        <p:nvSpPr>
          <p:cNvPr id="55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R$ 17,99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  <p:sp>
        <p:nvSpPr>
          <p:cNvPr id="56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R$ 1,52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  <p:sp>
        <p:nvSpPr>
          <p:cNvPr id="57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R$ 609,24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  <p:sp>
        <p:nvSpPr>
          <p:cNvPr id="58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R$ 624,99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FUNDEINFRA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568152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194387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297488" y="1682640"/>
              <a:ext cx="4445678" cy="1390284"/>
            </a:xfrm>
            <a:custGeom>
              <a:avLst/>
              <a:pathLst>
                <a:path w="4445678" h="1390284">
                  <a:moveTo>
                    <a:pt x="0" y="1390284"/>
                  </a:moveTo>
                  <a:lnTo>
                    <a:pt x="411391" y="1277610"/>
                  </a:lnTo>
                  <a:lnTo>
                    <a:pt x="796240" y="1169440"/>
                  </a:lnTo>
                  <a:lnTo>
                    <a:pt x="1207632" y="1048663"/>
                  </a:lnTo>
                  <a:lnTo>
                    <a:pt x="1605752" y="927125"/>
                  </a:lnTo>
                  <a:lnTo>
                    <a:pt x="2017143" y="802942"/>
                  </a:lnTo>
                  <a:lnTo>
                    <a:pt x="2415264" y="678158"/>
                  </a:lnTo>
                  <a:lnTo>
                    <a:pt x="2826655" y="546581"/>
                  </a:lnTo>
                  <a:lnTo>
                    <a:pt x="3238046" y="407507"/>
                  </a:lnTo>
                  <a:lnTo>
                    <a:pt x="3636166" y="270018"/>
                  </a:lnTo>
                  <a:lnTo>
                    <a:pt x="4047558" y="13587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069363"/>
              <a:ext cx="2826655" cy="984798"/>
            </a:xfrm>
            <a:custGeom>
              <a:avLst/>
              <a:pathLst>
                <a:path w="2826655" h="984798">
                  <a:moveTo>
                    <a:pt x="0" y="984798"/>
                  </a:moveTo>
                  <a:lnTo>
                    <a:pt x="411391" y="854836"/>
                  </a:lnTo>
                  <a:lnTo>
                    <a:pt x="796240" y="730118"/>
                  </a:lnTo>
                  <a:lnTo>
                    <a:pt x="1207632" y="580087"/>
                  </a:lnTo>
                  <a:lnTo>
                    <a:pt x="1605752" y="434781"/>
                  </a:lnTo>
                  <a:lnTo>
                    <a:pt x="2017143" y="278735"/>
                  </a:lnTo>
                  <a:lnTo>
                    <a:pt x="2415264" y="104713"/>
                  </a:lnTo>
                  <a:lnTo>
                    <a:pt x="28266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451003"/>
              <a:ext cx="4445678" cy="1603134"/>
            </a:xfrm>
            <a:custGeom>
              <a:avLst/>
              <a:pathLst>
                <a:path w="4445678" h="1603134">
                  <a:moveTo>
                    <a:pt x="0" y="1603134"/>
                  </a:moveTo>
                  <a:lnTo>
                    <a:pt x="411391" y="1473073"/>
                  </a:lnTo>
                  <a:lnTo>
                    <a:pt x="796240" y="1342228"/>
                  </a:lnTo>
                  <a:lnTo>
                    <a:pt x="1207632" y="1203795"/>
                  </a:lnTo>
                  <a:lnTo>
                    <a:pt x="1605752" y="1057189"/>
                  </a:lnTo>
                  <a:lnTo>
                    <a:pt x="2017143" y="903996"/>
                  </a:lnTo>
                  <a:lnTo>
                    <a:pt x="2415264" y="753448"/>
                  </a:lnTo>
                  <a:lnTo>
                    <a:pt x="2826655" y="601955"/>
                  </a:lnTo>
                  <a:lnTo>
                    <a:pt x="3238046" y="451001"/>
                  </a:lnTo>
                  <a:lnTo>
                    <a:pt x="3636166" y="301619"/>
                  </a:lnTo>
                  <a:lnTo>
                    <a:pt x="4047558" y="152180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52267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89839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0410" y="25681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0410" y="1943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0887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051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463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41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36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1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2755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17014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3282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243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4891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4880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779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1727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16384" y="2679564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16384" y="2172235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16384" y="1664906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49815" y="1531374"/>
              <a:ext cx="4668605" cy="1541551"/>
            </a:xfrm>
            <a:custGeom>
              <a:avLst/>
              <a:pathLst>
                <a:path w="4668605" h="1541551">
                  <a:moveTo>
                    <a:pt x="0" y="1541551"/>
                  </a:moveTo>
                  <a:lnTo>
                    <a:pt x="432020" y="1450309"/>
                  </a:lnTo>
                  <a:lnTo>
                    <a:pt x="836168" y="1350300"/>
                  </a:lnTo>
                  <a:lnTo>
                    <a:pt x="1268188" y="1269434"/>
                  </a:lnTo>
                  <a:lnTo>
                    <a:pt x="1686272" y="1179827"/>
                  </a:lnTo>
                  <a:lnTo>
                    <a:pt x="2118292" y="1092511"/>
                  </a:lnTo>
                  <a:lnTo>
                    <a:pt x="2536376" y="996139"/>
                  </a:lnTo>
                  <a:lnTo>
                    <a:pt x="2968396" y="883796"/>
                  </a:lnTo>
                  <a:lnTo>
                    <a:pt x="3400417" y="700863"/>
                  </a:lnTo>
                  <a:lnTo>
                    <a:pt x="3818501" y="209792"/>
                  </a:lnTo>
                  <a:lnTo>
                    <a:pt x="4250521" y="87743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49815" y="2415249"/>
              <a:ext cx="2968396" cy="584908"/>
            </a:xfrm>
            <a:custGeom>
              <a:avLst/>
              <a:pathLst>
                <a:path w="2968396" h="584908">
                  <a:moveTo>
                    <a:pt x="0" y="584908"/>
                  </a:moveTo>
                  <a:lnTo>
                    <a:pt x="432020" y="493499"/>
                  </a:lnTo>
                  <a:lnTo>
                    <a:pt x="836168" y="407639"/>
                  </a:lnTo>
                  <a:lnTo>
                    <a:pt x="1268188" y="317942"/>
                  </a:lnTo>
                  <a:lnTo>
                    <a:pt x="1686272" y="233619"/>
                  </a:lnTo>
                  <a:lnTo>
                    <a:pt x="2118292" y="148769"/>
                  </a:lnTo>
                  <a:lnTo>
                    <a:pt x="2536376" y="43364"/>
                  </a:lnTo>
                  <a:lnTo>
                    <a:pt x="29683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49815" y="1451003"/>
              <a:ext cx="4668605" cy="1549155"/>
            </a:xfrm>
            <a:custGeom>
              <a:avLst/>
              <a:pathLst>
                <a:path w="4668605" h="1549155">
                  <a:moveTo>
                    <a:pt x="0" y="1549155"/>
                  </a:moveTo>
                  <a:lnTo>
                    <a:pt x="432020" y="1457693"/>
                  </a:lnTo>
                  <a:lnTo>
                    <a:pt x="836168" y="1346185"/>
                  </a:lnTo>
                  <a:lnTo>
                    <a:pt x="1268188" y="1246033"/>
                  </a:lnTo>
                  <a:lnTo>
                    <a:pt x="1686272" y="1140685"/>
                  </a:lnTo>
                  <a:lnTo>
                    <a:pt x="2118292" y="1034078"/>
                  </a:lnTo>
                  <a:lnTo>
                    <a:pt x="2536376" y="916762"/>
                  </a:lnTo>
                  <a:lnTo>
                    <a:pt x="2968396" y="784095"/>
                  </a:lnTo>
                  <a:lnTo>
                    <a:pt x="3400417" y="612247"/>
                  </a:lnTo>
                  <a:lnTo>
                    <a:pt x="3818501" y="255267"/>
                  </a:lnTo>
                  <a:lnTo>
                    <a:pt x="4250521" y="112237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04629" y="263557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04629" y="212824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04629" y="161936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1590" y="26795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1590" y="21722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1590" y="1664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183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1800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6810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182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831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4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051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2989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86758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6502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357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134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17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5743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76883" y="534130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76883" y="499713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76883" y="465297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76883" y="4308812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76883" y="396464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394546" y="3969166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394546" y="4846756"/>
              <a:ext cx="2767882" cy="736820"/>
            </a:xfrm>
            <a:custGeom>
              <a:avLst/>
              <a:pathLst>
                <a:path w="2767882" h="736820">
                  <a:moveTo>
                    <a:pt x="0" y="736820"/>
                  </a:moveTo>
                  <a:lnTo>
                    <a:pt x="402837" y="634690"/>
                  </a:lnTo>
                  <a:lnTo>
                    <a:pt x="779685" y="523575"/>
                  </a:lnTo>
                  <a:lnTo>
                    <a:pt x="1182522" y="415432"/>
                  </a:lnTo>
                  <a:lnTo>
                    <a:pt x="1572365" y="290197"/>
                  </a:lnTo>
                  <a:lnTo>
                    <a:pt x="1975202" y="156051"/>
                  </a:lnTo>
                  <a:lnTo>
                    <a:pt x="2365045" y="34140"/>
                  </a:lnTo>
                  <a:lnTo>
                    <a:pt x="276788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394546" y="3983985"/>
              <a:ext cx="4353242" cy="1599591"/>
            </a:xfrm>
            <a:custGeom>
              <a:avLst/>
              <a:pathLst>
                <a:path w="4353242" h="1599591">
                  <a:moveTo>
                    <a:pt x="0" y="1599591"/>
                  </a:moveTo>
                  <a:lnTo>
                    <a:pt x="402837" y="1497462"/>
                  </a:lnTo>
                  <a:lnTo>
                    <a:pt x="779685" y="1351821"/>
                  </a:lnTo>
                  <a:lnTo>
                    <a:pt x="1182522" y="1209644"/>
                  </a:lnTo>
                  <a:lnTo>
                    <a:pt x="1572365" y="1051728"/>
                  </a:lnTo>
                  <a:lnTo>
                    <a:pt x="1975202" y="913101"/>
                  </a:lnTo>
                  <a:lnTo>
                    <a:pt x="2365045" y="769991"/>
                  </a:lnTo>
                  <a:lnTo>
                    <a:pt x="2767882" y="619194"/>
                  </a:lnTo>
                  <a:lnTo>
                    <a:pt x="3170720" y="467387"/>
                  </a:lnTo>
                  <a:lnTo>
                    <a:pt x="3560562" y="305041"/>
                  </a:lnTo>
                  <a:lnTo>
                    <a:pt x="3963400" y="154261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09275" y="52958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09275" y="49516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09275" y="460749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795642" y="4263330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795642" y="391916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42089" y="534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42089" y="4997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42089" y="4652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42089" y="430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42089" y="3964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7973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7706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6974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242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510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778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1606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8896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88399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0719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036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4950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2882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5783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72237" y="559111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72237" y="5172123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72237" y="4753132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72237" y="4334140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72237" y="391514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698583" y="3969166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698583" y="4543660"/>
              <a:ext cx="2878311" cy="982574"/>
            </a:xfrm>
            <a:custGeom>
              <a:avLst/>
              <a:pathLst>
                <a:path w="2878311" h="982574">
                  <a:moveTo>
                    <a:pt x="0" y="982574"/>
                  </a:moveTo>
                  <a:lnTo>
                    <a:pt x="418909" y="914313"/>
                  </a:lnTo>
                  <a:lnTo>
                    <a:pt x="810791" y="751669"/>
                  </a:lnTo>
                  <a:lnTo>
                    <a:pt x="1229700" y="535490"/>
                  </a:lnTo>
                  <a:lnTo>
                    <a:pt x="1635096" y="306185"/>
                  </a:lnTo>
                  <a:lnTo>
                    <a:pt x="2054005" y="149517"/>
                  </a:lnTo>
                  <a:lnTo>
                    <a:pt x="2459401" y="6987"/>
                  </a:lnTo>
                  <a:lnTo>
                    <a:pt x="287831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698583" y="4205082"/>
              <a:ext cx="4526921" cy="1321151"/>
            </a:xfrm>
            <a:custGeom>
              <a:avLst/>
              <a:pathLst>
                <a:path w="4526921" h="1321151">
                  <a:moveTo>
                    <a:pt x="0" y="1321151"/>
                  </a:moveTo>
                  <a:lnTo>
                    <a:pt x="418909" y="1253005"/>
                  </a:lnTo>
                  <a:lnTo>
                    <a:pt x="810791" y="1092200"/>
                  </a:lnTo>
                  <a:lnTo>
                    <a:pt x="1229700" y="935751"/>
                  </a:lnTo>
                  <a:lnTo>
                    <a:pt x="1635096" y="752169"/>
                  </a:lnTo>
                  <a:lnTo>
                    <a:pt x="2054005" y="567507"/>
                  </a:lnTo>
                  <a:lnTo>
                    <a:pt x="2459401" y="415191"/>
                  </a:lnTo>
                  <a:lnTo>
                    <a:pt x="2878311" y="299652"/>
                  </a:lnTo>
                  <a:lnTo>
                    <a:pt x="3297220" y="225424"/>
                  </a:lnTo>
                  <a:lnTo>
                    <a:pt x="3702616" y="154397"/>
                  </a:lnTo>
                  <a:lnTo>
                    <a:pt x="4121525" y="92780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41801" y="55456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04629" y="512664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04629" y="47076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04629" y="42886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60481" y="38711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37443" y="5591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37443" y="5172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37443" y="4753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37443" y="4334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37443" y="391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1749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2828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258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7689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11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550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3617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0178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1240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5185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6457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218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197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2774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047335" y="6097029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9283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5515864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2"/>
            <p:cNvSpPr/>
            <p:nvPr/>
          </p:nvSpPr>
          <p:spPr>
            <a:xfrm>
              <a:off x="6838888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4488210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5811235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7134259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20/08/2024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07398" y="2660812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07398" y="2162538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07398" y="1664265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3135" y="1683878"/>
              <a:ext cx="1514738" cy="1389046"/>
            </a:xfrm>
            <a:custGeom>
              <a:avLst/>
              <a:pathLst>
                <a:path w="1514738" h="1389046">
                  <a:moveTo>
                    <a:pt x="0" y="1389046"/>
                  </a:moveTo>
                  <a:lnTo>
                    <a:pt x="140169" y="1295711"/>
                  </a:lnTo>
                  <a:lnTo>
                    <a:pt x="271296" y="1201092"/>
                  </a:lnTo>
                  <a:lnTo>
                    <a:pt x="411466" y="1096027"/>
                  </a:lnTo>
                  <a:lnTo>
                    <a:pt x="547114" y="974665"/>
                  </a:lnTo>
                  <a:lnTo>
                    <a:pt x="687284" y="843509"/>
                  </a:lnTo>
                  <a:lnTo>
                    <a:pt x="822932" y="719601"/>
                  </a:lnTo>
                  <a:lnTo>
                    <a:pt x="963102" y="572321"/>
                  </a:lnTo>
                  <a:lnTo>
                    <a:pt x="1103272" y="417323"/>
                  </a:lnTo>
                  <a:lnTo>
                    <a:pt x="1238920" y="269097"/>
                  </a:lnTo>
                  <a:lnTo>
                    <a:pt x="1379090" y="132237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3135" y="2032389"/>
              <a:ext cx="963102" cy="998863"/>
            </a:xfrm>
            <a:custGeom>
              <a:avLst/>
              <a:pathLst>
                <a:path w="963102" h="998863">
                  <a:moveTo>
                    <a:pt x="0" y="998863"/>
                  </a:moveTo>
                  <a:lnTo>
                    <a:pt x="140169" y="863231"/>
                  </a:lnTo>
                  <a:lnTo>
                    <a:pt x="271296" y="719572"/>
                  </a:lnTo>
                  <a:lnTo>
                    <a:pt x="411466" y="562572"/>
                  </a:lnTo>
                  <a:lnTo>
                    <a:pt x="547114" y="417555"/>
                  </a:lnTo>
                  <a:lnTo>
                    <a:pt x="687284" y="254281"/>
                  </a:lnTo>
                  <a:lnTo>
                    <a:pt x="822932" y="75423"/>
                  </a:lnTo>
                  <a:lnTo>
                    <a:pt x="96310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3135" y="1451003"/>
              <a:ext cx="1514738" cy="1580547"/>
            </a:xfrm>
            <a:custGeom>
              <a:avLst/>
              <a:pathLst>
                <a:path w="1514738" h="1580547">
                  <a:moveTo>
                    <a:pt x="0" y="1580547"/>
                  </a:moveTo>
                  <a:lnTo>
                    <a:pt x="140169" y="1444997"/>
                  </a:lnTo>
                  <a:lnTo>
                    <a:pt x="271296" y="1305099"/>
                  </a:lnTo>
                  <a:lnTo>
                    <a:pt x="411466" y="1164716"/>
                  </a:lnTo>
                  <a:lnTo>
                    <a:pt x="547114" y="1018479"/>
                  </a:lnTo>
                  <a:lnTo>
                    <a:pt x="687284" y="872778"/>
                  </a:lnTo>
                  <a:lnTo>
                    <a:pt x="822932" y="724681"/>
                  </a:lnTo>
                  <a:lnTo>
                    <a:pt x="963102" y="573352"/>
                  </a:lnTo>
                  <a:lnTo>
                    <a:pt x="1103272" y="422246"/>
                  </a:lnTo>
                  <a:lnTo>
                    <a:pt x="1238920" y="276841"/>
                  </a:lnTo>
                  <a:lnTo>
                    <a:pt x="1379090" y="138666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795642" y="261681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211890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1618783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2603" y="2660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2603" y="2162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2603" y="16642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330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460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041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623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20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787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198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06495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89070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4528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731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5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79816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5065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24544" y="288510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24544" y="255873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24544" y="223237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24544" y="1906003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24544" y="157963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08346" y="1565232"/>
              <a:ext cx="1676023" cy="1507692"/>
            </a:xfrm>
            <a:custGeom>
              <a:avLst/>
              <a:pathLst>
                <a:path w="1676023" h="1507692">
                  <a:moveTo>
                    <a:pt x="0" y="1507692"/>
                  </a:moveTo>
                  <a:lnTo>
                    <a:pt x="155094" y="1377838"/>
                  </a:lnTo>
                  <a:lnTo>
                    <a:pt x="300183" y="1256330"/>
                  </a:lnTo>
                  <a:lnTo>
                    <a:pt x="455278" y="1112459"/>
                  </a:lnTo>
                  <a:lnTo>
                    <a:pt x="605369" y="990048"/>
                  </a:lnTo>
                  <a:lnTo>
                    <a:pt x="760464" y="858626"/>
                  </a:lnTo>
                  <a:lnTo>
                    <a:pt x="910556" y="720799"/>
                  </a:lnTo>
                  <a:lnTo>
                    <a:pt x="1065650" y="586277"/>
                  </a:lnTo>
                  <a:lnTo>
                    <a:pt x="1220745" y="438959"/>
                  </a:lnTo>
                  <a:lnTo>
                    <a:pt x="1370837" y="286929"/>
                  </a:lnTo>
                  <a:lnTo>
                    <a:pt x="1525931" y="144331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08346" y="2040083"/>
              <a:ext cx="1065650" cy="1028468"/>
            </a:xfrm>
            <a:custGeom>
              <a:avLst/>
              <a:pathLst>
                <a:path w="1065650" h="1028468">
                  <a:moveTo>
                    <a:pt x="0" y="1028468"/>
                  </a:moveTo>
                  <a:lnTo>
                    <a:pt x="155094" y="894699"/>
                  </a:lnTo>
                  <a:lnTo>
                    <a:pt x="300183" y="766718"/>
                  </a:lnTo>
                  <a:lnTo>
                    <a:pt x="455278" y="611024"/>
                  </a:lnTo>
                  <a:lnTo>
                    <a:pt x="605369" y="457197"/>
                  </a:lnTo>
                  <a:lnTo>
                    <a:pt x="760464" y="300306"/>
                  </a:lnTo>
                  <a:lnTo>
                    <a:pt x="910556" y="131351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08346" y="1451003"/>
              <a:ext cx="1676023" cy="1614810"/>
            </a:xfrm>
            <a:custGeom>
              <a:avLst/>
              <a:pathLst>
                <a:path w="1676023" h="1614810">
                  <a:moveTo>
                    <a:pt x="0" y="1614810"/>
                  </a:moveTo>
                  <a:lnTo>
                    <a:pt x="155094" y="1479861"/>
                  </a:lnTo>
                  <a:lnTo>
                    <a:pt x="300183" y="1343144"/>
                  </a:lnTo>
                  <a:lnTo>
                    <a:pt x="455278" y="1196570"/>
                  </a:lnTo>
                  <a:lnTo>
                    <a:pt x="605369" y="1059621"/>
                  </a:lnTo>
                  <a:lnTo>
                    <a:pt x="760464" y="915332"/>
                  </a:lnTo>
                  <a:lnTo>
                    <a:pt x="910556" y="767898"/>
                  </a:lnTo>
                  <a:lnTo>
                    <a:pt x="1065650" y="619685"/>
                  </a:lnTo>
                  <a:lnTo>
                    <a:pt x="1220745" y="467520"/>
                  </a:lnTo>
                  <a:lnTo>
                    <a:pt x="1370837" y="313759"/>
                  </a:lnTo>
                  <a:lnTo>
                    <a:pt x="1525931" y="158247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2789" y="284111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2789" y="251474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2789" y="218682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2789" y="186236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2789" y="153451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89750" y="2885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89750" y="2558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89750" y="2232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89750" y="1906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89750" y="1579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344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362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6881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399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7918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36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212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551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8746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228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444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08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401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79163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19104" y="2824647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19104" y="241936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19104" y="201408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19104" y="160880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2906" y="1551844"/>
              <a:ext cx="1676023" cy="1521080"/>
            </a:xfrm>
            <a:custGeom>
              <a:avLst/>
              <a:pathLst>
                <a:path w="1676023" h="1521080">
                  <a:moveTo>
                    <a:pt x="0" y="1521080"/>
                  </a:moveTo>
                  <a:lnTo>
                    <a:pt x="155094" y="1380407"/>
                  </a:lnTo>
                  <a:lnTo>
                    <a:pt x="300183" y="1252489"/>
                  </a:lnTo>
                  <a:lnTo>
                    <a:pt x="455278" y="1122948"/>
                  </a:lnTo>
                  <a:lnTo>
                    <a:pt x="605369" y="978688"/>
                  </a:lnTo>
                  <a:lnTo>
                    <a:pt x="760464" y="841540"/>
                  </a:lnTo>
                  <a:lnTo>
                    <a:pt x="910556" y="704896"/>
                  </a:lnTo>
                  <a:lnTo>
                    <a:pt x="1065650" y="560337"/>
                  </a:lnTo>
                  <a:lnTo>
                    <a:pt x="1220745" y="419418"/>
                  </a:lnTo>
                  <a:lnTo>
                    <a:pt x="1370837" y="285704"/>
                  </a:lnTo>
                  <a:lnTo>
                    <a:pt x="1525931" y="149024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2906" y="1979161"/>
              <a:ext cx="1065650" cy="1073895"/>
            </a:xfrm>
            <a:custGeom>
              <a:avLst/>
              <a:pathLst>
                <a:path w="1065650" h="1073895">
                  <a:moveTo>
                    <a:pt x="0" y="1073895"/>
                  </a:moveTo>
                  <a:lnTo>
                    <a:pt x="155094" y="933198"/>
                  </a:lnTo>
                  <a:lnTo>
                    <a:pt x="300183" y="808017"/>
                  </a:lnTo>
                  <a:lnTo>
                    <a:pt x="455278" y="643086"/>
                  </a:lnTo>
                  <a:lnTo>
                    <a:pt x="605369" y="476899"/>
                  </a:lnTo>
                  <a:lnTo>
                    <a:pt x="760464" y="309907"/>
                  </a:lnTo>
                  <a:lnTo>
                    <a:pt x="910556" y="130690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2906" y="1451003"/>
              <a:ext cx="1676023" cy="1601041"/>
            </a:xfrm>
            <a:custGeom>
              <a:avLst/>
              <a:pathLst>
                <a:path w="1676023" h="1601041">
                  <a:moveTo>
                    <a:pt x="0" y="1601041"/>
                  </a:moveTo>
                  <a:lnTo>
                    <a:pt x="155094" y="1457890"/>
                  </a:lnTo>
                  <a:lnTo>
                    <a:pt x="300183" y="1325030"/>
                  </a:lnTo>
                  <a:lnTo>
                    <a:pt x="455278" y="1192768"/>
                  </a:lnTo>
                  <a:lnTo>
                    <a:pt x="605369" y="1055757"/>
                  </a:lnTo>
                  <a:lnTo>
                    <a:pt x="760464" y="911341"/>
                  </a:lnTo>
                  <a:lnTo>
                    <a:pt x="910556" y="769109"/>
                  </a:lnTo>
                  <a:lnTo>
                    <a:pt x="1065650" y="613775"/>
                  </a:lnTo>
                  <a:lnTo>
                    <a:pt x="1220745" y="464929"/>
                  </a:lnTo>
                  <a:lnTo>
                    <a:pt x="1370837" y="317066"/>
                  </a:lnTo>
                  <a:lnTo>
                    <a:pt x="1525931" y="16335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07349" y="278065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07349" y="237537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07349" y="196854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07349" y="156516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84310" y="28246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84310" y="24193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84310" y="201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84310" y="1608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5800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5818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337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6855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37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892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7668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007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202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684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8900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64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0985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2953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69517" y="287770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69517" y="255400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69517" y="223031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69517" y="190661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69517" y="158292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46234" y="1509712"/>
              <a:ext cx="1534339" cy="1563212"/>
            </a:xfrm>
            <a:custGeom>
              <a:avLst/>
              <a:pathLst>
                <a:path w="1534339" h="1563212">
                  <a:moveTo>
                    <a:pt x="0" y="1563212"/>
                  </a:moveTo>
                  <a:lnTo>
                    <a:pt x="141983" y="1428253"/>
                  </a:lnTo>
                  <a:lnTo>
                    <a:pt x="274807" y="1312492"/>
                  </a:lnTo>
                  <a:lnTo>
                    <a:pt x="416790" y="1165815"/>
                  </a:lnTo>
                  <a:lnTo>
                    <a:pt x="554194" y="1028555"/>
                  </a:lnTo>
                  <a:lnTo>
                    <a:pt x="696177" y="895668"/>
                  </a:lnTo>
                  <a:lnTo>
                    <a:pt x="833581" y="748274"/>
                  </a:lnTo>
                  <a:lnTo>
                    <a:pt x="975564" y="605729"/>
                  </a:lnTo>
                  <a:lnTo>
                    <a:pt x="1117548" y="450264"/>
                  </a:lnTo>
                  <a:lnTo>
                    <a:pt x="1254952" y="297408"/>
                  </a:lnTo>
                  <a:lnTo>
                    <a:pt x="1396935" y="162030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46234" y="2025585"/>
              <a:ext cx="975564" cy="1026648"/>
            </a:xfrm>
            <a:custGeom>
              <a:avLst/>
              <a:pathLst>
                <a:path w="975564" h="1026648">
                  <a:moveTo>
                    <a:pt x="0" y="1026648"/>
                  </a:moveTo>
                  <a:lnTo>
                    <a:pt x="141983" y="889947"/>
                  </a:lnTo>
                  <a:lnTo>
                    <a:pt x="274807" y="746295"/>
                  </a:lnTo>
                  <a:lnTo>
                    <a:pt x="416790" y="592161"/>
                  </a:lnTo>
                  <a:lnTo>
                    <a:pt x="554194" y="408357"/>
                  </a:lnTo>
                  <a:lnTo>
                    <a:pt x="696177" y="239893"/>
                  </a:lnTo>
                  <a:lnTo>
                    <a:pt x="833581" y="23962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46234" y="1451003"/>
              <a:ext cx="1534339" cy="1601000"/>
            </a:xfrm>
            <a:custGeom>
              <a:avLst/>
              <a:pathLst>
                <a:path w="1534339" h="1601000">
                  <a:moveTo>
                    <a:pt x="0" y="1601000"/>
                  </a:moveTo>
                  <a:lnTo>
                    <a:pt x="141983" y="1463803"/>
                  </a:lnTo>
                  <a:lnTo>
                    <a:pt x="274807" y="1327661"/>
                  </a:lnTo>
                  <a:lnTo>
                    <a:pt x="416790" y="1178897"/>
                  </a:lnTo>
                  <a:lnTo>
                    <a:pt x="554194" y="1041292"/>
                  </a:lnTo>
                  <a:lnTo>
                    <a:pt x="696177" y="893677"/>
                  </a:lnTo>
                  <a:lnTo>
                    <a:pt x="833581" y="744250"/>
                  </a:lnTo>
                  <a:lnTo>
                    <a:pt x="975564" y="596817"/>
                  </a:lnTo>
                  <a:lnTo>
                    <a:pt x="1117548" y="444865"/>
                  </a:lnTo>
                  <a:lnTo>
                    <a:pt x="1254952" y="295560"/>
                  </a:lnTo>
                  <a:lnTo>
                    <a:pt x="1396935" y="15056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01909" y="28322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01909" y="25085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01909" y="2184769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01909" y="18611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01909" y="153743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34723" y="28777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34723" y="2554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34723" y="22303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34723" y="1906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34723" y="1582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8821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6302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24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179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118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057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0689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7491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106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009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644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2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106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17424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64077" y="273476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64077" y="231209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64077" y="188942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64077" y="146675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40794" y="2019033"/>
              <a:ext cx="1534339" cy="1053892"/>
            </a:xfrm>
            <a:custGeom>
              <a:avLst/>
              <a:pathLst>
                <a:path w="1534339" h="1053892">
                  <a:moveTo>
                    <a:pt x="0" y="1053892"/>
                  </a:moveTo>
                  <a:lnTo>
                    <a:pt x="141983" y="968155"/>
                  </a:lnTo>
                  <a:lnTo>
                    <a:pt x="274807" y="887030"/>
                  </a:lnTo>
                  <a:lnTo>
                    <a:pt x="416790" y="786653"/>
                  </a:lnTo>
                  <a:lnTo>
                    <a:pt x="554194" y="681597"/>
                  </a:lnTo>
                  <a:lnTo>
                    <a:pt x="696177" y="598347"/>
                  </a:lnTo>
                  <a:lnTo>
                    <a:pt x="833581" y="514874"/>
                  </a:lnTo>
                  <a:lnTo>
                    <a:pt x="975564" y="431771"/>
                  </a:lnTo>
                  <a:lnTo>
                    <a:pt x="1117548" y="332576"/>
                  </a:lnTo>
                  <a:lnTo>
                    <a:pt x="1254952" y="232047"/>
                  </a:lnTo>
                  <a:lnTo>
                    <a:pt x="1396935" y="120164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40794" y="2307066"/>
              <a:ext cx="975564" cy="741532"/>
            </a:xfrm>
            <a:custGeom>
              <a:avLst/>
              <a:pathLst>
                <a:path w="975564" h="741532">
                  <a:moveTo>
                    <a:pt x="0" y="741532"/>
                  </a:moveTo>
                  <a:lnTo>
                    <a:pt x="141983" y="634022"/>
                  </a:lnTo>
                  <a:lnTo>
                    <a:pt x="274807" y="552437"/>
                  </a:lnTo>
                  <a:lnTo>
                    <a:pt x="416790" y="443996"/>
                  </a:lnTo>
                  <a:lnTo>
                    <a:pt x="554194" y="323401"/>
                  </a:lnTo>
                  <a:lnTo>
                    <a:pt x="696177" y="185821"/>
                  </a:lnTo>
                  <a:lnTo>
                    <a:pt x="833581" y="64988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40794" y="1451003"/>
              <a:ext cx="1534339" cy="1565787"/>
            </a:xfrm>
            <a:custGeom>
              <a:avLst/>
              <a:pathLst>
                <a:path w="1534339" h="1565787">
                  <a:moveTo>
                    <a:pt x="0" y="1565787"/>
                  </a:moveTo>
                  <a:lnTo>
                    <a:pt x="141983" y="1428345"/>
                  </a:lnTo>
                  <a:lnTo>
                    <a:pt x="274807" y="1290189"/>
                  </a:lnTo>
                  <a:lnTo>
                    <a:pt x="416790" y="1149988"/>
                  </a:lnTo>
                  <a:lnTo>
                    <a:pt x="554194" y="1007746"/>
                  </a:lnTo>
                  <a:lnTo>
                    <a:pt x="696177" y="864295"/>
                  </a:lnTo>
                  <a:lnTo>
                    <a:pt x="833581" y="724076"/>
                  </a:lnTo>
                  <a:lnTo>
                    <a:pt x="975564" y="583516"/>
                  </a:lnTo>
                  <a:lnTo>
                    <a:pt x="1117548" y="444247"/>
                  </a:lnTo>
                  <a:lnTo>
                    <a:pt x="1254952" y="300816"/>
                  </a:lnTo>
                  <a:lnTo>
                    <a:pt x="1396935" y="151710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396469" y="26892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50642" y="226661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50642" y="184394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50642" y="142127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29283" y="2734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29283" y="2312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29283" y="18894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29283" y="1466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8277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5758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3697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1635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574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13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0145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6947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5562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465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100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684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6562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23836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63251" y="5660128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63251" y="5063672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63251" y="4467216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31904" y="3969166"/>
              <a:ext cx="1373054" cy="1557591"/>
            </a:xfrm>
            <a:custGeom>
              <a:avLst/>
              <a:pathLst>
                <a:path w="1373054" h="1557591">
                  <a:moveTo>
                    <a:pt x="0" y="1557591"/>
                  </a:moveTo>
                  <a:lnTo>
                    <a:pt x="127058" y="1417521"/>
                  </a:lnTo>
                  <a:lnTo>
                    <a:pt x="245920" y="1283065"/>
                  </a:lnTo>
                  <a:lnTo>
                    <a:pt x="372978" y="1151164"/>
                  </a:lnTo>
                  <a:lnTo>
                    <a:pt x="495938" y="1007245"/>
                  </a:lnTo>
                  <a:lnTo>
                    <a:pt x="622997" y="858034"/>
                  </a:lnTo>
                  <a:lnTo>
                    <a:pt x="745957" y="695929"/>
                  </a:lnTo>
                  <a:lnTo>
                    <a:pt x="873016" y="523107"/>
                  </a:lnTo>
                  <a:lnTo>
                    <a:pt x="1000075" y="375087"/>
                  </a:lnTo>
                  <a:lnTo>
                    <a:pt x="1123035" y="236401"/>
                  </a:lnTo>
                  <a:lnTo>
                    <a:pt x="1250094" y="113358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31904" y="4155197"/>
              <a:ext cx="873016" cy="1379014"/>
            </a:xfrm>
            <a:custGeom>
              <a:avLst/>
              <a:pathLst>
                <a:path w="873016" h="1379014">
                  <a:moveTo>
                    <a:pt x="0" y="1379014"/>
                  </a:moveTo>
                  <a:lnTo>
                    <a:pt x="127058" y="1259071"/>
                  </a:lnTo>
                  <a:lnTo>
                    <a:pt x="245920" y="1157010"/>
                  </a:lnTo>
                  <a:lnTo>
                    <a:pt x="372978" y="1046885"/>
                  </a:lnTo>
                  <a:lnTo>
                    <a:pt x="495938" y="902277"/>
                  </a:lnTo>
                  <a:lnTo>
                    <a:pt x="622997" y="750867"/>
                  </a:lnTo>
                  <a:lnTo>
                    <a:pt x="745957" y="154632"/>
                  </a:lnTo>
                  <a:lnTo>
                    <a:pt x="8730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31904" y="4773352"/>
              <a:ext cx="1373054" cy="817736"/>
            </a:xfrm>
            <a:custGeom>
              <a:avLst/>
              <a:pathLst>
                <a:path w="1373054" h="817736">
                  <a:moveTo>
                    <a:pt x="0" y="817736"/>
                  </a:moveTo>
                  <a:lnTo>
                    <a:pt x="127058" y="754041"/>
                  </a:lnTo>
                  <a:lnTo>
                    <a:pt x="245920" y="682545"/>
                  </a:lnTo>
                  <a:lnTo>
                    <a:pt x="372978" y="613333"/>
                  </a:lnTo>
                  <a:lnTo>
                    <a:pt x="495938" y="535611"/>
                  </a:lnTo>
                  <a:lnTo>
                    <a:pt x="622997" y="459394"/>
                  </a:lnTo>
                  <a:lnTo>
                    <a:pt x="745957" y="379551"/>
                  </a:lnTo>
                  <a:lnTo>
                    <a:pt x="873016" y="298074"/>
                  </a:lnTo>
                  <a:lnTo>
                    <a:pt x="1000075" y="216235"/>
                  </a:lnTo>
                  <a:lnTo>
                    <a:pt x="1123035" y="139410"/>
                  </a:lnTo>
                  <a:lnTo>
                    <a:pt x="1250094" y="68405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32815" y="5614646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63448" y="5018190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795642" y="44217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28456" y="5660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28456" y="506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28456" y="4467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5896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0488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5490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492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49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49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7764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16776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7355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3211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019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667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7608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3582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24544" y="538699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24544" y="5040619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24544" y="4694247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24544" y="4347874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24544" y="4001502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08346" y="4029926"/>
              <a:ext cx="1676023" cy="1561161"/>
            </a:xfrm>
            <a:custGeom>
              <a:avLst/>
              <a:pathLst>
                <a:path w="1676023" h="1561161">
                  <a:moveTo>
                    <a:pt x="0" y="1561161"/>
                  </a:moveTo>
                  <a:lnTo>
                    <a:pt x="155094" y="1433891"/>
                  </a:lnTo>
                  <a:lnTo>
                    <a:pt x="300183" y="1311034"/>
                  </a:lnTo>
                  <a:lnTo>
                    <a:pt x="455278" y="1162726"/>
                  </a:lnTo>
                  <a:lnTo>
                    <a:pt x="605369" y="1029731"/>
                  </a:lnTo>
                  <a:lnTo>
                    <a:pt x="760464" y="891039"/>
                  </a:lnTo>
                  <a:lnTo>
                    <a:pt x="910556" y="749553"/>
                  </a:lnTo>
                  <a:lnTo>
                    <a:pt x="1065650" y="612450"/>
                  </a:lnTo>
                  <a:lnTo>
                    <a:pt x="1220745" y="459492"/>
                  </a:lnTo>
                  <a:lnTo>
                    <a:pt x="1370837" y="308886"/>
                  </a:lnTo>
                  <a:lnTo>
                    <a:pt x="1525931" y="156335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08346" y="4459239"/>
              <a:ext cx="1065650" cy="1124130"/>
            </a:xfrm>
            <a:custGeom>
              <a:avLst/>
              <a:pathLst>
                <a:path w="1065650" h="1124130">
                  <a:moveTo>
                    <a:pt x="0" y="1124130"/>
                  </a:moveTo>
                  <a:lnTo>
                    <a:pt x="155094" y="981009"/>
                  </a:lnTo>
                  <a:lnTo>
                    <a:pt x="300183" y="842621"/>
                  </a:lnTo>
                  <a:lnTo>
                    <a:pt x="455278" y="670195"/>
                  </a:lnTo>
                  <a:lnTo>
                    <a:pt x="605369" y="515588"/>
                  </a:lnTo>
                  <a:lnTo>
                    <a:pt x="760464" y="343754"/>
                  </a:lnTo>
                  <a:lnTo>
                    <a:pt x="910556" y="141289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08346" y="3969166"/>
              <a:ext cx="1676023" cy="1617671"/>
            </a:xfrm>
            <a:custGeom>
              <a:avLst/>
              <a:pathLst>
                <a:path w="1676023" h="1617671">
                  <a:moveTo>
                    <a:pt x="0" y="1617671"/>
                  </a:moveTo>
                  <a:lnTo>
                    <a:pt x="155094" y="1478420"/>
                  </a:lnTo>
                  <a:lnTo>
                    <a:pt x="300183" y="1340863"/>
                  </a:lnTo>
                  <a:lnTo>
                    <a:pt x="455278" y="1195329"/>
                  </a:lnTo>
                  <a:lnTo>
                    <a:pt x="605369" y="1056219"/>
                  </a:lnTo>
                  <a:lnTo>
                    <a:pt x="760464" y="907481"/>
                  </a:lnTo>
                  <a:lnTo>
                    <a:pt x="910556" y="760309"/>
                  </a:lnTo>
                  <a:lnTo>
                    <a:pt x="1065650" y="611678"/>
                  </a:lnTo>
                  <a:lnTo>
                    <a:pt x="1220745" y="459225"/>
                  </a:lnTo>
                  <a:lnTo>
                    <a:pt x="1370837" y="307180"/>
                  </a:lnTo>
                  <a:lnTo>
                    <a:pt x="1525931" y="155244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2789" y="53429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2789" y="499662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2789" y="464870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2789" y="430423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2789" y="3956377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89750" y="538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89750" y="5040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89750" y="4694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89750" y="4347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89750" y="40015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344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36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6881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399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791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36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2121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5517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8746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2287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444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083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401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3573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388590" y="5351332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388590" y="5007371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388590" y="4663411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388590" y="4319451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388590" y="3975490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64687" y="4362337"/>
              <a:ext cx="1521945" cy="1228750"/>
            </a:xfrm>
            <a:custGeom>
              <a:avLst/>
              <a:pathLst>
                <a:path w="1521945" h="1228750">
                  <a:moveTo>
                    <a:pt x="0" y="1228750"/>
                  </a:moveTo>
                  <a:lnTo>
                    <a:pt x="140836" y="1132727"/>
                  </a:lnTo>
                  <a:lnTo>
                    <a:pt x="272587" y="1024050"/>
                  </a:lnTo>
                  <a:lnTo>
                    <a:pt x="413424" y="936700"/>
                  </a:lnTo>
                  <a:lnTo>
                    <a:pt x="549717" y="829887"/>
                  </a:lnTo>
                  <a:lnTo>
                    <a:pt x="690554" y="724008"/>
                  </a:lnTo>
                  <a:lnTo>
                    <a:pt x="826848" y="616745"/>
                  </a:lnTo>
                  <a:lnTo>
                    <a:pt x="967685" y="502539"/>
                  </a:lnTo>
                  <a:lnTo>
                    <a:pt x="1108521" y="387600"/>
                  </a:lnTo>
                  <a:lnTo>
                    <a:pt x="1244815" y="263662"/>
                  </a:lnTo>
                  <a:lnTo>
                    <a:pt x="1385652" y="128025"/>
                  </a:lnTo>
                  <a:lnTo>
                    <a:pt x="152194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64687" y="4554041"/>
              <a:ext cx="967685" cy="1007279"/>
            </a:xfrm>
            <a:custGeom>
              <a:avLst/>
              <a:pathLst>
                <a:path w="967685" h="1007279">
                  <a:moveTo>
                    <a:pt x="0" y="1007279"/>
                  </a:moveTo>
                  <a:lnTo>
                    <a:pt x="140836" y="880149"/>
                  </a:lnTo>
                  <a:lnTo>
                    <a:pt x="272587" y="753661"/>
                  </a:lnTo>
                  <a:lnTo>
                    <a:pt x="413424" y="602578"/>
                  </a:lnTo>
                  <a:lnTo>
                    <a:pt x="549717" y="448526"/>
                  </a:lnTo>
                  <a:lnTo>
                    <a:pt x="690554" y="290019"/>
                  </a:lnTo>
                  <a:lnTo>
                    <a:pt x="826848" y="81492"/>
                  </a:lnTo>
                  <a:lnTo>
                    <a:pt x="9676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64687" y="3969166"/>
              <a:ext cx="1521945" cy="1591478"/>
            </a:xfrm>
            <a:custGeom>
              <a:avLst/>
              <a:pathLst>
                <a:path w="1521945" h="1591478">
                  <a:moveTo>
                    <a:pt x="0" y="1591478"/>
                  </a:moveTo>
                  <a:lnTo>
                    <a:pt x="140836" y="1464211"/>
                  </a:lnTo>
                  <a:lnTo>
                    <a:pt x="272587" y="1322726"/>
                  </a:lnTo>
                  <a:lnTo>
                    <a:pt x="413424" y="1184874"/>
                  </a:lnTo>
                  <a:lnTo>
                    <a:pt x="549717" y="1041776"/>
                  </a:lnTo>
                  <a:lnTo>
                    <a:pt x="690554" y="898847"/>
                  </a:lnTo>
                  <a:lnTo>
                    <a:pt x="826848" y="752269"/>
                  </a:lnTo>
                  <a:lnTo>
                    <a:pt x="967685" y="604143"/>
                  </a:lnTo>
                  <a:lnTo>
                    <a:pt x="1108521" y="455199"/>
                  </a:lnTo>
                  <a:lnTo>
                    <a:pt x="1244815" y="303277"/>
                  </a:lnTo>
                  <a:lnTo>
                    <a:pt x="1385652" y="150929"/>
                  </a:lnTo>
                  <a:lnTo>
                    <a:pt x="152194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20981" y="53058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20981" y="496188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20981" y="46179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07349" y="427396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07349" y="393000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53795" y="5351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53795" y="5007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53795" y="4663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53795" y="4319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53795" y="3975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055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7811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5524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23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0950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66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24204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0005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7389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0663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476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3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331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4463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69517" y="528588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69517" y="482325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69517" y="436062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69517" y="389798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46234" y="3996386"/>
              <a:ext cx="1534339" cy="1578202"/>
            </a:xfrm>
            <a:custGeom>
              <a:avLst/>
              <a:pathLst>
                <a:path w="1534339" h="1578202">
                  <a:moveTo>
                    <a:pt x="0" y="1578202"/>
                  </a:moveTo>
                  <a:lnTo>
                    <a:pt x="141983" y="1433064"/>
                  </a:lnTo>
                  <a:lnTo>
                    <a:pt x="274807" y="1304667"/>
                  </a:lnTo>
                  <a:lnTo>
                    <a:pt x="416790" y="1167407"/>
                  </a:lnTo>
                  <a:lnTo>
                    <a:pt x="554194" y="1037244"/>
                  </a:lnTo>
                  <a:lnTo>
                    <a:pt x="696177" y="901986"/>
                  </a:lnTo>
                  <a:lnTo>
                    <a:pt x="833581" y="757680"/>
                  </a:lnTo>
                  <a:lnTo>
                    <a:pt x="975564" y="603896"/>
                  </a:lnTo>
                  <a:lnTo>
                    <a:pt x="1117548" y="450739"/>
                  </a:lnTo>
                  <a:lnTo>
                    <a:pt x="1254952" y="293794"/>
                  </a:lnTo>
                  <a:lnTo>
                    <a:pt x="1396935" y="141206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46234" y="4499099"/>
              <a:ext cx="975564" cy="1091203"/>
            </a:xfrm>
            <a:custGeom>
              <a:avLst/>
              <a:pathLst>
                <a:path w="975564" h="1091203">
                  <a:moveTo>
                    <a:pt x="0" y="1091203"/>
                  </a:moveTo>
                  <a:lnTo>
                    <a:pt x="141983" y="949056"/>
                  </a:lnTo>
                  <a:lnTo>
                    <a:pt x="274807" y="818841"/>
                  </a:lnTo>
                  <a:lnTo>
                    <a:pt x="416790" y="656694"/>
                  </a:lnTo>
                  <a:lnTo>
                    <a:pt x="554194" y="502189"/>
                  </a:lnTo>
                  <a:lnTo>
                    <a:pt x="696177" y="317203"/>
                  </a:lnTo>
                  <a:lnTo>
                    <a:pt x="833581" y="135436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4623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0382"/>
                  </a:lnTo>
                  <a:lnTo>
                    <a:pt x="274807" y="1341359"/>
                  </a:lnTo>
                  <a:lnTo>
                    <a:pt x="416790" y="1199630"/>
                  </a:lnTo>
                  <a:lnTo>
                    <a:pt x="554194" y="1058324"/>
                  </a:lnTo>
                  <a:lnTo>
                    <a:pt x="696177" y="914342"/>
                  </a:lnTo>
                  <a:lnTo>
                    <a:pt x="833581" y="765394"/>
                  </a:lnTo>
                  <a:lnTo>
                    <a:pt x="975564" y="611996"/>
                  </a:lnTo>
                  <a:lnTo>
                    <a:pt x="1117548" y="457987"/>
                  </a:lnTo>
                  <a:lnTo>
                    <a:pt x="1254952" y="304485"/>
                  </a:lnTo>
                  <a:lnTo>
                    <a:pt x="1396935" y="151357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01909" y="524040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01909" y="477777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01909" y="431513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01909" y="385250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34723" y="5285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34723" y="4823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34723" y="4360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34723" y="3897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8821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6302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241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17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118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057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0689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7491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106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009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644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28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106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1835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64077" y="535254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64077" y="494232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64077" y="4532098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64077" y="412187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40794" y="4025687"/>
              <a:ext cx="1534339" cy="1556803"/>
            </a:xfrm>
            <a:custGeom>
              <a:avLst/>
              <a:pathLst>
                <a:path w="1534339" h="1556803">
                  <a:moveTo>
                    <a:pt x="0" y="1556803"/>
                  </a:moveTo>
                  <a:lnTo>
                    <a:pt x="141983" y="1431923"/>
                  </a:lnTo>
                  <a:lnTo>
                    <a:pt x="274807" y="1297322"/>
                  </a:lnTo>
                  <a:lnTo>
                    <a:pt x="416790" y="1189011"/>
                  </a:lnTo>
                  <a:lnTo>
                    <a:pt x="554194" y="1057323"/>
                  </a:lnTo>
                  <a:lnTo>
                    <a:pt x="696177" y="918547"/>
                  </a:lnTo>
                  <a:lnTo>
                    <a:pt x="833581" y="773483"/>
                  </a:lnTo>
                  <a:lnTo>
                    <a:pt x="975564" y="586815"/>
                  </a:lnTo>
                  <a:lnTo>
                    <a:pt x="1117548" y="433312"/>
                  </a:lnTo>
                  <a:lnTo>
                    <a:pt x="1254952" y="264494"/>
                  </a:lnTo>
                  <a:lnTo>
                    <a:pt x="1396935" y="117849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40794" y="4742555"/>
              <a:ext cx="975564" cy="843178"/>
            </a:xfrm>
            <a:custGeom>
              <a:avLst/>
              <a:pathLst>
                <a:path w="975564" h="843178">
                  <a:moveTo>
                    <a:pt x="0" y="843178"/>
                  </a:moveTo>
                  <a:lnTo>
                    <a:pt x="141983" y="704310"/>
                  </a:lnTo>
                  <a:lnTo>
                    <a:pt x="274807" y="610162"/>
                  </a:lnTo>
                  <a:lnTo>
                    <a:pt x="416790" y="502359"/>
                  </a:lnTo>
                  <a:lnTo>
                    <a:pt x="554194" y="389736"/>
                  </a:lnTo>
                  <a:lnTo>
                    <a:pt x="696177" y="255341"/>
                  </a:lnTo>
                  <a:lnTo>
                    <a:pt x="833581" y="109758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4079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6142"/>
                  </a:lnTo>
                  <a:lnTo>
                    <a:pt x="274807" y="1350767"/>
                  </a:lnTo>
                  <a:lnTo>
                    <a:pt x="416790" y="1210334"/>
                  </a:lnTo>
                  <a:lnTo>
                    <a:pt x="554194" y="1065522"/>
                  </a:lnTo>
                  <a:lnTo>
                    <a:pt x="696177" y="921749"/>
                  </a:lnTo>
                  <a:lnTo>
                    <a:pt x="833581" y="770083"/>
                  </a:lnTo>
                  <a:lnTo>
                    <a:pt x="975564" y="612863"/>
                  </a:lnTo>
                  <a:lnTo>
                    <a:pt x="1117548" y="459222"/>
                  </a:lnTo>
                  <a:lnTo>
                    <a:pt x="1254952" y="295383"/>
                  </a:lnTo>
                  <a:lnTo>
                    <a:pt x="1396935" y="141333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396469" y="530706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396469" y="489684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396469" y="4486557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396469" y="40763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29283" y="5352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29283" y="494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29283" y="4532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29283" y="4121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8277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5758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369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1635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574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1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0145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6947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5562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465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100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68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6562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1220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047335" y="6097029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9283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5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5515864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19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0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1"/>
            <p:cNvSpPr/>
            <p:nvPr/>
          </p:nvSpPr>
          <p:spPr>
            <a:xfrm>
              <a:off x="6838888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pl322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8" name="pl323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9" name="pl324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0" name="tx325"/>
            <p:cNvSpPr/>
            <p:nvPr/>
          </p:nvSpPr>
          <p:spPr>
            <a:xfrm>
              <a:off x="4488210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31" name="tx326"/>
            <p:cNvSpPr/>
            <p:nvPr/>
          </p:nvSpPr>
          <p:spPr>
            <a:xfrm>
              <a:off x="5811235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32" name="tx327"/>
            <p:cNvSpPr/>
            <p:nvPr/>
          </p:nvSpPr>
          <p:spPr>
            <a:xfrm>
              <a:off x="7134259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2024-08-20T16:44:19Z</dcterms:modified>
</cp:coreProperties>
</file>