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22/08/2024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59172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00991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42810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451003"/>
              <a:ext cx="1514738" cy="1621921"/>
            </a:xfrm>
            <a:custGeom>
              <a:avLst/>
              <a:pathLst>
                <a:path w="1514738" h="1621921">
                  <a:moveTo>
                    <a:pt x="0" y="1621921"/>
                  </a:moveTo>
                  <a:lnTo>
                    <a:pt x="140169" y="1512939"/>
                  </a:lnTo>
                  <a:lnTo>
                    <a:pt x="271296" y="1402456"/>
                  </a:lnTo>
                  <a:lnTo>
                    <a:pt x="411466" y="1279778"/>
                  </a:lnTo>
                  <a:lnTo>
                    <a:pt x="547114" y="1138069"/>
                  </a:lnTo>
                  <a:lnTo>
                    <a:pt x="687284" y="984925"/>
                  </a:lnTo>
                  <a:lnTo>
                    <a:pt x="822932" y="840243"/>
                  </a:lnTo>
                  <a:lnTo>
                    <a:pt x="963102" y="668271"/>
                  </a:lnTo>
                  <a:lnTo>
                    <a:pt x="1103272" y="487288"/>
                  </a:lnTo>
                  <a:lnTo>
                    <a:pt x="1238920" y="314211"/>
                  </a:lnTo>
                  <a:lnTo>
                    <a:pt x="1379090" y="15440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1946010"/>
              <a:ext cx="822932" cy="1078256"/>
            </a:xfrm>
            <a:custGeom>
              <a:avLst/>
              <a:pathLst>
                <a:path w="822932" h="1078256">
                  <a:moveTo>
                    <a:pt x="0" y="1078256"/>
                  </a:moveTo>
                  <a:lnTo>
                    <a:pt x="140169" y="919885"/>
                  </a:lnTo>
                  <a:lnTo>
                    <a:pt x="271296" y="752141"/>
                  </a:lnTo>
                  <a:lnTo>
                    <a:pt x="411466" y="568820"/>
                  </a:lnTo>
                  <a:lnTo>
                    <a:pt x="547114" y="399490"/>
                  </a:lnTo>
                  <a:lnTo>
                    <a:pt x="687284" y="208843"/>
                  </a:lnTo>
                  <a:lnTo>
                    <a:pt x="82293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4772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9662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138261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8" name="pl13"/>
            <p:cNvSpPr/>
            <p:nvPr/>
          </p:nvSpPr>
          <p:spPr>
            <a:xfrm>
              <a:off x="972603" y="2591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972603" y="2009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1428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2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3024544" y="287102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52008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16914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181819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4672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10834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2197"/>
                  </a:lnTo>
                  <a:lnTo>
                    <a:pt x="300183" y="1351503"/>
                  </a:lnTo>
                  <a:lnTo>
                    <a:pt x="455278" y="1196757"/>
                  </a:lnTo>
                  <a:lnTo>
                    <a:pt x="605369" y="1065148"/>
                  </a:lnTo>
                  <a:lnTo>
                    <a:pt x="760464" y="923814"/>
                  </a:lnTo>
                  <a:lnTo>
                    <a:pt x="910556" y="775611"/>
                  </a:lnTo>
                  <a:lnTo>
                    <a:pt x="1065650" y="630968"/>
                  </a:lnTo>
                  <a:lnTo>
                    <a:pt x="1220745" y="472315"/>
                  </a:lnTo>
                  <a:lnTo>
                    <a:pt x="1370837" y="308782"/>
                  </a:lnTo>
                  <a:lnTo>
                    <a:pt x="1525931" y="155318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2102938"/>
              <a:ext cx="910556" cy="965328"/>
            </a:xfrm>
            <a:custGeom>
              <a:avLst/>
              <a:pathLst>
                <a:path w="910556" h="965328">
                  <a:moveTo>
                    <a:pt x="0" y="965328"/>
                  </a:moveTo>
                  <a:lnTo>
                    <a:pt x="155094" y="821532"/>
                  </a:lnTo>
                  <a:lnTo>
                    <a:pt x="300183" y="683856"/>
                  </a:lnTo>
                  <a:lnTo>
                    <a:pt x="455278" y="516082"/>
                  </a:lnTo>
                  <a:lnTo>
                    <a:pt x="605369" y="350575"/>
                  </a:lnTo>
                  <a:lnTo>
                    <a:pt x="760464" y="181860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2812789" y="28270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2812789" y="2476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812789" y="21235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17745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142212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2989750" y="2871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2989750" y="252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2989750" y="2169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1818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1467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5219104" y="280789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5219104" y="237551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194312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151074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30290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71996"/>
                  </a:lnTo>
                  <a:lnTo>
                    <a:pt x="300183" y="1335578"/>
                  </a:lnTo>
                  <a:lnTo>
                    <a:pt x="455278" y="1197429"/>
                  </a:lnTo>
                  <a:lnTo>
                    <a:pt x="605369" y="1043502"/>
                  </a:lnTo>
                  <a:lnTo>
                    <a:pt x="760464" y="897200"/>
                  </a:lnTo>
                  <a:lnTo>
                    <a:pt x="910556" y="751418"/>
                  </a:lnTo>
                  <a:lnTo>
                    <a:pt x="1065650" y="597184"/>
                  </a:lnTo>
                  <a:lnTo>
                    <a:pt x="1220745" y="447134"/>
                  </a:lnTo>
                  <a:lnTo>
                    <a:pt x="1370837" y="304545"/>
                  </a:lnTo>
                  <a:lnTo>
                    <a:pt x="1525931" y="15886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302906" y="2046091"/>
              <a:ext cx="910556" cy="1005512"/>
            </a:xfrm>
            <a:custGeom>
              <a:avLst/>
              <a:pathLst>
                <a:path w="910556" h="1005512">
                  <a:moveTo>
                    <a:pt x="0" y="1005512"/>
                  </a:moveTo>
                  <a:lnTo>
                    <a:pt x="155094" y="855350"/>
                  </a:lnTo>
                  <a:lnTo>
                    <a:pt x="300183" y="721868"/>
                  </a:lnTo>
                  <a:lnTo>
                    <a:pt x="455278" y="546332"/>
                  </a:lnTo>
                  <a:lnTo>
                    <a:pt x="605369" y="369135"/>
                  </a:lnTo>
                  <a:lnTo>
                    <a:pt x="760464" y="190962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5007349" y="27638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007349" y="2331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007349" y="189758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5007349" y="146710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5184310" y="2807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184310" y="237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184310" y="1943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184310" y="1510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7569517" y="287036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7569517" y="25345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7569517" y="219866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18628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15269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4623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1894"/>
                  </a:lnTo>
                  <a:lnTo>
                    <a:pt x="274807" y="1361785"/>
                  </a:lnTo>
                  <a:lnTo>
                    <a:pt x="416790" y="1209599"/>
                  </a:lnTo>
                  <a:lnTo>
                    <a:pt x="554194" y="1067184"/>
                  </a:lnTo>
                  <a:lnTo>
                    <a:pt x="696177" y="929307"/>
                  </a:lnTo>
                  <a:lnTo>
                    <a:pt x="833581" y="776377"/>
                  </a:lnTo>
                  <a:lnTo>
                    <a:pt x="975564" y="628478"/>
                  </a:lnTo>
                  <a:lnTo>
                    <a:pt x="1117548" y="467175"/>
                  </a:lnTo>
                  <a:lnTo>
                    <a:pt x="1254952" y="308577"/>
                  </a:lnTo>
                  <a:lnTo>
                    <a:pt x="1396935" y="16811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46234" y="2011112"/>
              <a:ext cx="833581" cy="1040343"/>
            </a:xfrm>
            <a:custGeom>
              <a:avLst/>
              <a:pathLst>
                <a:path w="833581" h="1040343">
                  <a:moveTo>
                    <a:pt x="0" y="1040343"/>
                  </a:moveTo>
                  <a:lnTo>
                    <a:pt x="141983" y="898508"/>
                  </a:lnTo>
                  <a:lnTo>
                    <a:pt x="274807" y="749462"/>
                  </a:lnTo>
                  <a:lnTo>
                    <a:pt x="416790" y="589539"/>
                  </a:lnTo>
                  <a:lnTo>
                    <a:pt x="554194" y="398831"/>
                  </a:lnTo>
                  <a:lnTo>
                    <a:pt x="696177" y="224041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201909" y="282488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7201909" y="24890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7201909" y="215312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7201909" y="181733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7201909" y="14814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0" name="pl105"/>
            <p:cNvSpPr/>
            <p:nvPr/>
          </p:nvSpPr>
          <p:spPr>
            <a:xfrm>
              <a:off x="7534723" y="2870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534723" y="253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7534723" y="219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534723" y="1862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534723" y="152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29" name="rc124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764077" y="255250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9764077" y="19020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984079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9975"/>
                  </a:lnTo>
                  <a:lnTo>
                    <a:pt x="274807" y="1365124"/>
                  </a:lnTo>
                  <a:lnTo>
                    <a:pt x="416790" y="1210646"/>
                  </a:lnTo>
                  <a:lnTo>
                    <a:pt x="554194" y="1048966"/>
                  </a:lnTo>
                  <a:lnTo>
                    <a:pt x="696177" y="920846"/>
                  </a:lnTo>
                  <a:lnTo>
                    <a:pt x="833581" y="792383"/>
                  </a:lnTo>
                  <a:lnTo>
                    <a:pt x="975564" y="664488"/>
                  </a:lnTo>
                  <a:lnTo>
                    <a:pt x="1117548" y="511829"/>
                  </a:lnTo>
                  <a:lnTo>
                    <a:pt x="1254952" y="357116"/>
                  </a:lnTo>
                  <a:lnTo>
                    <a:pt x="1396935" y="18493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0794" y="1994297"/>
              <a:ext cx="833581" cy="1041190"/>
            </a:xfrm>
            <a:custGeom>
              <a:avLst/>
              <a:pathLst>
                <a:path w="833581" h="1041190">
                  <a:moveTo>
                    <a:pt x="0" y="1041190"/>
                  </a:moveTo>
                  <a:lnTo>
                    <a:pt x="141983" y="875734"/>
                  </a:lnTo>
                  <a:lnTo>
                    <a:pt x="274807" y="750176"/>
                  </a:lnTo>
                  <a:lnTo>
                    <a:pt x="416790" y="583287"/>
                  </a:lnTo>
                  <a:lnTo>
                    <a:pt x="554194" y="397693"/>
                  </a:lnTo>
                  <a:lnTo>
                    <a:pt x="696177" y="185960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396469" y="25070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9552321" y="185803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36" name="pl131"/>
            <p:cNvSpPr/>
            <p:nvPr/>
          </p:nvSpPr>
          <p:spPr>
            <a:xfrm>
              <a:off x="9729283" y="2552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29283" y="1902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52" name="rc147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63251" y="510344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63251" y="44853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1231904" y="3969166"/>
              <a:ext cx="1373054" cy="1614196"/>
            </a:xfrm>
            <a:custGeom>
              <a:avLst/>
              <a:pathLst>
                <a:path w="1373054" h="1614196">
                  <a:moveTo>
                    <a:pt x="0" y="1614196"/>
                  </a:moveTo>
                  <a:lnTo>
                    <a:pt x="127058" y="1469036"/>
                  </a:lnTo>
                  <a:lnTo>
                    <a:pt x="245920" y="1329694"/>
                  </a:lnTo>
                  <a:lnTo>
                    <a:pt x="372978" y="1192999"/>
                  </a:lnTo>
                  <a:lnTo>
                    <a:pt x="495938" y="1043850"/>
                  </a:lnTo>
                  <a:lnTo>
                    <a:pt x="622997" y="889216"/>
                  </a:lnTo>
                  <a:lnTo>
                    <a:pt x="745957" y="721220"/>
                  </a:lnTo>
                  <a:lnTo>
                    <a:pt x="873016" y="542118"/>
                  </a:lnTo>
                  <a:lnTo>
                    <a:pt x="1000075" y="388718"/>
                  </a:lnTo>
                  <a:lnTo>
                    <a:pt x="1123035" y="244992"/>
                  </a:lnTo>
                  <a:lnTo>
                    <a:pt x="1250094" y="11747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1231904" y="4322210"/>
              <a:ext cx="745957" cy="1268878"/>
            </a:xfrm>
            <a:custGeom>
              <a:avLst/>
              <a:pathLst>
                <a:path w="745957" h="1268878">
                  <a:moveTo>
                    <a:pt x="0" y="1268878"/>
                  </a:moveTo>
                  <a:lnTo>
                    <a:pt x="127058" y="1144576"/>
                  </a:lnTo>
                  <a:lnTo>
                    <a:pt x="245920" y="1038806"/>
                  </a:lnTo>
                  <a:lnTo>
                    <a:pt x="372978" y="924678"/>
                  </a:lnTo>
                  <a:lnTo>
                    <a:pt x="495938" y="774816"/>
                  </a:lnTo>
                  <a:lnTo>
                    <a:pt x="622997" y="617903"/>
                  </a:lnTo>
                  <a:lnTo>
                    <a:pt x="74595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2"/>
            <p:cNvSpPr/>
            <p:nvPr/>
          </p:nvSpPr>
          <p:spPr>
            <a:xfrm>
              <a:off x="863448" y="50579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795642" y="44398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59" name="pl154"/>
            <p:cNvSpPr/>
            <p:nvPr/>
          </p:nvSpPr>
          <p:spPr>
            <a:xfrm>
              <a:off x="1128456" y="510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128456" y="4485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58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2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74" name="tx169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76" name="rc171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3024544" y="53790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3024544" y="501919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3024544" y="465934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3024544" y="429949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3024544" y="393964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3108346" y="3969166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9698"/>
                  </a:lnTo>
                  <a:lnTo>
                    <a:pt x="300183" y="1362058"/>
                  </a:lnTo>
                  <a:lnTo>
                    <a:pt x="455278" y="1207978"/>
                  </a:lnTo>
                  <a:lnTo>
                    <a:pt x="605369" y="1069806"/>
                  </a:lnTo>
                  <a:lnTo>
                    <a:pt x="760464" y="925716"/>
                  </a:lnTo>
                  <a:lnTo>
                    <a:pt x="910556" y="778723"/>
                  </a:lnTo>
                  <a:lnTo>
                    <a:pt x="1065650" y="636283"/>
                  </a:lnTo>
                  <a:lnTo>
                    <a:pt x="1220745" y="477371"/>
                  </a:lnTo>
                  <a:lnTo>
                    <a:pt x="1370837" y="320905"/>
                  </a:lnTo>
                  <a:lnTo>
                    <a:pt x="1525931" y="16242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3108346" y="4561986"/>
              <a:ext cx="910556" cy="1021086"/>
            </a:xfrm>
            <a:custGeom>
              <a:avLst/>
              <a:pathLst>
                <a:path w="910556" h="1021086">
                  <a:moveTo>
                    <a:pt x="0" y="1021086"/>
                  </a:moveTo>
                  <a:lnTo>
                    <a:pt x="155094" y="872395"/>
                  </a:lnTo>
                  <a:lnTo>
                    <a:pt x="300183" y="728621"/>
                  </a:lnTo>
                  <a:lnTo>
                    <a:pt x="455278" y="549488"/>
                  </a:lnTo>
                  <a:lnTo>
                    <a:pt x="605369" y="388863"/>
                  </a:lnTo>
                  <a:lnTo>
                    <a:pt x="760464" y="210344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2812789" y="533505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812789" y="49752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812789" y="461380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812789" y="42558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2812789" y="389451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189" name="pl184"/>
            <p:cNvSpPr/>
            <p:nvPr/>
          </p:nvSpPr>
          <p:spPr>
            <a:xfrm>
              <a:off x="2989750" y="5379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5"/>
            <p:cNvSpPr/>
            <p:nvPr/>
          </p:nvSpPr>
          <p:spPr>
            <a:xfrm>
              <a:off x="2989750" y="5019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2989750" y="465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89750" y="4299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89750" y="3939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6" name="tx201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7" name="tx202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08" name="rc203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5374957" y="527492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5374957" y="482096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5374957" y="436700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5374957" y="391303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545167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95030"/>
                  </a:lnTo>
                  <a:lnTo>
                    <a:pt x="274807" y="1351560"/>
                  </a:lnTo>
                  <a:lnTo>
                    <a:pt x="416790" y="1236262"/>
                  </a:lnTo>
                  <a:lnTo>
                    <a:pt x="554194" y="1095178"/>
                  </a:lnTo>
                  <a:lnTo>
                    <a:pt x="696177" y="955437"/>
                  </a:lnTo>
                  <a:lnTo>
                    <a:pt x="833581" y="813817"/>
                  </a:lnTo>
                  <a:lnTo>
                    <a:pt x="975564" y="663083"/>
                  </a:lnTo>
                  <a:lnTo>
                    <a:pt x="1117548" y="511415"/>
                  </a:lnTo>
                  <a:lnTo>
                    <a:pt x="1254952" y="347840"/>
                  </a:lnTo>
                  <a:lnTo>
                    <a:pt x="1396935" y="16890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5451674" y="4330397"/>
              <a:ext cx="833581" cy="1221670"/>
            </a:xfrm>
            <a:custGeom>
              <a:avLst/>
              <a:pathLst>
                <a:path w="833581" h="1221670">
                  <a:moveTo>
                    <a:pt x="0" y="1221670"/>
                  </a:moveTo>
                  <a:lnTo>
                    <a:pt x="141983" y="1053881"/>
                  </a:lnTo>
                  <a:lnTo>
                    <a:pt x="274807" y="886949"/>
                  </a:lnTo>
                  <a:lnTo>
                    <a:pt x="416790" y="687611"/>
                  </a:lnTo>
                  <a:lnTo>
                    <a:pt x="554194" y="484357"/>
                  </a:lnTo>
                  <a:lnTo>
                    <a:pt x="696177" y="275271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007349" y="52294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16" name="tx211"/>
            <p:cNvSpPr/>
            <p:nvPr/>
          </p:nvSpPr>
          <p:spPr>
            <a:xfrm>
              <a:off x="5007349" y="47754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5007349" y="432151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5163201" y="386904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19" name="pl214"/>
            <p:cNvSpPr/>
            <p:nvPr/>
          </p:nvSpPr>
          <p:spPr>
            <a:xfrm>
              <a:off x="5340163" y="527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5"/>
            <p:cNvSpPr/>
            <p:nvPr/>
          </p:nvSpPr>
          <p:spPr>
            <a:xfrm>
              <a:off x="5340163" y="4820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6"/>
            <p:cNvSpPr/>
            <p:nvPr/>
          </p:nvSpPr>
          <p:spPr>
            <a:xfrm>
              <a:off x="5340163" y="4367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17"/>
            <p:cNvSpPr/>
            <p:nvPr/>
          </p:nvSpPr>
          <p:spPr>
            <a:xfrm>
              <a:off x="5340163" y="3913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18"/>
            <p:cNvSpPr/>
            <p:nvPr/>
          </p:nvSpPr>
          <p:spPr>
            <a:xfrm>
              <a:off x="55936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19"/>
            <p:cNvSpPr/>
            <p:nvPr/>
          </p:nvSpPr>
          <p:spPr>
            <a:xfrm>
              <a:off x="586846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614785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64272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670662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698601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1233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30" name="tx225"/>
            <p:cNvSpPr/>
            <p:nvPr/>
          </p:nvSpPr>
          <p:spPr>
            <a:xfrm>
              <a:off x="578035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31" name="tx226"/>
            <p:cNvSpPr/>
            <p:nvPr/>
          </p:nvSpPr>
          <p:spPr>
            <a:xfrm>
              <a:off x="606650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32" name="tx227"/>
            <p:cNvSpPr/>
            <p:nvPr/>
          </p:nvSpPr>
          <p:spPr>
            <a:xfrm>
              <a:off x="632553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33" name="tx228"/>
            <p:cNvSpPr/>
            <p:nvPr/>
          </p:nvSpPr>
          <p:spPr>
            <a:xfrm>
              <a:off x="662188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688772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61765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837814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37" name="rc23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3"/>
            <p:cNvSpPr/>
            <p:nvPr/>
          </p:nvSpPr>
          <p:spPr>
            <a:xfrm>
              <a:off x="7569517" y="528133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7569517" y="481059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7569517" y="433985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7646234" y="3969166"/>
              <a:ext cx="1534339" cy="1605918"/>
            </a:xfrm>
            <a:custGeom>
              <a:avLst/>
              <a:pathLst>
                <a:path w="1534339" h="1605918">
                  <a:moveTo>
                    <a:pt x="0" y="1605918"/>
                  </a:moveTo>
                  <a:lnTo>
                    <a:pt x="141983" y="1458223"/>
                  </a:lnTo>
                  <a:lnTo>
                    <a:pt x="274807" y="1327575"/>
                  </a:lnTo>
                  <a:lnTo>
                    <a:pt x="416790" y="1187904"/>
                  </a:lnTo>
                  <a:lnTo>
                    <a:pt x="554194" y="1055457"/>
                  </a:lnTo>
                  <a:lnTo>
                    <a:pt x="696177" y="917831"/>
                  </a:lnTo>
                  <a:lnTo>
                    <a:pt x="833581" y="770992"/>
                  </a:lnTo>
                  <a:lnTo>
                    <a:pt x="975564" y="614514"/>
                  </a:lnTo>
                  <a:lnTo>
                    <a:pt x="1117548" y="458666"/>
                  </a:lnTo>
                  <a:lnTo>
                    <a:pt x="1254952" y="298961"/>
                  </a:lnTo>
                  <a:lnTo>
                    <a:pt x="1396935" y="143682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7646234" y="4618517"/>
              <a:ext cx="833581" cy="972571"/>
            </a:xfrm>
            <a:custGeom>
              <a:avLst/>
              <a:pathLst>
                <a:path w="833581" h="972571">
                  <a:moveTo>
                    <a:pt x="0" y="972571"/>
                  </a:moveTo>
                  <a:lnTo>
                    <a:pt x="141983" y="827934"/>
                  </a:lnTo>
                  <a:lnTo>
                    <a:pt x="274807" y="695423"/>
                  </a:lnTo>
                  <a:lnTo>
                    <a:pt x="416790" y="530418"/>
                  </a:lnTo>
                  <a:lnTo>
                    <a:pt x="554194" y="373205"/>
                  </a:lnTo>
                  <a:lnTo>
                    <a:pt x="696177" y="184955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7201909" y="52358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44" name="tx239"/>
            <p:cNvSpPr/>
            <p:nvPr/>
          </p:nvSpPr>
          <p:spPr>
            <a:xfrm>
              <a:off x="7201909" y="476510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45" name="tx240"/>
            <p:cNvSpPr/>
            <p:nvPr/>
          </p:nvSpPr>
          <p:spPr>
            <a:xfrm>
              <a:off x="7201909" y="42943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46" name="pl241"/>
            <p:cNvSpPr/>
            <p:nvPr/>
          </p:nvSpPr>
          <p:spPr>
            <a:xfrm>
              <a:off x="7534723" y="5281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7534723" y="4810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534723" y="4339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4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5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6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47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7" name="tx252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8" name="tx253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9" name="tx254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63" name="rc258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9764077" y="534859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0"/>
            <p:cNvSpPr/>
            <p:nvPr/>
          </p:nvSpPr>
          <p:spPr>
            <a:xfrm>
              <a:off x="9764077" y="492199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1"/>
            <p:cNvSpPr/>
            <p:nvPr/>
          </p:nvSpPr>
          <p:spPr>
            <a:xfrm>
              <a:off x="9764077" y="449538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2"/>
            <p:cNvSpPr/>
            <p:nvPr/>
          </p:nvSpPr>
          <p:spPr>
            <a:xfrm>
              <a:off x="9764077" y="406878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9840794" y="3969166"/>
              <a:ext cx="1534339" cy="1618550"/>
            </a:xfrm>
            <a:custGeom>
              <a:avLst/>
              <a:pathLst>
                <a:path w="1534339" h="1618550">
                  <a:moveTo>
                    <a:pt x="0" y="1618550"/>
                  </a:moveTo>
                  <a:lnTo>
                    <a:pt x="141983" y="1488683"/>
                  </a:lnTo>
                  <a:lnTo>
                    <a:pt x="274807" y="1348706"/>
                  </a:lnTo>
                  <a:lnTo>
                    <a:pt x="416790" y="1236070"/>
                  </a:lnTo>
                  <a:lnTo>
                    <a:pt x="554194" y="1099374"/>
                  </a:lnTo>
                  <a:lnTo>
                    <a:pt x="696177" y="955054"/>
                  </a:lnTo>
                  <a:lnTo>
                    <a:pt x="833581" y="804308"/>
                  </a:lnTo>
                  <a:lnTo>
                    <a:pt x="975564" y="610186"/>
                  </a:lnTo>
                  <a:lnTo>
                    <a:pt x="1117548" y="450554"/>
                  </a:lnTo>
                  <a:lnTo>
                    <a:pt x="1254952" y="274994"/>
                  </a:lnTo>
                  <a:lnTo>
                    <a:pt x="1396935" y="12255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9840794" y="4828379"/>
              <a:ext cx="833581" cy="762708"/>
            </a:xfrm>
            <a:custGeom>
              <a:avLst/>
              <a:pathLst>
                <a:path w="833581" h="762708">
                  <a:moveTo>
                    <a:pt x="0" y="762708"/>
                  </a:moveTo>
                  <a:lnTo>
                    <a:pt x="141983" y="618295"/>
                  </a:lnTo>
                  <a:lnTo>
                    <a:pt x="274807" y="520387"/>
                  </a:lnTo>
                  <a:lnTo>
                    <a:pt x="416790" y="408278"/>
                  </a:lnTo>
                  <a:lnTo>
                    <a:pt x="554194" y="291157"/>
                  </a:lnTo>
                  <a:lnTo>
                    <a:pt x="696177" y="151395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9396469" y="530311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1" name="tx266"/>
            <p:cNvSpPr/>
            <p:nvPr/>
          </p:nvSpPr>
          <p:spPr>
            <a:xfrm>
              <a:off x="9396469" y="487651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72" name="tx267"/>
            <p:cNvSpPr/>
            <p:nvPr/>
          </p:nvSpPr>
          <p:spPr>
            <a:xfrm>
              <a:off x="9396469" y="444984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73" name="tx268"/>
            <p:cNvSpPr/>
            <p:nvPr/>
          </p:nvSpPr>
          <p:spPr>
            <a:xfrm>
              <a:off x="9396469" y="40233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74" name="pl269"/>
            <p:cNvSpPr/>
            <p:nvPr/>
          </p:nvSpPr>
          <p:spPr>
            <a:xfrm>
              <a:off x="9729283" y="5348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9729283" y="4921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9729283" y="4495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729283" y="406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4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5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6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77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78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7" name="tx282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8" name="tx283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9" name="tx284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90" name="tx285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91" name="tx286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292" name="rc287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88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0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1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7" name="pl292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3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00" name="tx295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13.634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7.193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6.918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30.907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50101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97082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44063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91044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40309" y="2380254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2476911"/>
              <a:ext cx="3615729" cy="205178"/>
            </a:xfrm>
            <a:custGeom>
              <a:avLst/>
              <a:pathLst>
                <a:path w="3615729" h="205178">
                  <a:moveTo>
                    <a:pt x="0" y="205178"/>
                  </a:moveTo>
                  <a:lnTo>
                    <a:pt x="334589" y="205178"/>
                  </a:lnTo>
                  <a:lnTo>
                    <a:pt x="334589" y="183499"/>
                  </a:lnTo>
                  <a:lnTo>
                    <a:pt x="647593" y="183499"/>
                  </a:lnTo>
                  <a:lnTo>
                    <a:pt x="647593" y="73719"/>
                  </a:lnTo>
                  <a:lnTo>
                    <a:pt x="982183" y="73719"/>
                  </a:lnTo>
                  <a:lnTo>
                    <a:pt x="982183" y="55315"/>
                  </a:lnTo>
                  <a:lnTo>
                    <a:pt x="1305979" y="55315"/>
                  </a:lnTo>
                  <a:lnTo>
                    <a:pt x="1305979" y="50506"/>
                  </a:lnTo>
                  <a:lnTo>
                    <a:pt x="1640569" y="50506"/>
                  </a:lnTo>
                  <a:lnTo>
                    <a:pt x="1640569" y="39000"/>
                  </a:lnTo>
                  <a:lnTo>
                    <a:pt x="1964366" y="39000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392564"/>
              <a:ext cx="1964366" cy="1050964"/>
            </a:xfrm>
            <a:custGeom>
              <a:avLst/>
              <a:pathLst>
                <a:path w="1964366" h="1050964">
                  <a:moveTo>
                    <a:pt x="0" y="1050964"/>
                  </a:moveTo>
                  <a:lnTo>
                    <a:pt x="334589" y="876068"/>
                  </a:lnTo>
                  <a:lnTo>
                    <a:pt x="647593" y="705733"/>
                  </a:lnTo>
                  <a:lnTo>
                    <a:pt x="982183" y="505036"/>
                  </a:lnTo>
                  <a:lnTo>
                    <a:pt x="1305979" y="357503"/>
                  </a:lnTo>
                  <a:lnTo>
                    <a:pt x="1640569" y="19462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15902"/>
              <a:ext cx="1964366" cy="1070833"/>
            </a:xfrm>
            <a:custGeom>
              <a:avLst/>
              <a:pathLst>
                <a:path w="1964366" h="1070833">
                  <a:moveTo>
                    <a:pt x="0" y="1070833"/>
                  </a:moveTo>
                  <a:lnTo>
                    <a:pt x="334589" y="906999"/>
                  </a:lnTo>
                  <a:lnTo>
                    <a:pt x="647593" y="756465"/>
                  </a:lnTo>
                  <a:lnTo>
                    <a:pt x="982183" y="564314"/>
                  </a:lnTo>
                  <a:lnTo>
                    <a:pt x="1305979" y="388649"/>
                  </a:lnTo>
                  <a:lnTo>
                    <a:pt x="1640569" y="205191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21095" y="3848188"/>
              <a:ext cx="1964366" cy="1055169"/>
            </a:xfrm>
            <a:custGeom>
              <a:avLst/>
              <a:pathLst>
                <a:path w="1964366" h="1055169">
                  <a:moveTo>
                    <a:pt x="0" y="1055169"/>
                  </a:moveTo>
                  <a:lnTo>
                    <a:pt x="334589" y="896320"/>
                  </a:lnTo>
                  <a:lnTo>
                    <a:pt x="647593" y="734733"/>
                  </a:lnTo>
                  <a:lnTo>
                    <a:pt x="982183" y="564706"/>
                  </a:lnTo>
                  <a:lnTo>
                    <a:pt x="1305979" y="391965"/>
                  </a:lnTo>
                  <a:lnTo>
                    <a:pt x="1640569" y="19530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7560747" y="445553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92534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3395095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560747" y="28649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560747" y="233477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05514" y="4501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3970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05514" y="3440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05514" y="2910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7805514" y="2380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66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R$ 30,91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R$ 22,92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10.849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40.911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26.208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18.879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40472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78104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15737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53370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21095" y="2476911"/>
              <a:ext cx="3615729" cy="215036"/>
            </a:xfrm>
            <a:custGeom>
              <a:avLst/>
              <a:pathLst>
                <a:path w="3615729" h="215036">
                  <a:moveTo>
                    <a:pt x="0" y="215036"/>
                  </a:moveTo>
                  <a:lnTo>
                    <a:pt x="334589" y="215036"/>
                  </a:lnTo>
                  <a:lnTo>
                    <a:pt x="334589" y="192077"/>
                  </a:lnTo>
                  <a:lnTo>
                    <a:pt x="647593" y="192077"/>
                  </a:lnTo>
                  <a:lnTo>
                    <a:pt x="647593" y="84146"/>
                  </a:lnTo>
                  <a:lnTo>
                    <a:pt x="982183" y="84146"/>
                  </a:lnTo>
                  <a:lnTo>
                    <a:pt x="982183" y="64544"/>
                  </a:lnTo>
                  <a:lnTo>
                    <a:pt x="1305979" y="64544"/>
                  </a:lnTo>
                  <a:lnTo>
                    <a:pt x="1305979" y="59001"/>
                  </a:lnTo>
                  <a:lnTo>
                    <a:pt x="1640569" y="59001"/>
                  </a:lnTo>
                  <a:lnTo>
                    <a:pt x="1640569" y="45465"/>
                  </a:lnTo>
                  <a:lnTo>
                    <a:pt x="1964366" y="45465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3393883"/>
              <a:ext cx="1964366" cy="1062801"/>
            </a:xfrm>
            <a:custGeom>
              <a:avLst/>
              <a:pathLst>
                <a:path w="1964366" h="1062801">
                  <a:moveTo>
                    <a:pt x="0" y="1062801"/>
                  </a:moveTo>
                  <a:lnTo>
                    <a:pt x="334589" y="879980"/>
                  </a:lnTo>
                  <a:lnTo>
                    <a:pt x="647593" y="721642"/>
                  </a:lnTo>
                  <a:lnTo>
                    <a:pt x="982183" y="511441"/>
                  </a:lnTo>
                  <a:lnTo>
                    <a:pt x="1305979" y="368462"/>
                  </a:lnTo>
                  <a:lnTo>
                    <a:pt x="1640569" y="197359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814364"/>
              <a:ext cx="1964366" cy="1070356"/>
            </a:xfrm>
            <a:custGeom>
              <a:avLst/>
              <a:pathLst>
                <a:path w="1964366" h="1070356">
                  <a:moveTo>
                    <a:pt x="0" y="1070356"/>
                  </a:moveTo>
                  <a:lnTo>
                    <a:pt x="334589" y="906585"/>
                  </a:lnTo>
                  <a:lnTo>
                    <a:pt x="647593" y="759197"/>
                  </a:lnTo>
                  <a:lnTo>
                    <a:pt x="982183" y="564345"/>
                  </a:lnTo>
                  <a:lnTo>
                    <a:pt x="1305979" y="388129"/>
                  </a:lnTo>
                  <a:lnTo>
                    <a:pt x="1640569" y="206810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50956"/>
              <a:ext cx="1964366" cy="1052401"/>
            </a:xfrm>
            <a:custGeom>
              <a:avLst/>
              <a:pathLst>
                <a:path w="1964366" h="1052401">
                  <a:moveTo>
                    <a:pt x="0" y="1052401"/>
                  </a:moveTo>
                  <a:lnTo>
                    <a:pt x="334589" y="894366"/>
                  </a:lnTo>
                  <a:lnTo>
                    <a:pt x="647593" y="733531"/>
                  </a:lnTo>
                  <a:lnTo>
                    <a:pt x="982183" y="564815"/>
                  </a:lnTo>
                  <a:lnTo>
                    <a:pt x="1305979" y="392069"/>
                  </a:lnTo>
                  <a:lnTo>
                    <a:pt x="1640569" y="194993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560747" y="43592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60747" y="373556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11183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248822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3" name="pl17"/>
            <p:cNvSpPr/>
            <p:nvPr/>
          </p:nvSpPr>
          <p:spPr>
            <a:xfrm>
              <a:off x="7805514" y="4404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05514" y="3781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05514" y="3157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2533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3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3" name="rc47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3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8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7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R$ 40,91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R$ 18,88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82423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91719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0101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748524"/>
              <a:ext cx="4445678" cy="2758481"/>
            </a:xfrm>
            <a:custGeom>
              <a:avLst/>
              <a:pathLst>
                <a:path w="4445678" h="2758481">
                  <a:moveTo>
                    <a:pt x="0" y="2758481"/>
                  </a:moveTo>
                  <a:lnTo>
                    <a:pt x="411391" y="2548131"/>
                  </a:lnTo>
                  <a:lnTo>
                    <a:pt x="796240" y="2304580"/>
                  </a:lnTo>
                  <a:lnTo>
                    <a:pt x="1207632" y="2069686"/>
                  </a:lnTo>
                  <a:lnTo>
                    <a:pt x="1605752" y="1824678"/>
                  </a:lnTo>
                  <a:lnTo>
                    <a:pt x="2017143" y="1576652"/>
                  </a:lnTo>
                  <a:lnTo>
                    <a:pt x="2415264" y="1349488"/>
                  </a:lnTo>
                  <a:lnTo>
                    <a:pt x="2826655" y="1101638"/>
                  </a:lnTo>
                  <a:lnTo>
                    <a:pt x="3238046" y="848858"/>
                  </a:lnTo>
                  <a:lnTo>
                    <a:pt x="3636166" y="607390"/>
                  </a:lnTo>
                  <a:lnTo>
                    <a:pt x="4047558" y="372822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3965646"/>
              <a:ext cx="2415264" cy="1556685"/>
            </a:xfrm>
            <a:custGeom>
              <a:avLst/>
              <a:pathLst>
                <a:path w="2415264" h="1556685">
                  <a:moveTo>
                    <a:pt x="0" y="1556685"/>
                  </a:moveTo>
                  <a:lnTo>
                    <a:pt x="411391" y="1318502"/>
                  </a:lnTo>
                  <a:lnTo>
                    <a:pt x="796240" y="1104147"/>
                  </a:lnTo>
                  <a:lnTo>
                    <a:pt x="1207632" y="820762"/>
                  </a:lnTo>
                  <a:lnTo>
                    <a:pt x="1605752" y="564479"/>
                  </a:lnTo>
                  <a:lnTo>
                    <a:pt x="2017143" y="300777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5522021" y="274852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567741" y="278839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7" name="pg12"/>
            <p:cNvSpPr/>
            <p:nvPr/>
          </p:nvSpPr>
          <p:spPr>
            <a:xfrm>
              <a:off x="3491606" y="358204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3537326" y="3636619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19.47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477875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387171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795642" y="296460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824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3917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30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405982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797004" y="6155456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42508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359624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3237879" y="6289232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3891614" y="628929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83323" y="213636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595390" y="232950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50" name="rc4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7940520" y="5421866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7940520" y="490729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940520" y="439271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940520" y="387814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940520" y="336356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940520" y="2848989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03289" y="5421866"/>
              <a:ext cx="38084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03289" y="5164578"/>
              <a:ext cx="5448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03289" y="4907290"/>
              <a:ext cx="2390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03289" y="4650003"/>
              <a:ext cx="10505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03289" y="4392715"/>
              <a:ext cx="122056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8103289" y="4135428"/>
              <a:ext cx="20759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8"/>
            <p:cNvSpPr/>
            <p:nvPr/>
          </p:nvSpPr>
          <p:spPr>
            <a:xfrm>
              <a:off x="8103289" y="3878140"/>
              <a:ext cx="68745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8103289" y="3620852"/>
              <a:ext cx="91867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0"/>
            <p:cNvSpPr/>
            <p:nvPr/>
          </p:nvSpPr>
          <p:spPr>
            <a:xfrm>
              <a:off x="8103289" y="3363565"/>
              <a:ext cx="1374981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1"/>
            <p:cNvSpPr/>
            <p:nvPr/>
          </p:nvSpPr>
          <p:spPr>
            <a:xfrm>
              <a:off x="8103289" y="3106277"/>
              <a:ext cx="1370919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2"/>
            <p:cNvSpPr/>
            <p:nvPr/>
          </p:nvSpPr>
          <p:spPr>
            <a:xfrm>
              <a:off x="8103289" y="2848989"/>
              <a:ext cx="2301612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3"/>
            <p:cNvSpPr/>
            <p:nvPr/>
          </p:nvSpPr>
          <p:spPr>
            <a:xfrm>
              <a:off x="8103289" y="2591702"/>
              <a:ext cx="2489214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41373" y="548534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157770" y="5253784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105679" y="4972479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113794" y="4739208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225345" y="4456192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562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310880" y="422463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957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172034" y="3941548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8195157" y="3709989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9478270" y="3426973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6.336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9474208" y="3195414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6.317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10404901" y="2912466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10.605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10592503" y="2680907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11.470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596479" y="5346261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573758" y="4853762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48073" y="4353821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6291530" y="3822180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212453" y="3324671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57449" y="2810096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7905725" y="5421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905725" y="4907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905725" y="439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905725" y="3878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905725" y="3363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7905725" y="2848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103289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188416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73543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358670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8069386" y="579139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113853" y="579175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165077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1250204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8960273" y="5901130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2" name="tx97"/>
            <p:cNvSpPr/>
            <p:nvPr/>
          </p:nvSpPr>
          <p:spPr>
            <a:xfrm rot="-5400000">
              <a:off x="6101789" y="413542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9007656" y="6225045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9153160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0"/>
            <p:cNvSpPr/>
            <p:nvPr/>
          </p:nvSpPr>
          <p:spPr>
            <a:xfrm>
              <a:off x="9162160" y="6303634"/>
              <a:ext cx="201455" cy="201455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9806895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815895" y="6303634"/>
              <a:ext cx="201455" cy="20145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448532" y="6358821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10102266" y="635888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8693975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8806042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12" name=""/>
          <p:cNvSpPr>
            <a:spLocks noGrp="1"/>
          </p:cNvSpPr>
          <p:nvPr>
            <p:ph/>
          </p:nvPr>
        </p:nvSpPr>
        <p:spPr>
          <a:xfrm>
            <a:off x="18288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420624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822960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+ 8,05 %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Acumulada 12 meses e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98157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59863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221569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83275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779021" y="144980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779021" y="106686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7957444" y="1571804"/>
              <a:ext cx="3266207" cy="152782"/>
            </a:xfrm>
            <a:custGeom>
              <a:avLst/>
              <a:pathLst>
                <a:path w="3266207" h="152782">
                  <a:moveTo>
                    <a:pt x="0" y="78369"/>
                  </a:moveTo>
                  <a:lnTo>
                    <a:pt x="302246" y="78221"/>
                  </a:lnTo>
                  <a:lnTo>
                    <a:pt x="584992" y="60336"/>
                  </a:lnTo>
                  <a:lnTo>
                    <a:pt x="887238" y="41808"/>
                  </a:lnTo>
                  <a:lnTo>
                    <a:pt x="1179734" y="59264"/>
                  </a:lnTo>
                  <a:lnTo>
                    <a:pt x="1481980" y="75866"/>
                  </a:lnTo>
                  <a:lnTo>
                    <a:pt x="1774476" y="152782"/>
                  </a:lnTo>
                  <a:lnTo>
                    <a:pt x="2076722" y="136817"/>
                  </a:lnTo>
                  <a:lnTo>
                    <a:pt x="2378968" y="113895"/>
                  </a:lnTo>
                  <a:lnTo>
                    <a:pt x="2671464" y="73318"/>
                  </a:lnTo>
                  <a:lnTo>
                    <a:pt x="2973710" y="21905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7957444" y="1409086"/>
              <a:ext cx="1774476" cy="136451"/>
            </a:xfrm>
            <a:custGeom>
              <a:avLst/>
              <a:pathLst>
                <a:path w="1774476" h="136451">
                  <a:moveTo>
                    <a:pt x="0" y="136451"/>
                  </a:moveTo>
                  <a:lnTo>
                    <a:pt x="302246" y="115108"/>
                  </a:lnTo>
                  <a:lnTo>
                    <a:pt x="584992" y="125026"/>
                  </a:lnTo>
                  <a:lnTo>
                    <a:pt x="887238" y="113847"/>
                  </a:lnTo>
                  <a:lnTo>
                    <a:pt x="1179734" y="71308"/>
                  </a:lnTo>
                  <a:lnTo>
                    <a:pt x="1481980" y="32259"/>
                  </a:lnTo>
                  <a:lnTo>
                    <a:pt x="17744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7779021" y="1241268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7821805" y="130563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078331" y="121992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124051" y="128429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391222" y="122984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436942" y="129421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663324" y="121866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709044" y="1283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8985965" y="117612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031685" y="124049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258066" y="1137076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303786" y="12014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550562" y="1104817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596282" y="116918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91733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53439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215145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76851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309733" y="138557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309733" y="100263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7744227" y="2981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2598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7744227" y="2215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7744227" y="183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7744227" y="1449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7744227" y="1066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5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7" name="rc52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7892720" y="4290666"/>
              <a:ext cx="1972170" cy="271755"/>
            </a:xfrm>
            <a:custGeom>
              <a:avLst/>
              <a:pathLst>
                <a:path w="1972170" h="271755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5" name="rc100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4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R$ 40,53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Acumulada e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85157"/>
              <a:ext cx="1963647" cy="1011940"/>
            </a:xfrm>
            <a:custGeom>
              <a:avLst/>
              <a:pathLst>
                <a:path w="1963647" h="1011940">
                  <a:moveTo>
                    <a:pt x="0" y="1011940"/>
                  </a:moveTo>
                  <a:lnTo>
                    <a:pt x="334467" y="851168"/>
                  </a:lnTo>
                  <a:lnTo>
                    <a:pt x="647356" y="703371"/>
                  </a:lnTo>
                  <a:lnTo>
                    <a:pt x="981823" y="535251"/>
                  </a:lnTo>
                  <a:lnTo>
                    <a:pt x="1305501" y="353868"/>
                  </a:lnTo>
                  <a:lnTo>
                    <a:pt x="1639969" y="178753"/>
                  </a:lnTo>
                  <a:lnTo>
                    <a:pt x="196364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4" name="pl29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3" name="pg58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7774880" y="4263043"/>
              <a:ext cx="1997136" cy="251136"/>
            </a:xfrm>
            <a:custGeom>
              <a:avLst/>
              <a:pathLst>
                <a:path w="1997136" h="251136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1" name="tx96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R$ 24,64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R$ 3,74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 em julho de 2024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24.493,95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2.306,28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2.052,25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1.301,36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2.371,13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25.577,16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791475"/>
              <a:ext cx="1997136" cy="1109615"/>
            </a:xfrm>
            <a:custGeom>
              <a:avLst/>
              <a:pathLst>
                <a:path w="1997136" h="1109615">
                  <a:moveTo>
                    <a:pt x="0" y="1109615"/>
                  </a:moveTo>
                  <a:lnTo>
                    <a:pt x="340171" y="856205"/>
                  </a:lnTo>
                  <a:lnTo>
                    <a:pt x="658396" y="698502"/>
                  </a:lnTo>
                  <a:lnTo>
                    <a:pt x="998568" y="533158"/>
                  </a:lnTo>
                  <a:lnTo>
                    <a:pt x="1327766" y="340935"/>
                  </a:lnTo>
                  <a:lnTo>
                    <a:pt x="1667938" y="133932"/>
                  </a:lnTo>
                  <a:lnTo>
                    <a:pt x="1997136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39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774880" y="4607885"/>
              <a:ext cx="1997136" cy="987566"/>
            </a:xfrm>
            <a:custGeom>
              <a:avLst/>
              <a:pathLst>
                <a:path w="1997136" h="987566">
                  <a:moveTo>
                    <a:pt x="0" y="987566"/>
                  </a:moveTo>
                  <a:lnTo>
                    <a:pt x="340171" y="809993"/>
                  </a:lnTo>
                  <a:lnTo>
                    <a:pt x="658396" y="666680"/>
                  </a:lnTo>
                  <a:lnTo>
                    <a:pt x="998568" y="501738"/>
                  </a:lnTo>
                  <a:lnTo>
                    <a:pt x="1327766" y="334248"/>
                  </a:lnTo>
                  <a:lnTo>
                    <a:pt x="1667938" y="159115"/>
                  </a:lnTo>
                  <a:lnTo>
                    <a:pt x="199713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4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2" name="pg56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7" name="pl71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0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4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7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5" name="rc89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0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7" name="pl9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2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3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l9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6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7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02295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745522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2788749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91077"/>
            </a:xfrm>
            <a:custGeom>
              <a:avLst/>
              <a:pathLst>
                <a:path w="4530129" h="2791077">
                  <a:moveTo>
                    <a:pt x="0" y="2791077"/>
                  </a:moveTo>
                  <a:lnTo>
                    <a:pt x="419205" y="2579568"/>
                  </a:lnTo>
                  <a:lnTo>
                    <a:pt x="811366" y="2350144"/>
                  </a:lnTo>
                  <a:lnTo>
                    <a:pt x="1230572" y="2104083"/>
                  </a:lnTo>
                  <a:lnTo>
                    <a:pt x="1636255" y="1864311"/>
                  </a:lnTo>
                  <a:lnTo>
                    <a:pt x="2055461" y="1625025"/>
                  </a:lnTo>
                  <a:lnTo>
                    <a:pt x="2461144" y="1381691"/>
                  </a:lnTo>
                  <a:lnTo>
                    <a:pt x="2880350" y="1126200"/>
                  </a:lnTo>
                  <a:lnTo>
                    <a:pt x="3299556" y="846384"/>
                  </a:lnTo>
                  <a:lnTo>
                    <a:pt x="3705239" y="513434"/>
                  </a:lnTo>
                  <a:lnTo>
                    <a:pt x="4124445" y="254335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3734811"/>
              <a:ext cx="2461144" cy="1650145"/>
            </a:xfrm>
            <a:custGeom>
              <a:avLst/>
              <a:pathLst>
                <a:path w="2461144" h="1650145">
                  <a:moveTo>
                    <a:pt x="0" y="1650145"/>
                  </a:moveTo>
                  <a:lnTo>
                    <a:pt x="419205" y="1408466"/>
                  </a:lnTo>
                  <a:lnTo>
                    <a:pt x="811366" y="1169777"/>
                  </a:lnTo>
                  <a:lnTo>
                    <a:pt x="1230572" y="887391"/>
                  </a:lnTo>
                  <a:lnTo>
                    <a:pt x="1636255" y="610980"/>
                  </a:lnTo>
                  <a:lnTo>
                    <a:pt x="2055461" y="320658"/>
                  </a:lnTo>
                  <a:lnTo>
                    <a:pt x="246114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6635441" y="530043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681161" y="533049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18" name="pg12"/>
            <p:cNvSpPr/>
            <p:nvPr/>
          </p:nvSpPr>
          <p:spPr>
            <a:xfrm>
              <a:off x="7054647" y="505875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100367" y="508881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0" name="pg14"/>
            <p:cNvSpPr/>
            <p:nvPr/>
          </p:nvSpPr>
          <p:spPr>
            <a:xfrm>
              <a:off x="7446808" y="482006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492528" y="48501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7835869" y="453768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881589" y="456773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41552" y="426127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87272" y="429132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660758" y="39709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706478" y="40010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066441" y="36502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112161" y="36803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6280587" y="46568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6280587" y="37000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6280587" y="274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pl27"/>
            <p:cNvSpPr/>
            <p:nvPr/>
          </p:nvSpPr>
          <p:spPr>
            <a:xfrm>
              <a:off x="6525354" y="4702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6525354" y="374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6525354" y="278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9" name="tx43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0" name="rc44"/>
            <p:cNvSpPr/>
            <p:nvPr/>
          </p:nvSpPr>
          <p:spPr>
            <a:xfrm>
              <a:off x="7695789" y="6064016"/>
              <a:ext cx="271186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5"/>
            <p:cNvSpPr/>
            <p:nvPr/>
          </p:nvSpPr>
          <p:spPr>
            <a:xfrm>
              <a:off x="7841293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9127635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1"/>
            <p:cNvSpPr/>
            <p:nvPr/>
          </p:nvSpPr>
          <p:spPr>
            <a:xfrm>
              <a:off x="8136665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423006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0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6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R$ 16,31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R$ 584,44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R$ 620,82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2160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400800" y="1371600"/>
            <a:ext cx="5486400" cy="4572000"/>
            <a:chOff x="6400800" y="1371600"/>
            <a:chExt cx="5486400" cy="4572000"/>
          </a:xfrm>
        </p:grpSpPr>
        <p:sp>
          <p:nvSpPr>
            <p:cNvPr id="9" name="rc3"/>
            <p:cNvSpPr/>
            <p:nvPr/>
          </p:nvSpPr>
          <p:spPr>
            <a:xfrm>
              <a:off x="6400800" y="13716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400800" y="13716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433546" y="538414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433546" y="503005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433546" y="467596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433546" y="432186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433546" y="396777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433546" y="361368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433546" y="325959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433546" y="290549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433546" y="255140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433546" y="2197315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433546" y="184322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8903557" y="1683880"/>
              <a:ext cx="225733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8903557" y="2037973"/>
              <a:ext cx="127458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8903557" y="2392065"/>
              <a:ext cx="71679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8903557" y="2746158"/>
              <a:ext cx="86894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8903557" y="3100250"/>
              <a:ext cx="149744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8903557" y="3454343"/>
              <a:ext cx="205969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8903557" y="3808435"/>
              <a:ext cx="108217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8903557" y="4162528"/>
              <a:ext cx="69346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8587367" y="4516620"/>
              <a:ext cx="316190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8903557" y="4870713"/>
              <a:ext cx="276023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8903557" y="5224805"/>
              <a:ext cx="12952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835310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881030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39,13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9852558" y="211279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9898278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22,09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9294769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9340489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12,43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9446925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9492645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15,06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075424" y="31750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21144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25,96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37673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683393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35,70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9660149" y="388325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970586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18,76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9271446" y="4237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9317166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12,02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8562324" y="4591443"/>
              <a:ext cx="338527" cy="169038"/>
            </a:xfrm>
            <a:custGeom>
              <a:avLst/>
              <a:pathLst>
                <a:path w="338527" h="169038">
                  <a:moveTo>
                    <a:pt x="27431" y="169038"/>
                  </a:moveTo>
                  <a:lnTo>
                    <a:pt x="311095" y="169038"/>
                  </a:lnTo>
                  <a:lnTo>
                    <a:pt x="309990" y="169016"/>
                  </a:lnTo>
                  <a:lnTo>
                    <a:pt x="314401" y="168838"/>
                  </a:lnTo>
                  <a:lnTo>
                    <a:pt x="318727" y="167955"/>
                  </a:lnTo>
                  <a:lnTo>
                    <a:pt x="322855" y="166389"/>
                  </a:lnTo>
                  <a:lnTo>
                    <a:pt x="326678" y="164182"/>
                  </a:lnTo>
                  <a:lnTo>
                    <a:pt x="330097" y="161390"/>
                  </a:lnTo>
                  <a:lnTo>
                    <a:pt x="333025" y="158086"/>
                  </a:lnTo>
                  <a:lnTo>
                    <a:pt x="335385" y="154354"/>
                  </a:lnTo>
                  <a:lnTo>
                    <a:pt x="337115" y="150293"/>
                  </a:lnTo>
                  <a:lnTo>
                    <a:pt x="338171" y="146006"/>
                  </a:lnTo>
                  <a:lnTo>
                    <a:pt x="338527" y="141606"/>
                  </a:lnTo>
                  <a:lnTo>
                    <a:pt x="338527" y="27431"/>
                  </a:lnTo>
                  <a:lnTo>
                    <a:pt x="338171" y="23031"/>
                  </a:lnTo>
                  <a:lnTo>
                    <a:pt x="337115" y="18745"/>
                  </a:lnTo>
                  <a:lnTo>
                    <a:pt x="335385" y="14683"/>
                  </a:lnTo>
                  <a:lnTo>
                    <a:pt x="333025" y="10952"/>
                  </a:lnTo>
                  <a:lnTo>
                    <a:pt x="330097" y="7647"/>
                  </a:lnTo>
                  <a:lnTo>
                    <a:pt x="326678" y="4855"/>
                  </a:lnTo>
                  <a:lnTo>
                    <a:pt x="322855" y="2648"/>
                  </a:lnTo>
                  <a:lnTo>
                    <a:pt x="318727" y="1083"/>
                  </a:lnTo>
                  <a:lnTo>
                    <a:pt x="314401" y="200"/>
                  </a:lnTo>
                  <a:lnTo>
                    <a:pt x="3110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608044" y="4621495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-5,48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338210" y="494553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383930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47,85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9873234" y="529962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9918954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22,45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1789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0014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71520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72815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79055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70081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75359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74016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66051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77136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77518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83987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83987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83987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83987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83987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83987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83987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83987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83987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83987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83987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890355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9480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05732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063420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21108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8796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887954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943241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00929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0586174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16305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3993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8136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61226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05560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3017520" y="128016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84819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24840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11990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7557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139162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1451003"/>
              <a:ext cx="4445678" cy="1621921"/>
            </a:xfrm>
            <a:custGeom>
              <a:avLst/>
              <a:pathLst>
                <a:path w="4445678" h="1621921">
                  <a:moveTo>
                    <a:pt x="0" y="1621921"/>
                  </a:moveTo>
                  <a:lnTo>
                    <a:pt x="411391" y="1490475"/>
                  </a:lnTo>
                  <a:lnTo>
                    <a:pt x="796240" y="1364283"/>
                  </a:lnTo>
                  <a:lnTo>
                    <a:pt x="1207632" y="1223382"/>
                  </a:lnTo>
                  <a:lnTo>
                    <a:pt x="1605752" y="1081595"/>
                  </a:lnTo>
                  <a:lnTo>
                    <a:pt x="2017143" y="936722"/>
                  </a:lnTo>
                  <a:lnTo>
                    <a:pt x="2415264" y="791147"/>
                  </a:lnTo>
                  <a:lnTo>
                    <a:pt x="2826655" y="637648"/>
                  </a:lnTo>
                  <a:lnTo>
                    <a:pt x="3238046" y="475402"/>
                  </a:lnTo>
                  <a:lnTo>
                    <a:pt x="3636166" y="315006"/>
                  </a:lnTo>
                  <a:lnTo>
                    <a:pt x="4047558" y="15851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024318"/>
              <a:ext cx="2415264" cy="1026716"/>
            </a:xfrm>
            <a:custGeom>
              <a:avLst/>
              <a:pathLst>
                <a:path w="2415264" h="1026716">
                  <a:moveTo>
                    <a:pt x="0" y="1026716"/>
                  </a:moveTo>
                  <a:lnTo>
                    <a:pt x="411391" y="875102"/>
                  </a:lnTo>
                  <a:lnTo>
                    <a:pt x="796240" y="729605"/>
                  </a:lnTo>
                  <a:lnTo>
                    <a:pt x="1207632" y="554576"/>
                  </a:lnTo>
                  <a:lnTo>
                    <a:pt x="1605752" y="385060"/>
                  </a:lnTo>
                  <a:lnTo>
                    <a:pt x="2017143" y="203015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46274" y="2679150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91994" y="275407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2,21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87810" y="2527535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633530" y="2602462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42515" y="238203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88235" y="245696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6,29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384051" y="2207010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429771" y="2281937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8,7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721882" y="203749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67602" y="211242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11,03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133273" y="185544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78993" y="19303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13,52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531394" y="165243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577114" y="172736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16,31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863448" y="280306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95642" y="243856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95642" y="20744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95642" y="171028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95642" y="1346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1040410" y="2848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1040410" y="248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1040410" y="2119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40410" y="175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40410" y="139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56" name="rc51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316384" y="265905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316384" y="2125277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316384" y="1591498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549815" y="1451003"/>
              <a:ext cx="4668605" cy="1621921"/>
            </a:xfrm>
            <a:custGeom>
              <a:avLst/>
              <a:pathLst>
                <a:path w="4668605" h="1621921">
                  <a:moveTo>
                    <a:pt x="0" y="1621921"/>
                  </a:moveTo>
                  <a:lnTo>
                    <a:pt x="432020" y="1525923"/>
                  </a:lnTo>
                  <a:lnTo>
                    <a:pt x="836168" y="1420700"/>
                  </a:lnTo>
                  <a:lnTo>
                    <a:pt x="1268188" y="1335618"/>
                  </a:lnTo>
                  <a:lnTo>
                    <a:pt x="1686272" y="1241339"/>
                  </a:lnTo>
                  <a:lnTo>
                    <a:pt x="2118292" y="1149471"/>
                  </a:lnTo>
                  <a:lnTo>
                    <a:pt x="2536376" y="1048074"/>
                  </a:lnTo>
                  <a:lnTo>
                    <a:pt x="2968396" y="929874"/>
                  </a:lnTo>
                  <a:lnTo>
                    <a:pt x="3400417" y="737404"/>
                  </a:lnTo>
                  <a:lnTo>
                    <a:pt x="3818501" y="220730"/>
                  </a:lnTo>
                  <a:lnTo>
                    <a:pt x="4250521" y="92318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549815" y="2426585"/>
              <a:ext cx="2536376" cy="569778"/>
            </a:xfrm>
            <a:custGeom>
              <a:avLst/>
              <a:pathLst>
                <a:path w="2536376" h="569778">
                  <a:moveTo>
                    <a:pt x="0" y="569778"/>
                  </a:moveTo>
                  <a:lnTo>
                    <a:pt x="432020" y="473603"/>
                  </a:lnTo>
                  <a:lnTo>
                    <a:pt x="836168" y="383267"/>
                  </a:lnTo>
                  <a:lnTo>
                    <a:pt x="1268188" y="288893"/>
                  </a:lnTo>
                  <a:lnTo>
                    <a:pt x="1686272" y="200174"/>
                  </a:lnTo>
                  <a:lnTo>
                    <a:pt x="2118292" y="110900"/>
                  </a:lnTo>
                  <a:lnTo>
                    <a:pt x="25363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6398601" y="262447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6444321" y="269940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0,37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6830621" y="252830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6876341" y="260323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0,55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7234769" y="243796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80489" y="25128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0,72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666789" y="234359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712509" y="24185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0,89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084873" y="225487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130593" y="23298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516894" y="2165601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562614" y="2240528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1,23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934978" y="205470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980698" y="212962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1,44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104629" y="26150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6104629" y="208128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104629" y="154595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6281590" y="2659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281590" y="2125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281590" y="159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96" name="rc91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1394546" y="4880897"/>
              <a:ext cx="2365045" cy="702679"/>
            </a:xfrm>
            <a:custGeom>
              <a:avLst/>
              <a:pathLst>
                <a:path w="2365045" h="702679">
                  <a:moveTo>
                    <a:pt x="0" y="702679"/>
                  </a:moveTo>
                  <a:lnTo>
                    <a:pt x="402837" y="600550"/>
                  </a:lnTo>
                  <a:lnTo>
                    <a:pt x="779685" y="489435"/>
                  </a:lnTo>
                  <a:lnTo>
                    <a:pt x="1182522" y="381291"/>
                  </a:lnTo>
                  <a:lnTo>
                    <a:pt x="1572365" y="256057"/>
                  </a:lnTo>
                  <a:lnTo>
                    <a:pt x="1975202" y="121911"/>
                  </a:lnTo>
                  <a:lnTo>
                    <a:pt x="236504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1213187" y="52116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1258907" y="528661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74,01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1616024" y="510956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1661744" y="518448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148,2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1962727" y="4998447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2008447" y="5073374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228,91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2365565" y="4890304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2411285" y="496523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307,47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2755407" y="476507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2801127" y="483999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398,44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3158245" y="463092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3203965" y="470585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495,88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3548087" y="4509012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3593807" y="458393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584,44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1" name="tx136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143" name="rc138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39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6698583" y="4550647"/>
              <a:ext cx="2459401" cy="975586"/>
            </a:xfrm>
            <a:custGeom>
              <a:avLst/>
              <a:pathLst>
                <a:path w="2459401" h="975586">
                  <a:moveTo>
                    <a:pt x="0" y="975586"/>
                  </a:moveTo>
                  <a:lnTo>
                    <a:pt x="418909" y="907326"/>
                  </a:lnTo>
                  <a:lnTo>
                    <a:pt x="810791" y="744682"/>
                  </a:lnTo>
                  <a:lnTo>
                    <a:pt x="1229700" y="528503"/>
                  </a:lnTo>
                  <a:lnTo>
                    <a:pt x="1635096" y="299198"/>
                  </a:lnTo>
                  <a:lnTo>
                    <a:pt x="2054005" y="142530"/>
                  </a:lnTo>
                  <a:lnTo>
                    <a:pt x="245940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46"/>
            <p:cNvSpPr/>
            <p:nvPr/>
          </p:nvSpPr>
          <p:spPr>
            <a:xfrm>
              <a:off x="6517225" y="5154349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562945" y="5229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38,71</a:t>
              </a:r>
            </a:p>
          </p:txBody>
        </p:sp>
        <p:sp>
          <p:nvSpPr>
            <p:cNvPr id="153" name="pg148"/>
            <p:cNvSpPr/>
            <p:nvPr/>
          </p:nvSpPr>
          <p:spPr>
            <a:xfrm>
              <a:off x="6936134" y="508608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6981854" y="516101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79,44</a:t>
              </a:r>
            </a:p>
          </p:txBody>
        </p:sp>
        <p:sp>
          <p:nvSpPr>
            <p:cNvPr id="155" name="pg150"/>
            <p:cNvSpPr/>
            <p:nvPr/>
          </p:nvSpPr>
          <p:spPr>
            <a:xfrm>
              <a:off x="7297872" y="4923445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1"/>
            <p:cNvSpPr/>
            <p:nvPr/>
          </p:nvSpPr>
          <p:spPr>
            <a:xfrm>
              <a:off x="7343592" y="499837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176,49</a:t>
              </a:r>
            </a:p>
          </p:txBody>
        </p:sp>
        <p:sp>
          <p:nvSpPr>
            <p:cNvPr id="157" name="pg152"/>
            <p:cNvSpPr/>
            <p:nvPr/>
          </p:nvSpPr>
          <p:spPr>
            <a:xfrm>
              <a:off x="7716781" y="4707266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7762501" y="478219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305,47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8122177" y="4477961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8167897" y="455288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442,29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8541086" y="432129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8586806" y="439622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535,77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8946482" y="417876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8992202" y="425368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620,82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6" name="tx161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67" name="tx162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70" name="pl165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6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67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68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76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2" name="tx177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89" name="rc184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5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88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97" name="tx192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2024-08-22T11:46:49Z</dcterms:modified>
</cp:coreProperties>
</file>