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22/08/2024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07398" y="259172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07398" y="200991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07398" y="1428100"/>
              <a:ext cx="1666212" cy="0"/>
            </a:xfrm>
            <a:custGeom>
              <a:avLst/>
              <a:pathLst>
                <a:path w="1666212" h="0">
                  <a:moveTo>
                    <a:pt x="0" y="0"/>
                  </a:moveTo>
                  <a:lnTo>
                    <a:pt x="1666212" y="0"/>
                  </a:lnTo>
                  <a:lnTo>
                    <a:pt x="16662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3135" y="1451003"/>
              <a:ext cx="1514738" cy="1621921"/>
            </a:xfrm>
            <a:custGeom>
              <a:avLst/>
              <a:pathLst>
                <a:path w="1514738" h="1621921">
                  <a:moveTo>
                    <a:pt x="0" y="1621921"/>
                  </a:moveTo>
                  <a:lnTo>
                    <a:pt x="140169" y="1512939"/>
                  </a:lnTo>
                  <a:lnTo>
                    <a:pt x="271296" y="1402456"/>
                  </a:lnTo>
                  <a:lnTo>
                    <a:pt x="411466" y="1279778"/>
                  </a:lnTo>
                  <a:lnTo>
                    <a:pt x="547114" y="1138069"/>
                  </a:lnTo>
                  <a:lnTo>
                    <a:pt x="687284" y="984925"/>
                  </a:lnTo>
                  <a:lnTo>
                    <a:pt x="822932" y="840243"/>
                  </a:lnTo>
                  <a:lnTo>
                    <a:pt x="963102" y="668271"/>
                  </a:lnTo>
                  <a:lnTo>
                    <a:pt x="1103272" y="487288"/>
                  </a:lnTo>
                  <a:lnTo>
                    <a:pt x="1238920" y="314211"/>
                  </a:lnTo>
                  <a:lnTo>
                    <a:pt x="1379090" y="154406"/>
                  </a:lnTo>
                  <a:lnTo>
                    <a:pt x="151473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3135" y="1857430"/>
              <a:ext cx="963102" cy="1166836"/>
            </a:xfrm>
            <a:custGeom>
              <a:avLst/>
              <a:pathLst>
                <a:path w="963102" h="1166836">
                  <a:moveTo>
                    <a:pt x="0" y="1166836"/>
                  </a:moveTo>
                  <a:lnTo>
                    <a:pt x="140169" y="1008465"/>
                  </a:lnTo>
                  <a:lnTo>
                    <a:pt x="271296" y="840721"/>
                  </a:lnTo>
                  <a:lnTo>
                    <a:pt x="411466" y="657400"/>
                  </a:lnTo>
                  <a:lnTo>
                    <a:pt x="547114" y="488070"/>
                  </a:lnTo>
                  <a:lnTo>
                    <a:pt x="687284" y="297423"/>
                  </a:lnTo>
                  <a:lnTo>
                    <a:pt x="822932" y="88580"/>
                  </a:lnTo>
                  <a:lnTo>
                    <a:pt x="96310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54772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9662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1382618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8" name="pl13"/>
            <p:cNvSpPr/>
            <p:nvPr/>
          </p:nvSpPr>
          <p:spPr>
            <a:xfrm>
              <a:off x="972603" y="2591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972603" y="2009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2603" y="1428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22330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494601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77041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204623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3220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9787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114198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1406495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689070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944528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23731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995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179816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29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1185065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6" name="rc31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3024544" y="287102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24544" y="252008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24544" y="216914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24544" y="181819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24544" y="14672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10834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2197"/>
                  </a:lnTo>
                  <a:lnTo>
                    <a:pt x="300183" y="1351503"/>
                  </a:lnTo>
                  <a:lnTo>
                    <a:pt x="455278" y="1196757"/>
                  </a:lnTo>
                  <a:lnTo>
                    <a:pt x="605369" y="1065148"/>
                  </a:lnTo>
                  <a:lnTo>
                    <a:pt x="760464" y="923814"/>
                  </a:lnTo>
                  <a:lnTo>
                    <a:pt x="910556" y="775611"/>
                  </a:lnTo>
                  <a:lnTo>
                    <a:pt x="1065650" y="630968"/>
                  </a:lnTo>
                  <a:lnTo>
                    <a:pt x="1220745" y="472315"/>
                  </a:lnTo>
                  <a:lnTo>
                    <a:pt x="1370837" y="308782"/>
                  </a:lnTo>
                  <a:lnTo>
                    <a:pt x="1525931" y="155318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08346" y="1956791"/>
              <a:ext cx="1065650" cy="1111475"/>
            </a:xfrm>
            <a:custGeom>
              <a:avLst/>
              <a:pathLst>
                <a:path w="1065650" h="1111475">
                  <a:moveTo>
                    <a:pt x="0" y="1111475"/>
                  </a:moveTo>
                  <a:lnTo>
                    <a:pt x="155094" y="967679"/>
                  </a:lnTo>
                  <a:lnTo>
                    <a:pt x="300183" y="830004"/>
                  </a:lnTo>
                  <a:lnTo>
                    <a:pt x="455278" y="662229"/>
                  </a:lnTo>
                  <a:lnTo>
                    <a:pt x="605369" y="496723"/>
                  </a:lnTo>
                  <a:lnTo>
                    <a:pt x="760464" y="328007"/>
                  </a:lnTo>
                  <a:lnTo>
                    <a:pt x="910556" y="146147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2812789" y="282703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2812789" y="2476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812789" y="212359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2789" y="17745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2789" y="142212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2989750" y="2871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2989750" y="252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2989750" y="2169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89750" y="1818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89750" y="1467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326344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356362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86881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7399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47918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78436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318212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347551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78746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7228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39444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68608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90401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3179163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5219104" y="2807893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5219104" y="2375510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19104" y="194312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19104" y="1510745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302906" y="1451003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71996"/>
                  </a:lnTo>
                  <a:lnTo>
                    <a:pt x="300183" y="1335578"/>
                  </a:lnTo>
                  <a:lnTo>
                    <a:pt x="455278" y="1197429"/>
                  </a:lnTo>
                  <a:lnTo>
                    <a:pt x="605369" y="1043502"/>
                  </a:lnTo>
                  <a:lnTo>
                    <a:pt x="760464" y="897200"/>
                  </a:lnTo>
                  <a:lnTo>
                    <a:pt x="910556" y="751418"/>
                  </a:lnTo>
                  <a:lnTo>
                    <a:pt x="1065650" y="597184"/>
                  </a:lnTo>
                  <a:lnTo>
                    <a:pt x="1220745" y="447134"/>
                  </a:lnTo>
                  <a:lnTo>
                    <a:pt x="1370837" y="304545"/>
                  </a:lnTo>
                  <a:lnTo>
                    <a:pt x="1525931" y="15886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302906" y="1898309"/>
              <a:ext cx="1065650" cy="1153294"/>
            </a:xfrm>
            <a:custGeom>
              <a:avLst/>
              <a:pathLst>
                <a:path w="1065650" h="1153294">
                  <a:moveTo>
                    <a:pt x="0" y="1153294"/>
                  </a:moveTo>
                  <a:lnTo>
                    <a:pt x="155094" y="1003132"/>
                  </a:lnTo>
                  <a:lnTo>
                    <a:pt x="300183" y="869650"/>
                  </a:lnTo>
                  <a:lnTo>
                    <a:pt x="455278" y="694114"/>
                  </a:lnTo>
                  <a:lnTo>
                    <a:pt x="605369" y="516917"/>
                  </a:lnTo>
                  <a:lnTo>
                    <a:pt x="760464" y="338744"/>
                  </a:lnTo>
                  <a:lnTo>
                    <a:pt x="910556" y="147781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5007349" y="27638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007349" y="2331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007349" y="189758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5007349" y="146710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9" name="pl74"/>
            <p:cNvSpPr/>
            <p:nvPr/>
          </p:nvSpPr>
          <p:spPr>
            <a:xfrm>
              <a:off x="5184310" y="2807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184310" y="237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5184310" y="1943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5184310" y="1510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45800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758184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06337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36855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66737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97892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4"/>
            <p:cNvSpPr/>
            <p:nvPr/>
          </p:nvSpPr>
          <p:spPr>
            <a:xfrm>
              <a:off x="5376681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567007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982021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6266847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6589000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880643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0985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5642953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97" name="rc92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7569517" y="287036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7569517" y="2534517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7569517" y="219866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69517" y="1862813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69517" y="152696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64623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1894"/>
                  </a:lnTo>
                  <a:lnTo>
                    <a:pt x="274807" y="1361785"/>
                  </a:lnTo>
                  <a:lnTo>
                    <a:pt x="416790" y="1209599"/>
                  </a:lnTo>
                  <a:lnTo>
                    <a:pt x="554194" y="1067184"/>
                  </a:lnTo>
                  <a:lnTo>
                    <a:pt x="696177" y="929307"/>
                  </a:lnTo>
                  <a:lnTo>
                    <a:pt x="833581" y="776377"/>
                  </a:lnTo>
                  <a:lnTo>
                    <a:pt x="975564" y="628478"/>
                  </a:lnTo>
                  <a:lnTo>
                    <a:pt x="1117548" y="467175"/>
                  </a:lnTo>
                  <a:lnTo>
                    <a:pt x="1254952" y="308577"/>
                  </a:lnTo>
                  <a:lnTo>
                    <a:pt x="1396935" y="16811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646234" y="1964919"/>
              <a:ext cx="975564" cy="1086537"/>
            </a:xfrm>
            <a:custGeom>
              <a:avLst/>
              <a:pathLst>
                <a:path w="975564" h="1086537">
                  <a:moveTo>
                    <a:pt x="0" y="1086537"/>
                  </a:moveTo>
                  <a:lnTo>
                    <a:pt x="141983" y="944702"/>
                  </a:lnTo>
                  <a:lnTo>
                    <a:pt x="274807" y="795655"/>
                  </a:lnTo>
                  <a:lnTo>
                    <a:pt x="416790" y="635733"/>
                  </a:lnTo>
                  <a:lnTo>
                    <a:pt x="554194" y="445025"/>
                  </a:lnTo>
                  <a:lnTo>
                    <a:pt x="696177" y="270235"/>
                  </a:lnTo>
                  <a:lnTo>
                    <a:pt x="833581" y="46193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0"/>
            <p:cNvSpPr/>
            <p:nvPr/>
          </p:nvSpPr>
          <p:spPr>
            <a:xfrm>
              <a:off x="7201909" y="282488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7201909" y="248903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7201909" y="215312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7201909" y="181733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7201909" y="148147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0" name="pl105"/>
            <p:cNvSpPr/>
            <p:nvPr/>
          </p:nvSpPr>
          <p:spPr>
            <a:xfrm>
              <a:off x="7534723" y="2870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534723" y="2534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7534723" y="219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7534723" y="18628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534723" y="152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78821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06302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83424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862179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890118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918057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770689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797491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826106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52009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81644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908228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106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717424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29" name="rc124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9764077" y="2552505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9764077" y="190202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9840794" y="1451003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89975"/>
                  </a:lnTo>
                  <a:lnTo>
                    <a:pt x="274807" y="1365124"/>
                  </a:lnTo>
                  <a:lnTo>
                    <a:pt x="416790" y="1210646"/>
                  </a:lnTo>
                  <a:lnTo>
                    <a:pt x="554194" y="1048966"/>
                  </a:lnTo>
                  <a:lnTo>
                    <a:pt x="696177" y="920846"/>
                  </a:lnTo>
                  <a:lnTo>
                    <a:pt x="833581" y="792383"/>
                  </a:lnTo>
                  <a:lnTo>
                    <a:pt x="975564" y="664488"/>
                  </a:lnTo>
                  <a:lnTo>
                    <a:pt x="1117548" y="511829"/>
                  </a:lnTo>
                  <a:lnTo>
                    <a:pt x="1254952" y="357116"/>
                  </a:lnTo>
                  <a:lnTo>
                    <a:pt x="1396935" y="18493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9840794" y="1894238"/>
              <a:ext cx="975564" cy="1141249"/>
            </a:xfrm>
            <a:custGeom>
              <a:avLst/>
              <a:pathLst>
                <a:path w="975564" h="1141249">
                  <a:moveTo>
                    <a:pt x="0" y="1141249"/>
                  </a:moveTo>
                  <a:lnTo>
                    <a:pt x="141983" y="975793"/>
                  </a:lnTo>
                  <a:lnTo>
                    <a:pt x="274807" y="850236"/>
                  </a:lnTo>
                  <a:lnTo>
                    <a:pt x="416790" y="683346"/>
                  </a:lnTo>
                  <a:lnTo>
                    <a:pt x="554194" y="497753"/>
                  </a:lnTo>
                  <a:lnTo>
                    <a:pt x="696177" y="286019"/>
                  </a:lnTo>
                  <a:lnTo>
                    <a:pt x="833581" y="100059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29"/>
            <p:cNvSpPr/>
            <p:nvPr/>
          </p:nvSpPr>
          <p:spPr>
            <a:xfrm>
              <a:off x="9396469" y="250702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35" name="tx130"/>
            <p:cNvSpPr/>
            <p:nvPr/>
          </p:nvSpPr>
          <p:spPr>
            <a:xfrm>
              <a:off x="9552321" y="185803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36" name="pl131"/>
            <p:cNvSpPr/>
            <p:nvPr/>
          </p:nvSpPr>
          <p:spPr>
            <a:xfrm>
              <a:off x="9729283" y="2552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29283" y="19020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982778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25758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053697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6"/>
            <p:cNvSpPr/>
            <p:nvPr/>
          </p:nvSpPr>
          <p:spPr>
            <a:xfrm>
              <a:off x="1081635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37"/>
            <p:cNvSpPr/>
            <p:nvPr/>
          </p:nvSpPr>
          <p:spPr>
            <a:xfrm>
              <a:off x="1109574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38"/>
            <p:cNvSpPr/>
            <p:nvPr/>
          </p:nvSpPr>
          <p:spPr>
            <a:xfrm>
              <a:off x="1137513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39"/>
            <p:cNvSpPr/>
            <p:nvPr/>
          </p:nvSpPr>
          <p:spPr>
            <a:xfrm>
              <a:off x="9901458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169479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0455623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10714650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11011004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9" name="tx144"/>
            <p:cNvSpPr/>
            <p:nvPr/>
          </p:nvSpPr>
          <p:spPr>
            <a:xfrm>
              <a:off x="11276847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50" name="tx145"/>
            <p:cNvSpPr/>
            <p:nvPr/>
          </p:nvSpPr>
          <p:spPr>
            <a:xfrm>
              <a:off x="10565622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51" name="tx146"/>
            <p:cNvSpPr/>
            <p:nvPr/>
          </p:nvSpPr>
          <p:spPr>
            <a:xfrm>
              <a:off x="9723836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52" name="rc147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63251" y="5103448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63251" y="4485316"/>
              <a:ext cx="1510359" cy="0"/>
            </a:xfrm>
            <a:custGeom>
              <a:avLst/>
              <a:pathLst>
                <a:path w="1510359" h="0">
                  <a:moveTo>
                    <a:pt x="0" y="0"/>
                  </a:moveTo>
                  <a:lnTo>
                    <a:pt x="1510359" y="0"/>
                  </a:lnTo>
                  <a:lnTo>
                    <a:pt x="151035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1231904" y="3969166"/>
              <a:ext cx="1373054" cy="1614196"/>
            </a:xfrm>
            <a:custGeom>
              <a:avLst/>
              <a:pathLst>
                <a:path w="1373054" h="1614196">
                  <a:moveTo>
                    <a:pt x="0" y="1614196"/>
                  </a:moveTo>
                  <a:lnTo>
                    <a:pt x="127058" y="1469036"/>
                  </a:lnTo>
                  <a:lnTo>
                    <a:pt x="245920" y="1329694"/>
                  </a:lnTo>
                  <a:lnTo>
                    <a:pt x="372978" y="1192999"/>
                  </a:lnTo>
                  <a:lnTo>
                    <a:pt x="495938" y="1043850"/>
                  </a:lnTo>
                  <a:lnTo>
                    <a:pt x="622997" y="889216"/>
                  </a:lnTo>
                  <a:lnTo>
                    <a:pt x="745957" y="721220"/>
                  </a:lnTo>
                  <a:lnTo>
                    <a:pt x="873016" y="542118"/>
                  </a:lnTo>
                  <a:lnTo>
                    <a:pt x="1000075" y="388718"/>
                  </a:lnTo>
                  <a:lnTo>
                    <a:pt x="1123035" y="244992"/>
                  </a:lnTo>
                  <a:lnTo>
                    <a:pt x="1250094" y="117478"/>
                  </a:lnTo>
                  <a:lnTo>
                    <a:pt x="137305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1231904" y="4159996"/>
              <a:ext cx="873016" cy="1431092"/>
            </a:xfrm>
            <a:custGeom>
              <a:avLst/>
              <a:pathLst>
                <a:path w="873016" h="1431092">
                  <a:moveTo>
                    <a:pt x="0" y="1431092"/>
                  </a:moveTo>
                  <a:lnTo>
                    <a:pt x="127058" y="1306790"/>
                  </a:lnTo>
                  <a:lnTo>
                    <a:pt x="245920" y="1201020"/>
                  </a:lnTo>
                  <a:lnTo>
                    <a:pt x="372978" y="1086892"/>
                  </a:lnTo>
                  <a:lnTo>
                    <a:pt x="495938" y="937030"/>
                  </a:lnTo>
                  <a:lnTo>
                    <a:pt x="622997" y="780117"/>
                  </a:lnTo>
                  <a:lnTo>
                    <a:pt x="745957" y="162213"/>
                  </a:lnTo>
                  <a:lnTo>
                    <a:pt x="8730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2"/>
            <p:cNvSpPr/>
            <p:nvPr/>
          </p:nvSpPr>
          <p:spPr>
            <a:xfrm>
              <a:off x="863448" y="50579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795642" y="443983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59" name="pl154"/>
            <p:cNvSpPr/>
            <p:nvPr/>
          </p:nvSpPr>
          <p:spPr>
            <a:xfrm>
              <a:off x="1128456" y="510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1128456" y="4485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135896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57"/>
            <p:cNvSpPr/>
            <p:nvPr/>
          </p:nvSpPr>
          <p:spPr>
            <a:xfrm>
              <a:off x="160488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58"/>
            <p:cNvSpPr/>
            <p:nvPr/>
          </p:nvSpPr>
          <p:spPr>
            <a:xfrm>
              <a:off x="1854901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210492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23549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26049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2"/>
            <p:cNvSpPr/>
            <p:nvPr/>
          </p:nvSpPr>
          <p:spPr>
            <a:xfrm>
              <a:off x="127764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68" name="tx163"/>
            <p:cNvSpPr/>
            <p:nvPr/>
          </p:nvSpPr>
          <p:spPr>
            <a:xfrm>
              <a:off x="1516776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69" name="tx164"/>
            <p:cNvSpPr/>
            <p:nvPr/>
          </p:nvSpPr>
          <p:spPr>
            <a:xfrm>
              <a:off x="1773552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0" name="tx165"/>
            <p:cNvSpPr/>
            <p:nvPr/>
          </p:nvSpPr>
          <p:spPr>
            <a:xfrm>
              <a:off x="2003211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227019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250667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1876089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74" name="tx169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983582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76" name="rc171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3024544" y="5379051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3024544" y="5019199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3024544" y="4659348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3024544" y="4299496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3024544" y="3939644"/>
              <a:ext cx="1843625" cy="0"/>
            </a:xfrm>
            <a:custGeom>
              <a:avLst/>
              <a:pathLst>
                <a:path w="1843625" h="0">
                  <a:moveTo>
                    <a:pt x="0" y="0"/>
                  </a:moveTo>
                  <a:lnTo>
                    <a:pt x="1843625" y="0"/>
                  </a:lnTo>
                  <a:lnTo>
                    <a:pt x="18436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3108346" y="3969166"/>
              <a:ext cx="1676023" cy="1621921"/>
            </a:xfrm>
            <a:custGeom>
              <a:avLst/>
              <a:pathLst>
                <a:path w="1676023" h="1621921">
                  <a:moveTo>
                    <a:pt x="0" y="1621921"/>
                  </a:moveTo>
                  <a:lnTo>
                    <a:pt x="155094" y="1489698"/>
                  </a:lnTo>
                  <a:lnTo>
                    <a:pt x="300183" y="1362058"/>
                  </a:lnTo>
                  <a:lnTo>
                    <a:pt x="455278" y="1207978"/>
                  </a:lnTo>
                  <a:lnTo>
                    <a:pt x="605369" y="1069806"/>
                  </a:lnTo>
                  <a:lnTo>
                    <a:pt x="760464" y="925716"/>
                  </a:lnTo>
                  <a:lnTo>
                    <a:pt x="910556" y="778723"/>
                  </a:lnTo>
                  <a:lnTo>
                    <a:pt x="1065650" y="636283"/>
                  </a:lnTo>
                  <a:lnTo>
                    <a:pt x="1220745" y="477371"/>
                  </a:lnTo>
                  <a:lnTo>
                    <a:pt x="1370837" y="320905"/>
                  </a:lnTo>
                  <a:lnTo>
                    <a:pt x="1525931" y="162420"/>
                  </a:lnTo>
                  <a:lnTo>
                    <a:pt x="167602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3108346" y="4399479"/>
              <a:ext cx="1065650" cy="1183592"/>
            </a:xfrm>
            <a:custGeom>
              <a:avLst/>
              <a:pathLst>
                <a:path w="1065650" h="1183592">
                  <a:moveTo>
                    <a:pt x="0" y="1183592"/>
                  </a:moveTo>
                  <a:lnTo>
                    <a:pt x="155094" y="1034901"/>
                  </a:lnTo>
                  <a:lnTo>
                    <a:pt x="300183" y="891128"/>
                  </a:lnTo>
                  <a:lnTo>
                    <a:pt x="455278" y="711994"/>
                  </a:lnTo>
                  <a:lnTo>
                    <a:pt x="605369" y="551370"/>
                  </a:lnTo>
                  <a:lnTo>
                    <a:pt x="760464" y="372851"/>
                  </a:lnTo>
                  <a:lnTo>
                    <a:pt x="910556" y="162506"/>
                  </a:lnTo>
                  <a:lnTo>
                    <a:pt x="10656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79"/>
            <p:cNvSpPr/>
            <p:nvPr/>
          </p:nvSpPr>
          <p:spPr>
            <a:xfrm>
              <a:off x="2812789" y="533505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812789" y="49752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812789" y="461380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812789" y="4255859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2812789" y="389451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189" name="pl184"/>
            <p:cNvSpPr/>
            <p:nvPr/>
          </p:nvSpPr>
          <p:spPr>
            <a:xfrm>
              <a:off x="2989750" y="5379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5"/>
            <p:cNvSpPr/>
            <p:nvPr/>
          </p:nvSpPr>
          <p:spPr>
            <a:xfrm>
              <a:off x="2989750" y="5019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6"/>
            <p:cNvSpPr/>
            <p:nvPr/>
          </p:nvSpPr>
          <p:spPr>
            <a:xfrm>
              <a:off x="2989750" y="465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2989750" y="4299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2989750" y="3939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26344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56362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868810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417399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44791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78436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3182121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3475517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3787461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4072287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4394440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4686083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06" name="tx201"/>
            <p:cNvSpPr/>
            <p:nvPr/>
          </p:nvSpPr>
          <p:spPr>
            <a:xfrm>
              <a:off x="390401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07" name="tx202"/>
            <p:cNvSpPr/>
            <p:nvPr/>
          </p:nvSpPr>
          <p:spPr>
            <a:xfrm>
              <a:off x="3453573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08" name="rc203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5374957" y="527492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5374957" y="482096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5374957" y="436700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5374957" y="3913039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5451674" y="3969166"/>
              <a:ext cx="1534339" cy="1621921"/>
            </a:xfrm>
            <a:custGeom>
              <a:avLst/>
              <a:pathLst>
                <a:path w="1534339" h="1621921">
                  <a:moveTo>
                    <a:pt x="0" y="1621921"/>
                  </a:moveTo>
                  <a:lnTo>
                    <a:pt x="141983" y="1495030"/>
                  </a:lnTo>
                  <a:lnTo>
                    <a:pt x="274807" y="1351560"/>
                  </a:lnTo>
                  <a:lnTo>
                    <a:pt x="416790" y="1236262"/>
                  </a:lnTo>
                  <a:lnTo>
                    <a:pt x="554194" y="1095178"/>
                  </a:lnTo>
                  <a:lnTo>
                    <a:pt x="696177" y="955437"/>
                  </a:lnTo>
                  <a:lnTo>
                    <a:pt x="833581" y="813817"/>
                  </a:lnTo>
                  <a:lnTo>
                    <a:pt x="975564" y="663083"/>
                  </a:lnTo>
                  <a:lnTo>
                    <a:pt x="1117548" y="511415"/>
                  </a:lnTo>
                  <a:lnTo>
                    <a:pt x="1254952" y="347840"/>
                  </a:lnTo>
                  <a:lnTo>
                    <a:pt x="1396935" y="168901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5451674" y="4196669"/>
              <a:ext cx="975564" cy="1355397"/>
            </a:xfrm>
            <a:custGeom>
              <a:avLst/>
              <a:pathLst>
                <a:path w="975564" h="1355397">
                  <a:moveTo>
                    <a:pt x="0" y="1355397"/>
                  </a:moveTo>
                  <a:lnTo>
                    <a:pt x="141983" y="1187608"/>
                  </a:lnTo>
                  <a:lnTo>
                    <a:pt x="274807" y="1020676"/>
                  </a:lnTo>
                  <a:lnTo>
                    <a:pt x="416790" y="821338"/>
                  </a:lnTo>
                  <a:lnTo>
                    <a:pt x="554194" y="618085"/>
                  </a:lnTo>
                  <a:lnTo>
                    <a:pt x="696177" y="408998"/>
                  </a:lnTo>
                  <a:lnTo>
                    <a:pt x="833581" y="133727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0"/>
            <p:cNvSpPr/>
            <p:nvPr/>
          </p:nvSpPr>
          <p:spPr>
            <a:xfrm>
              <a:off x="5007349" y="52294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16" name="tx211"/>
            <p:cNvSpPr/>
            <p:nvPr/>
          </p:nvSpPr>
          <p:spPr>
            <a:xfrm>
              <a:off x="5007349" y="47754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5007349" y="432151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5163201" y="386904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19" name="pl214"/>
            <p:cNvSpPr/>
            <p:nvPr/>
          </p:nvSpPr>
          <p:spPr>
            <a:xfrm>
              <a:off x="5340163" y="5274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5"/>
            <p:cNvSpPr/>
            <p:nvPr/>
          </p:nvSpPr>
          <p:spPr>
            <a:xfrm>
              <a:off x="5340163" y="4820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6"/>
            <p:cNvSpPr/>
            <p:nvPr/>
          </p:nvSpPr>
          <p:spPr>
            <a:xfrm>
              <a:off x="5340163" y="4367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17"/>
            <p:cNvSpPr/>
            <p:nvPr/>
          </p:nvSpPr>
          <p:spPr>
            <a:xfrm>
              <a:off x="5340163" y="3913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18"/>
            <p:cNvSpPr/>
            <p:nvPr/>
          </p:nvSpPr>
          <p:spPr>
            <a:xfrm>
              <a:off x="559365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19"/>
            <p:cNvSpPr/>
            <p:nvPr/>
          </p:nvSpPr>
          <p:spPr>
            <a:xfrm>
              <a:off x="586846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614785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642723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670662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698601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4"/>
            <p:cNvSpPr/>
            <p:nvPr/>
          </p:nvSpPr>
          <p:spPr>
            <a:xfrm>
              <a:off x="551233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30" name="tx225"/>
            <p:cNvSpPr/>
            <p:nvPr/>
          </p:nvSpPr>
          <p:spPr>
            <a:xfrm>
              <a:off x="578035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31" name="tx226"/>
            <p:cNvSpPr/>
            <p:nvPr/>
          </p:nvSpPr>
          <p:spPr>
            <a:xfrm>
              <a:off x="606650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32" name="tx227"/>
            <p:cNvSpPr/>
            <p:nvPr/>
          </p:nvSpPr>
          <p:spPr>
            <a:xfrm>
              <a:off x="632553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33" name="tx228"/>
            <p:cNvSpPr/>
            <p:nvPr/>
          </p:nvSpPr>
          <p:spPr>
            <a:xfrm>
              <a:off x="662188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688772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61765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837814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37" name="rc23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l233"/>
            <p:cNvSpPr/>
            <p:nvPr/>
          </p:nvSpPr>
          <p:spPr>
            <a:xfrm>
              <a:off x="7569517" y="528133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7569517" y="4810591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7569517" y="4339850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7646234" y="3969166"/>
              <a:ext cx="1534339" cy="1605918"/>
            </a:xfrm>
            <a:custGeom>
              <a:avLst/>
              <a:pathLst>
                <a:path w="1534339" h="1605918">
                  <a:moveTo>
                    <a:pt x="0" y="1605918"/>
                  </a:moveTo>
                  <a:lnTo>
                    <a:pt x="141983" y="1458223"/>
                  </a:lnTo>
                  <a:lnTo>
                    <a:pt x="274807" y="1327575"/>
                  </a:lnTo>
                  <a:lnTo>
                    <a:pt x="416790" y="1187904"/>
                  </a:lnTo>
                  <a:lnTo>
                    <a:pt x="554194" y="1055457"/>
                  </a:lnTo>
                  <a:lnTo>
                    <a:pt x="696177" y="917831"/>
                  </a:lnTo>
                  <a:lnTo>
                    <a:pt x="833581" y="770992"/>
                  </a:lnTo>
                  <a:lnTo>
                    <a:pt x="975564" y="614514"/>
                  </a:lnTo>
                  <a:lnTo>
                    <a:pt x="1117548" y="458666"/>
                  </a:lnTo>
                  <a:lnTo>
                    <a:pt x="1254952" y="298961"/>
                  </a:lnTo>
                  <a:lnTo>
                    <a:pt x="1396935" y="143682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7646234" y="4475186"/>
              <a:ext cx="975564" cy="1115901"/>
            </a:xfrm>
            <a:custGeom>
              <a:avLst/>
              <a:pathLst>
                <a:path w="975564" h="1115901">
                  <a:moveTo>
                    <a:pt x="0" y="1115901"/>
                  </a:moveTo>
                  <a:lnTo>
                    <a:pt x="141983" y="971264"/>
                  </a:lnTo>
                  <a:lnTo>
                    <a:pt x="274807" y="838753"/>
                  </a:lnTo>
                  <a:lnTo>
                    <a:pt x="416790" y="673748"/>
                  </a:lnTo>
                  <a:lnTo>
                    <a:pt x="554194" y="516535"/>
                  </a:lnTo>
                  <a:lnTo>
                    <a:pt x="696177" y="328285"/>
                  </a:lnTo>
                  <a:lnTo>
                    <a:pt x="833581" y="143330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38"/>
            <p:cNvSpPr/>
            <p:nvPr/>
          </p:nvSpPr>
          <p:spPr>
            <a:xfrm>
              <a:off x="7201909" y="52358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44" name="tx239"/>
            <p:cNvSpPr/>
            <p:nvPr/>
          </p:nvSpPr>
          <p:spPr>
            <a:xfrm>
              <a:off x="7201909" y="476510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45" name="tx240"/>
            <p:cNvSpPr/>
            <p:nvPr/>
          </p:nvSpPr>
          <p:spPr>
            <a:xfrm>
              <a:off x="7201909" y="429436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46" name="pl241"/>
            <p:cNvSpPr/>
            <p:nvPr/>
          </p:nvSpPr>
          <p:spPr>
            <a:xfrm>
              <a:off x="7534723" y="5281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7534723" y="4810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7534723" y="4339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4"/>
            <p:cNvSpPr/>
            <p:nvPr/>
          </p:nvSpPr>
          <p:spPr>
            <a:xfrm>
              <a:off x="778821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5"/>
            <p:cNvSpPr/>
            <p:nvPr/>
          </p:nvSpPr>
          <p:spPr>
            <a:xfrm>
              <a:off x="806302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6"/>
            <p:cNvSpPr/>
            <p:nvPr/>
          </p:nvSpPr>
          <p:spPr>
            <a:xfrm>
              <a:off x="834241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47"/>
            <p:cNvSpPr/>
            <p:nvPr/>
          </p:nvSpPr>
          <p:spPr>
            <a:xfrm>
              <a:off x="86217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48"/>
            <p:cNvSpPr/>
            <p:nvPr/>
          </p:nvSpPr>
          <p:spPr>
            <a:xfrm>
              <a:off x="890118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49"/>
            <p:cNvSpPr/>
            <p:nvPr/>
          </p:nvSpPr>
          <p:spPr>
            <a:xfrm>
              <a:off x="918057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0"/>
            <p:cNvSpPr/>
            <p:nvPr/>
          </p:nvSpPr>
          <p:spPr>
            <a:xfrm>
              <a:off x="770689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797491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7" name="tx252"/>
            <p:cNvSpPr/>
            <p:nvPr/>
          </p:nvSpPr>
          <p:spPr>
            <a:xfrm>
              <a:off x="826106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8" name="tx253"/>
            <p:cNvSpPr/>
            <p:nvPr/>
          </p:nvSpPr>
          <p:spPr>
            <a:xfrm>
              <a:off x="852009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9" name="tx254"/>
            <p:cNvSpPr/>
            <p:nvPr/>
          </p:nvSpPr>
          <p:spPr>
            <a:xfrm>
              <a:off x="881644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60" name="tx255"/>
            <p:cNvSpPr/>
            <p:nvPr/>
          </p:nvSpPr>
          <p:spPr>
            <a:xfrm>
              <a:off x="908228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61" name="tx256"/>
            <p:cNvSpPr/>
            <p:nvPr/>
          </p:nvSpPr>
          <p:spPr>
            <a:xfrm>
              <a:off x="837106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62" name="tx257"/>
            <p:cNvSpPr/>
            <p:nvPr/>
          </p:nvSpPr>
          <p:spPr>
            <a:xfrm>
              <a:off x="8001835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63" name="rc258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9764077" y="5348596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0"/>
            <p:cNvSpPr/>
            <p:nvPr/>
          </p:nvSpPr>
          <p:spPr>
            <a:xfrm>
              <a:off x="9764077" y="4921992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1"/>
            <p:cNvSpPr/>
            <p:nvPr/>
          </p:nvSpPr>
          <p:spPr>
            <a:xfrm>
              <a:off x="9764077" y="4495388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2"/>
            <p:cNvSpPr/>
            <p:nvPr/>
          </p:nvSpPr>
          <p:spPr>
            <a:xfrm>
              <a:off x="9764077" y="4068784"/>
              <a:ext cx="1687773" cy="0"/>
            </a:xfrm>
            <a:custGeom>
              <a:avLst/>
              <a:pathLst>
                <a:path w="1687773" h="0">
                  <a:moveTo>
                    <a:pt x="0" y="0"/>
                  </a:moveTo>
                  <a:lnTo>
                    <a:pt x="1687773" y="0"/>
                  </a:lnTo>
                  <a:lnTo>
                    <a:pt x="16877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3"/>
            <p:cNvSpPr/>
            <p:nvPr/>
          </p:nvSpPr>
          <p:spPr>
            <a:xfrm>
              <a:off x="9840794" y="3969166"/>
              <a:ext cx="1534339" cy="1618550"/>
            </a:xfrm>
            <a:custGeom>
              <a:avLst/>
              <a:pathLst>
                <a:path w="1534339" h="1618550">
                  <a:moveTo>
                    <a:pt x="0" y="1618550"/>
                  </a:moveTo>
                  <a:lnTo>
                    <a:pt x="141983" y="1488683"/>
                  </a:lnTo>
                  <a:lnTo>
                    <a:pt x="274807" y="1348706"/>
                  </a:lnTo>
                  <a:lnTo>
                    <a:pt x="416790" y="1236070"/>
                  </a:lnTo>
                  <a:lnTo>
                    <a:pt x="554194" y="1099374"/>
                  </a:lnTo>
                  <a:lnTo>
                    <a:pt x="696177" y="955054"/>
                  </a:lnTo>
                  <a:lnTo>
                    <a:pt x="833581" y="804308"/>
                  </a:lnTo>
                  <a:lnTo>
                    <a:pt x="975564" y="610186"/>
                  </a:lnTo>
                  <a:lnTo>
                    <a:pt x="1117548" y="450554"/>
                  </a:lnTo>
                  <a:lnTo>
                    <a:pt x="1254952" y="274994"/>
                  </a:lnTo>
                  <a:lnTo>
                    <a:pt x="1396935" y="122555"/>
                  </a:lnTo>
                  <a:lnTo>
                    <a:pt x="153433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4"/>
            <p:cNvSpPr/>
            <p:nvPr/>
          </p:nvSpPr>
          <p:spPr>
            <a:xfrm>
              <a:off x="9840794" y="4704587"/>
              <a:ext cx="975564" cy="886501"/>
            </a:xfrm>
            <a:custGeom>
              <a:avLst/>
              <a:pathLst>
                <a:path w="975564" h="886501">
                  <a:moveTo>
                    <a:pt x="0" y="886501"/>
                  </a:moveTo>
                  <a:lnTo>
                    <a:pt x="141983" y="742087"/>
                  </a:lnTo>
                  <a:lnTo>
                    <a:pt x="274807" y="644179"/>
                  </a:lnTo>
                  <a:lnTo>
                    <a:pt x="416790" y="532071"/>
                  </a:lnTo>
                  <a:lnTo>
                    <a:pt x="554194" y="414950"/>
                  </a:lnTo>
                  <a:lnTo>
                    <a:pt x="696177" y="275188"/>
                  </a:lnTo>
                  <a:lnTo>
                    <a:pt x="833581" y="123792"/>
                  </a:lnTo>
                  <a:lnTo>
                    <a:pt x="9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65"/>
            <p:cNvSpPr/>
            <p:nvPr/>
          </p:nvSpPr>
          <p:spPr>
            <a:xfrm>
              <a:off x="9396469" y="530311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1" name="tx266"/>
            <p:cNvSpPr/>
            <p:nvPr/>
          </p:nvSpPr>
          <p:spPr>
            <a:xfrm>
              <a:off x="9396469" y="487651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72" name="tx267"/>
            <p:cNvSpPr/>
            <p:nvPr/>
          </p:nvSpPr>
          <p:spPr>
            <a:xfrm>
              <a:off x="9396469" y="444984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73" name="tx268"/>
            <p:cNvSpPr/>
            <p:nvPr/>
          </p:nvSpPr>
          <p:spPr>
            <a:xfrm>
              <a:off x="9396469" y="40233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74" name="pl269"/>
            <p:cNvSpPr/>
            <p:nvPr/>
          </p:nvSpPr>
          <p:spPr>
            <a:xfrm>
              <a:off x="9729283" y="5348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9729283" y="4921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9729283" y="4495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9729283" y="406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98277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4"/>
            <p:cNvSpPr/>
            <p:nvPr/>
          </p:nvSpPr>
          <p:spPr>
            <a:xfrm>
              <a:off x="10257585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5"/>
            <p:cNvSpPr/>
            <p:nvPr/>
          </p:nvSpPr>
          <p:spPr>
            <a:xfrm>
              <a:off x="1053697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6"/>
            <p:cNvSpPr/>
            <p:nvPr/>
          </p:nvSpPr>
          <p:spPr>
            <a:xfrm>
              <a:off x="1081635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77"/>
            <p:cNvSpPr/>
            <p:nvPr/>
          </p:nvSpPr>
          <p:spPr>
            <a:xfrm>
              <a:off x="11095746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78"/>
            <p:cNvSpPr/>
            <p:nvPr/>
          </p:nvSpPr>
          <p:spPr>
            <a:xfrm>
              <a:off x="1137513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79"/>
            <p:cNvSpPr/>
            <p:nvPr/>
          </p:nvSpPr>
          <p:spPr>
            <a:xfrm>
              <a:off x="9901458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10169479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10455623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7" name="tx282"/>
            <p:cNvSpPr/>
            <p:nvPr/>
          </p:nvSpPr>
          <p:spPr>
            <a:xfrm>
              <a:off x="10714650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8" name="tx283"/>
            <p:cNvSpPr/>
            <p:nvPr/>
          </p:nvSpPr>
          <p:spPr>
            <a:xfrm>
              <a:off x="11011004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9" name="tx284"/>
            <p:cNvSpPr/>
            <p:nvPr/>
          </p:nvSpPr>
          <p:spPr>
            <a:xfrm>
              <a:off x="11276847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90" name="tx285"/>
            <p:cNvSpPr/>
            <p:nvPr/>
          </p:nvSpPr>
          <p:spPr>
            <a:xfrm>
              <a:off x="1056562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91" name="tx286"/>
            <p:cNvSpPr/>
            <p:nvPr/>
          </p:nvSpPr>
          <p:spPr>
            <a:xfrm>
              <a:off x="9871220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292" name="rc287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88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0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1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7" name="pl292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3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4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00" name="tx295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Incluindo os Poderes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15.001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48.157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50084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97042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44000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90958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40309" y="2379169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2476911"/>
              <a:ext cx="3615729" cy="204681"/>
            </a:xfrm>
            <a:custGeom>
              <a:avLst/>
              <a:pathLst>
                <a:path w="3615729" h="204681">
                  <a:moveTo>
                    <a:pt x="0" y="204681"/>
                  </a:moveTo>
                  <a:lnTo>
                    <a:pt x="334589" y="204681"/>
                  </a:lnTo>
                  <a:lnTo>
                    <a:pt x="334589" y="182993"/>
                  </a:lnTo>
                  <a:lnTo>
                    <a:pt x="647593" y="182993"/>
                  </a:lnTo>
                  <a:lnTo>
                    <a:pt x="647593" y="73165"/>
                  </a:lnTo>
                  <a:lnTo>
                    <a:pt x="982183" y="73165"/>
                  </a:lnTo>
                  <a:lnTo>
                    <a:pt x="982183" y="54860"/>
                  </a:lnTo>
                  <a:lnTo>
                    <a:pt x="1305979" y="54860"/>
                  </a:lnTo>
                  <a:lnTo>
                    <a:pt x="1305979" y="50180"/>
                  </a:lnTo>
                  <a:lnTo>
                    <a:pt x="1640569" y="50180"/>
                  </a:lnTo>
                  <a:lnTo>
                    <a:pt x="1640569" y="39028"/>
                  </a:lnTo>
                  <a:lnTo>
                    <a:pt x="1964366" y="39028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404380"/>
              <a:ext cx="1964366" cy="1038950"/>
            </a:xfrm>
            <a:custGeom>
              <a:avLst/>
              <a:pathLst>
                <a:path w="1964366" h="1038950">
                  <a:moveTo>
                    <a:pt x="0" y="1038950"/>
                  </a:moveTo>
                  <a:lnTo>
                    <a:pt x="334589" y="863979"/>
                  </a:lnTo>
                  <a:lnTo>
                    <a:pt x="647593" y="693570"/>
                  </a:lnTo>
                  <a:lnTo>
                    <a:pt x="982183" y="492787"/>
                  </a:lnTo>
                  <a:lnTo>
                    <a:pt x="1305979" y="345191"/>
                  </a:lnTo>
                  <a:lnTo>
                    <a:pt x="1640569" y="182242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839018"/>
              <a:ext cx="1964366" cy="1047710"/>
            </a:xfrm>
            <a:custGeom>
              <a:avLst/>
              <a:pathLst>
                <a:path w="1964366" h="1047710">
                  <a:moveTo>
                    <a:pt x="0" y="1047710"/>
                  </a:moveTo>
                  <a:lnTo>
                    <a:pt x="334589" y="883806"/>
                  </a:lnTo>
                  <a:lnTo>
                    <a:pt x="647593" y="733206"/>
                  </a:lnTo>
                  <a:lnTo>
                    <a:pt x="982183" y="540973"/>
                  </a:lnTo>
                  <a:lnTo>
                    <a:pt x="1305979" y="365232"/>
                  </a:lnTo>
                  <a:lnTo>
                    <a:pt x="1640569" y="181696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21095" y="3906746"/>
              <a:ext cx="1964366" cy="996610"/>
            </a:xfrm>
            <a:custGeom>
              <a:avLst/>
              <a:pathLst>
                <a:path w="1964366" h="996610">
                  <a:moveTo>
                    <a:pt x="0" y="996610"/>
                  </a:moveTo>
                  <a:lnTo>
                    <a:pt x="334589" y="837693"/>
                  </a:lnTo>
                  <a:lnTo>
                    <a:pt x="647593" y="676036"/>
                  </a:lnTo>
                  <a:lnTo>
                    <a:pt x="982183" y="505936"/>
                  </a:lnTo>
                  <a:lnTo>
                    <a:pt x="1305979" y="333121"/>
                  </a:lnTo>
                  <a:lnTo>
                    <a:pt x="1640569" y="136376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7560747" y="445536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92494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339446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560747" y="28641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560747" y="2333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05514" y="4500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3970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05514" y="34400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05514" y="290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7805514" y="2379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56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66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1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9" name="tx73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80" name="tx74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R$ 48,16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36000"/>
                <a:gridCol w="936000"/>
                <a:gridCol w="936000"/>
                <a:gridCol w="936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11.468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10.771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13.053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10.662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4.863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89.7 %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40.892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63.5 %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95.0 %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40309" y="4404481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40309" y="3780511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40309" y="315654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40309" y="253257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21095" y="2476911"/>
              <a:ext cx="3615729" cy="214514"/>
            </a:xfrm>
            <a:custGeom>
              <a:avLst/>
              <a:pathLst>
                <a:path w="3615729" h="214514">
                  <a:moveTo>
                    <a:pt x="0" y="214514"/>
                  </a:moveTo>
                  <a:lnTo>
                    <a:pt x="334589" y="214514"/>
                  </a:lnTo>
                  <a:lnTo>
                    <a:pt x="334589" y="191545"/>
                  </a:lnTo>
                  <a:lnTo>
                    <a:pt x="647593" y="191545"/>
                  </a:lnTo>
                  <a:lnTo>
                    <a:pt x="647593" y="83562"/>
                  </a:lnTo>
                  <a:lnTo>
                    <a:pt x="982183" y="83562"/>
                  </a:lnTo>
                  <a:lnTo>
                    <a:pt x="982183" y="64013"/>
                  </a:lnTo>
                  <a:lnTo>
                    <a:pt x="1305979" y="64013"/>
                  </a:lnTo>
                  <a:lnTo>
                    <a:pt x="1305979" y="58619"/>
                  </a:lnTo>
                  <a:lnTo>
                    <a:pt x="1640569" y="58619"/>
                  </a:lnTo>
                  <a:lnTo>
                    <a:pt x="1640569" y="45501"/>
                  </a:lnTo>
                  <a:lnTo>
                    <a:pt x="1964366" y="45501"/>
                  </a:lnTo>
                  <a:lnTo>
                    <a:pt x="1964366" y="0"/>
                  </a:lnTo>
                  <a:lnTo>
                    <a:pt x="2298956" y="0"/>
                  </a:lnTo>
                  <a:lnTo>
                    <a:pt x="2298956" y="0"/>
                  </a:lnTo>
                  <a:lnTo>
                    <a:pt x="2633545" y="0"/>
                  </a:lnTo>
                  <a:lnTo>
                    <a:pt x="2633545" y="0"/>
                  </a:lnTo>
                  <a:lnTo>
                    <a:pt x="2957342" y="0"/>
                  </a:lnTo>
                  <a:lnTo>
                    <a:pt x="2957342" y="0"/>
                  </a:lnTo>
                  <a:lnTo>
                    <a:pt x="3291932" y="0"/>
                  </a:lnTo>
                  <a:lnTo>
                    <a:pt x="3291932" y="0"/>
                  </a:lnTo>
                  <a:lnTo>
                    <a:pt x="3615729" y="0"/>
                  </a:lnTo>
                  <a:lnTo>
                    <a:pt x="3615729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21095" y="3407779"/>
              <a:ext cx="1964366" cy="1048691"/>
            </a:xfrm>
            <a:custGeom>
              <a:avLst/>
              <a:pathLst>
                <a:path w="1964366" h="1048691">
                  <a:moveTo>
                    <a:pt x="0" y="1048691"/>
                  </a:moveTo>
                  <a:lnTo>
                    <a:pt x="334589" y="865782"/>
                  </a:lnTo>
                  <a:lnTo>
                    <a:pt x="647593" y="707368"/>
                  </a:lnTo>
                  <a:lnTo>
                    <a:pt x="982183" y="497066"/>
                  </a:lnTo>
                  <a:lnTo>
                    <a:pt x="1305979" y="354019"/>
                  </a:lnTo>
                  <a:lnTo>
                    <a:pt x="1640569" y="182834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21095" y="3841468"/>
              <a:ext cx="1964366" cy="1043243"/>
            </a:xfrm>
            <a:custGeom>
              <a:avLst/>
              <a:pathLst>
                <a:path w="1964366" h="1043243">
                  <a:moveTo>
                    <a:pt x="0" y="1043243"/>
                  </a:moveTo>
                  <a:lnTo>
                    <a:pt x="334589" y="879393"/>
                  </a:lnTo>
                  <a:lnTo>
                    <a:pt x="647593" y="731935"/>
                  </a:lnTo>
                  <a:lnTo>
                    <a:pt x="982183" y="536989"/>
                  </a:lnTo>
                  <a:lnTo>
                    <a:pt x="1305979" y="360688"/>
                  </a:lnTo>
                  <a:lnTo>
                    <a:pt x="1640569" y="179283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21095" y="3900925"/>
              <a:ext cx="1964366" cy="1002431"/>
            </a:xfrm>
            <a:custGeom>
              <a:avLst/>
              <a:pathLst>
                <a:path w="1964366" h="1002431">
                  <a:moveTo>
                    <a:pt x="0" y="1002431"/>
                  </a:moveTo>
                  <a:lnTo>
                    <a:pt x="334589" y="844320"/>
                  </a:lnTo>
                  <a:lnTo>
                    <a:pt x="647593" y="683408"/>
                  </a:lnTo>
                  <a:lnTo>
                    <a:pt x="982183" y="514611"/>
                  </a:lnTo>
                  <a:lnTo>
                    <a:pt x="1305979" y="341783"/>
                  </a:lnTo>
                  <a:lnTo>
                    <a:pt x="1640569" y="144612"/>
                  </a:lnTo>
                  <a:lnTo>
                    <a:pt x="1964366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560747" y="435899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60747" y="373502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60747" y="311099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560747" y="2487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3" name="pl17"/>
            <p:cNvSpPr/>
            <p:nvPr/>
          </p:nvSpPr>
          <p:spPr>
            <a:xfrm>
              <a:off x="7805514" y="440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05514" y="378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05514" y="3156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05514" y="2532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802109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35568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66868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0327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32707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9661665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998546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032005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29"/>
            <p:cNvSpPr/>
            <p:nvPr/>
          </p:nvSpPr>
          <p:spPr>
            <a:xfrm>
              <a:off x="10654641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10978438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11313027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11636824" y="50246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3"/>
            <p:cNvSpPr/>
            <p:nvPr/>
          </p:nvSpPr>
          <p:spPr>
            <a:xfrm>
              <a:off x="7939746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8274365" y="50843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8563705" y="5108503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8915172" y="50858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3" name="tx37"/>
            <p:cNvSpPr/>
            <p:nvPr/>
          </p:nvSpPr>
          <p:spPr>
            <a:xfrm>
              <a:off x="9228848" y="5085881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44" name="tx38"/>
            <p:cNvSpPr/>
            <p:nvPr/>
          </p:nvSpPr>
          <p:spPr>
            <a:xfrm>
              <a:off x="9580315" y="50616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924471" y="5061652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218342" y="50842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0573321" y="5087845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893695" y="50878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4741" y="5108503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538538" y="50858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807789" y="5344126"/>
              <a:ext cx="4234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647568" y="361452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3" name="rc47"/>
            <p:cNvSpPr/>
            <p:nvPr/>
          </p:nvSpPr>
          <p:spPr>
            <a:xfrm>
              <a:off x="7922107" y="5515376"/>
              <a:ext cx="38137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8"/>
            <p:cNvSpPr/>
            <p:nvPr/>
          </p:nvSpPr>
          <p:spPr>
            <a:xfrm>
              <a:off x="8067611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089557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3"/>
            <p:cNvSpPr/>
            <p:nvPr/>
          </p:nvSpPr>
          <p:spPr>
            <a:xfrm>
              <a:off x="889300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91494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786199" y="55849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808145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3"/>
            <p:cNvSpPr/>
            <p:nvPr/>
          </p:nvSpPr>
          <p:spPr>
            <a:xfrm>
              <a:off x="10747262" y="55849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769208" y="56946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8"/>
            <p:cNvSpPr/>
            <p:nvPr/>
          </p:nvSpPr>
          <p:spPr>
            <a:xfrm>
              <a:off x="8362982" y="5627185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188373" y="5626828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10081571" y="5626828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1042633" y="5625399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78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R$ 40,89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R$ 25,97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R$ 19,02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R$ 18,07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i="0" b="0" u="none">
                <a:solidFill>
                  <a:srgbClr val="00579E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Comparativo anual - </a:t>
            </a:r>
            <a:r>
              <a:rPr cap="none" i="0" b="0" u="none">
                <a:solidFill>
                  <a:srgbClr val="00579E">
                    <a:alpha val="100000"/>
                  </a:srgbClr>
                </a:solidFill>
                <a:highlight>
                  <a:srgbClr val="FFFF00">
                    <a:alpha val="100000"/>
                  </a:srgbClr>
                </a:highlight>
                <a:latin typeface="Arial"/>
                <a:cs typeface="Arial"/>
                <a:ea typeface="Arial"/>
                <a:sym typeface="Arial"/>
              </a:rPr>
              <a:t>Somente o Executivo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4824237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391719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0101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748524"/>
              <a:ext cx="4445678" cy="2758481"/>
            </a:xfrm>
            <a:custGeom>
              <a:avLst/>
              <a:pathLst>
                <a:path w="4445678" h="2758481">
                  <a:moveTo>
                    <a:pt x="0" y="2758481"/>
                  </a:moveTo>
                  <a:lnTo>
                    <a:pt x="411391" y="2548131"/>
                  </a:lnTo>
                  <a:lnTo>
                    <a:pt x="796240" y="2304580"/>
                  </a:lnTo>
                  <a:lnTo>
                    <a:pt x="1207632" y="2069686"/>
                  </a:lnTo>
                  <a:lnTo>
                    <a:pt x="1605752" y="1824678"/>
                  </a:lnTo>
                  <a:lnTo>
                    <a:pt x="2017143" y="1576652"/>
                  </a:lnTo>
                  <a:lnTo>
                    <a:pt x="2415264" y="1349488"/>
                  </a:lnTo>
                  <a:lnTo>
                    <a:pt x="2826655" y="1101638"/>
                  </a:lnTo>
                  <a:lnTo>
                    <a:pt x="3238046" y="848858"/>
                  </a:lnTo>
                  <a:lnTo>
                    <a:pt x="3636166" y="607390"/>
                  </a:lnTo>
                  <a:lnTo>
                    <a:pt x="4047558" y="372822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4005805"/>
              <a:ext cx="2415264" cy="1516525"/>
            </a:xfrm>
            <a:custGeom>
              <a:avLst/>
              <a:pathLst>
                <a:path w="2415264" h="1516525">
                  <a:moveTo>
                    <a:pt x="0" y="1516525"/>
                  </a:moveTo>
                  <a:lnTo>
                    <a:pt x="411391" y="1278343"/>
                  </a:lnTo>
                  <a:lnTo>
                    <a:pt x="796240" y="1063988"/>
                  </a:lnTo>
                  <a:lnTo>
                    <a:pt x="1207632" y="780602"/>
                  </a:lnTo>
                  <a:lnTo>
                    <a:pt x="1605752" y="524320"/>
                  </a:lnTo>
                  <a:lnTo>
                    <a:pt x="2017143" y="260618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5522021" y="274852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5567741" y="278839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32.88</a:t>
              </a:r>
            </a:p>
          </p:txBody>
        </p:sp>
        <p:sp>
          <p:nvSpPr>
            <p:cNvPr id="17" name="pg12"/>
            <p:cNvSpPr/>
            <p:nvPr/>
          </p:nvSpPr>
          <p:spPr>
            <a:xfrm>
              <a:off x="3491606" y="3622204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3537326" y="3676778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19.02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477875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387171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795642" y="2964609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824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40410" y="3917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40410" y="30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405982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797004" y="6155456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42508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296445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359624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6181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3237879" y="6289232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3891614" y="628929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483323" y="213636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595390" y="232950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50" name="rc4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7940520" y="5421866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7940520" y="490729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7940520" y="439271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940520" y="3878140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940520" y="3363565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940520" y="2848989"/>
              <a:ext cx="3580919" cy="0"/>
            </a:xfrm>
            <a:custGeom>
              <a:avLst/>
              <a:pathLst>
                <a:path w="3580919" h="0">
                  <a:moveTo>
                    <a:pt x="0" y="0"/>
                  </a:moveTo>
                  <a:lnTo>
                    <a:pt x="3580919" y="0"/>
                  </a:lnTo>
                  <a:lnTo>
                    <a:pt x="35809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103289" y="5421866"/>
              <a:ext cx="32523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103289" y="5164578"/>
              <a:ext cx="46233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103289" y="4907290"/>
              <a:ext cx="2045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103289" y="4650003"/>
              <a:ext cx="9403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103289" y="4392715"/>
              <a:ext cx="95948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57"/>
            <p:cNvSpPr/>
            <p:nvPr/>
          </p:nvSpPr>
          <p:spPr>
            <a:xfrm>
              <a:off x="8103289" y="4135428"/>
              <a:ext cx="141914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8"/>
            <p:cNvSpPr/>
            <p:nvPr/>
          </p:nvSpPr>
          <p:spPr>
            <a:xfrm>
              <a:off x="8103289" y="3878140"/>
              <a:ext cx="60437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59"/>
            <p:cNvSpPr/>
            <p:nvPr/>
          </p:nvSpPr>
          <p:spPr>
            <a:xfrm>
              <a:off x="8103289" y="3620852"/>
              <a:ext cx="80807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0"/>
            <p:cNvSpPr/>
            <p:nvPr/>
          </p:nvSpPr>
          <p:spPr>
            <a:xfrm>
              <a:off x="8103289" y="3363565"/>
              <a:ext cx="1205855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1"/>
            <p:cNvSpPr/>
            <p:nvPr/>
          </p:nvSpPr>
          <p:spPr>
            <a:xfrm>
              <a:off x="8103289" y="3106277"/>
              <a:ext cx="1091592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2"/>
            <p:cNvSpPr/>
            <p:nvPr/>
          </p:nvSpPr>
          <p:spPr>
            <a:xfrm>
              <a:off x="8103289" y="2848989"/>
              <a:ext cx="1967531" cy="257287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3"/>
            <p:cNvSpPr/>
            <p:nvPr/>
          </p:nvSpPr>
          <p:spPr>
            <a:xfrm>
              <a:off x="8103289" y="2591702"/>
              <a:ext cx="2134966" cy="257287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35812" y="5485343"/>
              <a:ext cx="31183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150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149522" y="5253715"/>
              <a:ext cx="311830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213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105335" y="4970767"/>
              <a:ext cx="23378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9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112692" y="4739140"/>
              <a:ext cx="272808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43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199237" y="4457903"/>
              <a:ext cx="31183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442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245204" y="4224633"/>
              <a:ext cx="31183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654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163726" y="3941617"/>
              <a:ext cx="31183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278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8184096" y="3709989"/>
              <a:ext cx="311830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372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9309144" y="3427041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5.556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9194881" y="319541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5.030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10070820" y="2912466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9.066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10238255" y="2680839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9.837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596479" y="5346261"/>
              <a:ext cx="1281410" cy="111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573758" y="4853762"/>
              <a:ext cx="1304131" cy="89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48073" y="4353821"/>
              <a:ext cx="82981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6291530" y="3822180"/>
              <a:ext cx="1586358" cy="92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212453" y="3324671"/>
              <a:ext cx="166543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57449" y="2810096"/>
              <a:ext cx="1620440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7905725" y="5421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905725" y="4907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905725" y="439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905725" y="3878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905725" y="3363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7905725" y="2848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103289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188416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73543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358670" y="57306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8069386" y="579139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9113853" y="5791753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0165077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11250204" y="579139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8960273" y="5901130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2" name="tx97"/>
            <p:cNvSpPr/>
            <p:nvPr/>
          </p:nvSpPr>
          <p:spPr>
            <a:xfrm rot="-5400000">
              <a:off x="6101789" y="413542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9007656" y="6225045"/>
              <a:ext cx="14466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9153160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rc100"/>
            <p:cNvSpPr/>
            <p:nvPr/>
          </p:nvSpPr>
          <p:spPr>
            <a:xfrm>
              <a:off x="9162160" y="6303634"/>
              <a:ext cx="201455" cy="201455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9806895" y="629463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815895" y="6303634"/>
              <a:ext cx="201455" cy="201455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3"/>
            <p:cNvSpPr/>
            <p:nvPr/>
          </p:nvSpPr>
          <p:spPr>
            <a:xfrm>
              <a:off x="9448532" y="6358821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9" name="tx104"/>
            <p:cNvSpPr/>
            <p:nvPr/>
          </p:nvSpPr>
          <p:spPr>
            <a:xfrm>
              <a:off x="10102266" y="635888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8693975" y="2066776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8806042" y="2259911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  <p:sp>
        <p:nvSpPr>
          <p:cNvPr id="11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R$ 16,14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jul/24</a:t>
            </a:r>
          </a:p>
        </p:txBody>
      </p:sp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R$ 15,51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Despesa Liquidada 
acumulada até jul/23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+ 4,06 %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Despesa Liquidada Total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8,51 %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Variação (%) 
liquidação Pessoal e Encargos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779021" y="2981571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779021" y="259863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779021" y="221569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779021" y="1832750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779021" y="144980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779021" y="1066869"/>
              <a:ext cx="3925298" cy="0"/>
            </a:xfrm>
            <a:custGeom>
              <a:avLst/>
              <a:pathLst>
                <a:path w="3925298" h="0">
                  <a:moveTo>
                    <a:pt x="0" y="0"/>
                  </a:moveTo>
                  <a:lnTo>
                    <a:pt x="3925298" y="0"/>
                  </a:lnTo>
                  <a:lnTo>
                    <a:pt x="392529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7957444" y="1571804"/>
              <a:ext cx="3266207" cy="152782"/>
            </a:xfrm>
            <a:custGeom>
              <a:avLst/>
              <a:pathLst>
                <a:path w="3266207" h="152782">
                  <a:moveTo>
                    <a:pt x="0" y="78369"/>
                  </a:moveTo>
                  <a:lnTo>
                    <a:pt x="302246" y="78221"/>
                  </a:lnTo>
                  <a:lnTo>
                    <a:pt x="584992" y="60336"/>
                  </a:lnTo>
                  <a:lnTo>
                    <a:pt x="887238" y="41808"/>
                  </a:lnTo>
                  <a:lnTo>
                    <a:pt x="1179734" y="59264"/>
                  </a:lnTo>
                  <a:lnTo>
                    <a:pt x="1481980" y="75866"/>
                  </a:lnTo>
                  <a:lnTo>
                    <a:pt x="1774476" y="152782"/>
                  </a:lnTo>
                  <a:lnTo>
                    <a:pt x="2076722" y="136817"/>
                  </a:lnTo>
                  <a:lnTo>
                    <a:pt x="2378968" y="113895"/>
                  </a:lnTo>
                  <a:lnTo>
                    <a:pt x="2671464" y="73318"/>
                  </a:lnTo>
                  <a:lnTo>
                    <a:pt x="2973710" y="21905"/>
                  </a:lnTo>
                  <a:lnTo>
                    <a:pt x="3266207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7957444" y="1409086"/>
              <a:ext cx="1774476" cy="136451"/>
            </a:xfrm>
            <a:custGeom>
              <a:avLst/>
              <a:pathLst>
                <a:path w="1774476" h="136451">
                  <a:moveTo>
                    <a:pt x="0" y="136451"/>
                  </a:moveTo>
                  <a:lnTo>
                    <a:pt x="302246" y="115108"/>
                  </a:lnTo>
                  <a:lnTo>
                    <a:pt x="584992" y="125026"/>
                  </a:lnTo>
                  <a:lnTo>
                    <a:pt x="887238" y="113847"/>
                  </a:lnTo>
                  <a:lnTo>
                    <a:pt x="1179734" y="71308"/>
                  </a:lnTo>
                  <a:lnTo>
                    <a:pt x="1481980" y="32259"/>
                  </a:lnTo>
                  <a:lnTo>
                    <a:pt x="177447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7779021" y="1241268"/>
              <a:ext cx="359781" cy="169038"/>
            </a:xfrm>
            <a:custGeom>
              <a:avLst/>
              <a:pathLst>
                <a:path w="359781" h="169038">
                  <a:moveTo>
                    <a:pt x="24496" y="169038"/>
                  </a:moveTo>
                  <a:lnTo>
                    <a:pt x="332349" y="169038"/>
                  </a:lnTo>
                  <a:lnTo>
                    <a:pt x="331244" y="169016"/>
                  </a:lnTo>
                  <a:lnTo>
                    <a:pt x="335655" y="168838"/>
                  </a:lnTo>
                  <a:lnTo>
                    <a:pt x="339981" y="167955"/>
                  </a:lnTo>
                  <a:lnTo>
                    <a:pt x="344109" y="166389"/>
                  </a:lnTo>
                  <a:lnTo>
                    <a:pt x="347932" y="164182"/>
                  </a:lnTo>
                  <a:lnTo>
                    <a:pt x="351352" y="161390"/>
                  </a:lnTo>
                  <a:lnTo>
                    <a:pt x="354279" y="158086"/>
                  </a:lnTo>
                  <a:lnTo>
                    <a:pt x="356639" y="154354"/>
                  </a:lnTo>
                  <a:lnTo>
                    <a:pt x="358369" y="150293"/>
                  </a:lnTo>
                  <a:lnTo>
                    <a:pt x="359425" y="146006"/>
                  </a:lnTo>
                  <a:lnTo>
                    <a:pt x="359781" y="141606"/>
                  </a:lnTo>
                  <a:lnTo>
                    <a:pt x="359781" y="27432"/>
                  </a:lnTo>
                  <a:lnTo>
                    <a:pt x="359425" y="23031"/>
                  </a:lnTo>
                  <a:lnTo>
                    <a:pt x="358369" y="18745"/>
                  </a:lnTo>
                  <a:lnTo>
                    <a:pt x="356639" y="14683"/>
                  </a:lnTo>
                  <a:lnTo>
                    <a:pt x="354279" y="10952"/>
                  </a:lnTo>
                  <a:lnTo>
                    <a:pt x="351352" y="7647"/>
                  </a:lnTo>
                  <a:lnTo>
                    <a:pt x="347932" y="4855"/>
                  </a:lnTo>
                  <a:lnTo>
                    <a:pt x="344109" y="2648"/>
                  </a:lnTo>
                  <a:lnTo>
                    <a:pt x="339981" y="1083"/>
                  </a:lnTo>
                  <a:lnTo>
                    <a:pt x="335655" y="200"/>
                  </a:lnTo>
                  <a:lnTo>
                    <a:pt x="332349" y="0"/>
                  </a:lnTo>
                  <a:lnTo>
                    <a:pt x="24496" y="0"/>
                  </a:lnTo>
                  <a:lnTo>
                    <a:pt x="27802" y="200"/>
                  </a:lnTo>
                  <a:lnTo>
                    <a:pt x="23391" y="22"/>
                  </a:lnTo>
                  <a:lnTo>
                    <a:pt x="19008" y="554"/>
                  </a:lnTo>
                  <a:lnTo>
                    <a:pt x="14768" y="1782"/>
                  </a:lnTo>
                  <a:lnTo>
                    <a:pt x="10780" y="3675"/>
                  </a:lnTo>
                  <a:lnTo>
                    <a:pt x="7146" y="6183"/>
                  </a:lnTo>
                  <a:lnTo>
                    <a:pt x="3962" y="9241"/>
                  </a:lnTo>
                  <a:lnTo>
                    <a:pt x="1310" y="12770"/>
                  </a:lnTo>
                  <a:lnTo>
                    <a:pt x="0" y="15268"/>
                  </a:lnTo>
                  <a:lnTo>
                    <a:pt x="0" y="153770"/>
                  </a:lnTo>
                  <a:lnTo>
                    <a:pt x="1310" y="156267"/>
                  </a:lnTo>
                  <a:lnTo>
                    <a:pt x="3962" y="159797"/>
                  </a:lnTo>
                  <a:lnTo>
                    <a:pt x="7146" y="162855"/>
                  </a:lnTo>
                  <a:lnTo>
                    <a:pt x="10780" y="165363"/>
                  </a:lnTo>
                  <a:lnTo>
                    <a:pt x="14768" y="167255"/>
                  </a:lnTo>
                  <a:lnTo>
                    <a:pt x="19008" y="168484"/>
                  </a:lnTo>
                  <a:lnTo>
                    <a:pt x="23391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7821805" y="130563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078331" y="121992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124051" y="1284293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391222" y="122984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436942" y="129421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663324" y="121866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709044" y="1283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8985965" y="117612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031685" y="124049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258066" y="1137076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303786" y="12014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9550562" y="1104817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9596282" y="116918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09733" y="2917337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09733" y="253439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309733" y="2151456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309733" y="176851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309733" y="138557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309733" y="1002635"/>
              <a:ext cx="4066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7744227" y="2981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7744227" y="2598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7744227" y="2215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7744227" y="183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7744227" y="14498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7744227" y="1066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259690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8844682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9439424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10034166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10628909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223651" y="30773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5"/>
            <p:cNvSpPr/>
            <p:nvPr/>
          </p:nvSpPr>
          <p:spPr>
            <a:xfrm>
              <a:off x="8178370" y="3137019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8756576" y="3138507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358075" y="3114278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9932457" y="3136900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10544166" y="3140472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11125365" y="3138507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455840" y="727055"/>
              <a:ext cx="2571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57" name="rc52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711215" y="5682614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711215" y="529967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11215" y="491673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711215" y="4533793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7711215" y="415085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7711215" y="3767912"/>
              <a:ext cx="3993104" cy="0"/>
            </a:xfrm>
            <a:custGeom>
              <a:avLst/>
              <a:pathLst>
                <a:path w="3993104" h="0">
                  <a:moveTo>
                    <a:pt x="0" y="0"/>
                  </a:moveTo>
                  <a:lnTo>
                    <a:pt x="3993104" y="0"/>
                  </a:lnTo>
                  <a:lnTo>
                    <a:pt x="399310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7892720" y="4252435"/>
              <a:ext cx="3630094" cy="319151"/>
            </a:xfrm>
            <a:custGeom>
              <a:avLst/>
              <a:pathLst>
                <a:path w="3630094" h="319151">
                  <a:moveTo>
                    <a:pt x="0" y="319151"/>
                  </a:moveTo>
                  <a:lnTo>
                    <a:pt x="335919" y="313763"/>
                  </a:lnTo>
                  <a:lnTo>
                    <a:pt x="650166" y="260394"/>
                  </a:lnTo>
                  <a:lnTo>
                    <a:pt x="986085" y="204090"/>
                  </a:lnTo>
                  <a:lnTo>
                    <a:pt x="1311168" y="250925"/>
                  </a:lnTo>
                  <a:lnTo>
                    <a:pt x="1647087" y="291291"/>
                  </a:lnTo>
                  <a:lnTo>
                    <a:pt x="1972170" y="243672"/>
                  </a:lnTo>
                  <a:lnTo>
                    <a:pt x="2308090" y="255317"/>
                  </a:lnTo>
                  <a:lnTo>
                    <a:pt x="2644009" y="208358"/>
                  </a:lnTo>
                  <a:lnTo>
                    <a:pt x="2969092" y="40719"/>
                  </a:lnTo>
                  <a:lnTo>
                    <a:pt x="3305011" y="0"/>
                  </a:lnTo>
                  <a:lnTo>
                    <a:pt x="3630094" y="66817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7892720" y="4290666"/>
              <a:ext cx="1972170" cy="271755"/>
            </a:xfrm>
            <a:custGeom>
              <a:avLst/>
              <a:pathLst>
                <a:path w="1972170" h="271755">
                  <a:moveTo>
                    <a:pt x="0" y="149586"/>
                  </a:moveTo>
                  <a:lnTo>
                    <a:pt x="335919" y="168815"/>
                  </a:lnTo>
                  <a:lnTo>
                    <a:pt x="650166" y="271755"/>
                  </a:lnTo>
                  <a:lnTo>
                    <a:pt x="986085" y="109962"/>
                  </a:lnTo>
                  <a:lnTo>
                    <a:pt x="1311168" y="0"/>
                  </a:lnTo>
                  <a:lnTo>
                    <a:pt x="1647087" y="57815"/>
                  </a:lnTo>
                  <a:lnTo>
                    <a:pt x="1972170" y="4414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7741506" y="435573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787226" y="438578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8077425" y="4374962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8123145" y="440501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8391672" y="447790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8437392" y="450795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727592" y="4316109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773312" y="434616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9052675" y="4206147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9098395" y="4236199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9388594" y="4263963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9434314" y="429401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713677" y="4250291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759397" y="4280343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91053" y="5618380"/>
              <a:ext cx="257532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R$ 0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09733" y="523543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R$ 1B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309733" y="4852499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R$ 2B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309733" y="446955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R$ 3B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7309733" y="408661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R$ 4B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309733" y="3703678"/>
              <a:ext cx="338851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R$ 5B</a:t>
              </a:r>
            </a:p>
          </p:txBody>
        </p:sp>
        <p:sp>
          <p:nvSpPr>
            <p:cNvPr id="86" name="pl81"/>
            <p:cNvSpPr/>
            <p:nvPr/>
          </p:nvSpPr>
          <p:spPr>
            <a:xfrm>
              <a:off x="7676421" y="5682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676421" y="5299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7676421" y="4916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7676421" y="4533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7676421" y="415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676421" y="3767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228639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7880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539808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200810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0861812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11522815" y="57783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3"/>
            <p:cNvSpPr/>
            <p:nvPr/>
          </p:nvSpPr>
          <p:spPr>
            <a:xfrm>
              <a:off x="8147319" y="583806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90699" y="583955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458458" y="581532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099101" y="583794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777070" y="584151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11424529" y="583955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179308" y="3428098"/>
              <a:ext cx="10569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  <p:sp>
          <p:nvSpPr>
            <p:cNvPr id="105" name="rc100"/>
            <p:cNvSpPr/>
            <p:nvPr/>
          </p:nvSpPr>
          <p:spPr>
            <a:xfrm>
              <a:off x="8095048" y="6133605"/>
              <a:ext cx="26465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1"/>
            <p:cNvSpPr/>
            <p:nvPr/>
          </p:nvSpPr>
          <p:spPr>
            <a:xfrm>
              <a:off x="8240552" y="620319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262498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4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8535924" y="6267381"/>
              <a:ext cx="84730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9789606" y="6267441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</p:grpSp>
      <p:graphicFrame>
        <p:nvGraphicFramePr>
          <p:cNvPr id="114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6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R$ 40,53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(Acumulado em 12 meses)</a:t>
            </a:r>
          </a:p>
        </p:txBody>
      </p:sp>
      <p:sp>
        <p:nvSpPr>
          <p:cNvPr id="117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R$ 3,52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8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7658884" y="2585169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7658884" y="2106895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7658884" y="1628621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7658884" y="1150347"/>
              <a:ext cx="3975846" cy="0"/>
            </a:xfrm>
            <a:custGeom>
              <a:avLst/>
              <a:pathLst>
                <a:path w="3975846" h="0">
                  <a:moveTo>
                    <a:pt x="0" y="0"/>
                  </a:moveTo>
                  <a:lnTo>
                    <a:pt x="3975846" y="0"/>
                  </a:lnTo>
                  <a:lnTo>
                    <a:pt x="39758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7839604" y="1130132"/>
              <a:ext cx="3614405" cy="1788176"/>
            </a:xfrm>
            <a:custGeom>
              <a:avLst/>
              <a:pathLst>
                <a:path w="3614405" h="1788176">
                  <a:moveTo>
                    <a:pt x="0" y="1788176"/>
                  </a:moveTo>
                  <a:lnTo>
                    <a:pt x="334467" y="1642387"/>
                  </a:lnTo>
                  <a:lnTo>
                    <a:pt x="647356" y="1489796"/>
                  </a:lnTo>
                  <a:lnTo>
                    <a:pt x="981823" y="1328879"/>
                  </a:lnTo>
                  <a:lnTo>
                    <a:pt x="1305501" y="1173930"/>
                  </a:lnTo>
                  <a:lnTo>
                    <a:pt x="1639969" y="1023761"/>
                  </a:lnTo>
                  <a:lnTo>
                    <a:pt x="1963647" y="868430"/>
                  </a:lnTo>
                  <a:lnTo>
                    <a:pt x="2298114" y="714514"/>
                  </a:lnTo>
                  <a:lnTo>
                    <a:pt x="2632582" y="554961"/>
                  </a:lnTo>
                  <a:lnTo>
                    <a:pt x="2956260" y="373284"/>
                  </a:lnTo>
                  <a:lnTo>
                    <a:pt x="3290727" y="185823"/>
                  </a:lnTo>
                  <a:lnTo>
                    <a:pt x="36144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7839604" y="1885157"/>
              <a:ext cx="1963647" cy="1011940"/>
            </a:xfrm>
            <a:custGeom>
              <a:avLst/>
              <a:pathLst>
                <a:path w="1963647" h="1011940">
                  <a:moveTo>
                    <a:pt x="0" y="1011940"/>
                  </a:moveTo>
                  <a:lnTo>
                    <a:pt x="334467" y="851168"/>
                  </a:lnTo>
                  <a:lnTo>
                    <a:pt x="647356" y="703371"/>
                  </a:lnTo>
                  <a:lnTo>
                    <a:pt x="981823" y="535251"/>
                  </a:lnTo>
                  <a:lnTo>
                    <a:pt x="1305501" y="353868"/>
                  </a:lnTo>
                  <a:lnTo>
                    <a:pt x="1639969" y="178753"/>
                  </a:lnTo>
                  <a:lnTo>
                    <a:pt x="1963647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1"/>
            <p:cNvSpPr/>
            <p:nvPr/>
          </p:nvSpPr>
          <p:spPr>
            <a:xfrm>
              <a:off x="7658884" y="2571037"/>
              <a:ext cx="362878" cy="191800"/>
            </a:xfrm>
            <a:custGeom>
              <a:avLst/>
              <a:pathLst>
                <a:path w="362878" h="191800">
                  <a:moveTo>
                    <a:pt x="25993" y="191800"/>
                  </a:moveTo>
                  <a:lnTo>
                    <a:pt x="335446" y="191800"/>
                  </a:lnTo>
                  <a:lnTo>
                    <a:pt x="334342" y="191778"/>
                  </a:lnTo>
                  <a:lnTo>
                    <a:pt x="338753" y="191600"/>
                  </a:lnTo>
                  <a:lnTo>
                    <a:pt x="343078" y="190717"/>
                  </a:lnTo>
                  <a:lnTo>
                    <a:pt x="347206" y="189152"/>
                  </a:lnTo>
                  <a:lnTo>
                    <a:pt x="351030" y="186944"/>
                  </a:lnTo>
                  <a:lnTo>
                    <a:pt x="354449" y="184152"/>
                  </a:lnTo>
                  <a:lnTo>
                    <a:pt x="357377" y="180848"/>
                  </a:lnTo>
                  <a:lnTo>
                    <a:pt x="359736" y="177117"/>
                  </a:lnTo>
                  <a:lnTo>
                    <a:pt x="361467" y="173055"/>
                  </a:lnTo>
                  <a:lnTo>
                    <a:pt x="362523" y="168769"/>
                  </a:lnTo>
                  <a:lnTo>
                    <a:pt x="362878" y="164368"/>
                  </a:lnTo>
                  <a:lnTo>
                    <a:pt x="362878" y="27432"/>
                  </a:lnTo>
                  <a:lnTo>
                    <a:pt x="362523" y="23031"/>
                  </a:lnTo>
                  <a:lnTo>
                    <a:pt x="361467" y="18745"/>
                  </a:lnTo>
                  <a:lnTo>
                    <a:pt x="359736" y="14683"/>
                  </a:lnTo>
                  <a:lnTo>
                    <a:pt x="357377" y="10952"/>
                  </a:lnTo>
                  <a:lnTo>
                    <a:pt x="354449" y="7647"/>
                  </a:lnTo>
                  <a:lnTo>
                    <a:pt x="351030" y="4855"/>
                  </a:lnTo>
                  <a:lnTo>
                    <a:pt x="347206" y="2648"/>
                  </a:lnTo>
                  <a:lnTo>
                    <a:pt x="343078" y="1083"/>
                  </a:lnTo>
                  <a:lnTo>
                    <a:pt x="338753" y="200"/>
                  </a:lnTo>
                  <a:lnTo>
                    <a:pt x="335446" y="0"/>
                  </a:lnTo>
                  <a:lnTo>
                    <a:pt x="25993" y="0"/>
                  </a:lnTo>
                  <a:lnTo>
                    <a:pt x="29300" y="200"/>
                  </a:lnTo>
                  <a:lnTo>
                    <a:pt x="24889" y="22"/>
                  </a:lnTo>
                  <a:lnTo>
                    <a:pt x="20506" y="554"/>
                  </a:lnTo>
                  <a:lnTo>
                    <a:pt x="16266" y="1782"/>
                  </a:lnTo>
                  <a:lnTo>
                    <a:pt x="12277" y="3675"/>
                  </a:lnTo>
                  <a:lnTo>
                    <a:pt x="8644" y="6183"/>
                  </a:lnTo>
                  <a:lnTo>
                    <a:pt x="5460" y="9241"/>
                  </a:lnTo>
                  <a:lnTo>
                    <a:pt x="2808" y="12770"/>
                  </a:lnTo>
                  <a:lnTo>
                    <a:pt x="756" y="16679"/>
                  </a:lnTo>
                  <a:lnTo>
                    <a:pt x="0" y="18946"/>
                  </a:lnTo>
                  <a:lnTo>
                    <a:pt x="0" y="172854"/>
                  </a:lnTo>
                  <a:lnTo>
                    <a:pt x="756" y="175121"/>
                  </a:lnTo>
                  <a:lnTo>
                    <a:pt x="2808" y="179030"/>
                  </a:lnTo>
                  <a:lnTo>
                    <a:pt x="5460" y="182559"/>
                  </a:lnTo>
                  <a:lnTo>
                    <a:pt x="8644" y="185617"/>
                  </a:lnTo>
                  <a:lnTo>
                    <a:pt x="12277" y="188125"/>
                  </a:lnTo>
                  <a:lnTo>
                    <a:pt x="16266" y="190018"/>
                  </a:lnTo>
                  <a:lnTo>
                    <a:pt x="20506" y="191246"/>
                  </a:lnTo>
                  <a:lnTo>
                    <a:pt x="24889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2"/>
            <p:cNvSpPr/>
            <p:nvPr/>
          </p:nvSpPr>
          <p:spPr>
            <a:xfrm>
              <a:off x="7703166" y="260527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8" name="pg13"/>
            <p:cNvSpPr/>
            <p:nvPr/>
          </p:nvSpPr>
          <p:spPr>
            <a:xfrm>
              <a:off x="7991913" y="241026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8037633" y="244450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8304802" y="226246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8350522" y="229670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8600282" y="209434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8646002" y="212858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8923960" y="191296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8969680" y="194720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9297415" y="17378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9343135" y="17720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9582106" y="1559096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9627826" y="159333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7379322" y="253968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7379322" y="20614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7379322" y="158308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7379322" y="110486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4" name="pl29"/>
            <p:cNvSpPr/>
            <p:nvPr/>
          </p:nvSpPr>
          <p:spPr>
            <a:xfrm>
              <a:off x="7624090" y="2585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7624090" y="2106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7624090" y="16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7624090" y="1150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817407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88214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9479574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13771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795865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1454010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809275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73332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9398224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10036010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10711122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11355724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9604466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9052179" y="798965"/>
              <a:ext cx="1189255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acumulada</a:t>
              </a:r>
            </a:p>
          </p:txBody>
        </p:sp>
        <p:sp>
          <p:nvSpPr>
            <p:cNvPr id="53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7591078" y="561935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7591078" y="526171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591078" y="490408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7591078" y="454644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7591078" y="4188810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7591078" y="3831175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7774880" y="4217587"/>
              <a:ext cx="3676047" cy="316502"/>
            </a:xfrm>
            <a:custGeom>
              <a:avLst/>
              <a:pathLst>
                <a:path w="3676047" h="316502">
                  <a:moveTo>
                    <a:pt x="0" y="316502"/>
                  </a:moveTo>
                  <a:lnTo>
                    <a:pt x="340171" y="311606"/>
                  </a:lnTo>
                  <a:lnTo>
                    <a:pt x="658396" y="260751"/>
                  </a:lnTo>
                  <a:lnTo>
                    <a:pt x="998568" y="198486"/>
                  </a:lnTo>
                  <a:lnTo>
                    <a:pt x="1327766" y="243112"/>
                  </a:lnTo>
                  <a:lnTo>
                    <a:pt x="1667938" y="278858"/>
                  </a:lnTo>
                  <a:lnTo>
                    <a:pt x="1997136" y="240254"/>
                  </a:lnTo>
                  <a:lnTo>
                    <a:pt x="2337307" y="250834"/>
                  </a:lnTo>
                  <a:lnTo>
                    <a:pt x="2677479" y="208687"/>
                  </a:lnTo>
                  <a:lnTo>
                    <a:pt x="3006677" y="43253"/>
                  </a:lnTo>
                  <a:lnTo>
                    <a:pt x="3346849" y="0"/>
                  </a:lnTo>
                  <a:lnTo>
                    <a:pt x="3676047" y="12246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7592722" y="404942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638442" y="408366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3" name="pg58"/>
            <p:cNvSpPr/>
            <p:nvPr/>
          </p:nvSpPr>
          <p:spPr>
            <a:xfrm>
              <a:off x="7932893" y="409110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59"/>
            <p:cNvSpPr/>
            <p:nvPr/>
          </p:nvSpPr>
          <p:spPr>
            <a:xfrm>
              <a:off x="7978613" y="41253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65" name="pg60"/>
            <p:cNvSpPr/>
            <p:nvPr/>
          </p:nvSpPr>
          <p:spPr>
            <a:xfrm>
              <a:off x="8251118" y="418811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1"/>
            <p:cNvSpPr/>
            <p:nvPr/>
          </p:nvSpPr>
          <p:spPr>
            <a:xfrm>
              <a:off x="8296838" y="422235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67" name="pg62"/>
            <p:cNvSpPr/>
            <p:nvPr/>
          </p:nvSpPr>
          <p:spPr>
            <a:xfrm>
              <a:off x="8591290" y="4036147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3"/>
            <p:cNvSpPr/>
            <p:nvPr/>
          </p:nvSpPr>
          <p:spPr>
            <a:xfrm>
              <a:off x="8637010" y="407038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69" name="pg64"/>
            <p:cNvSpPr/>
            <p:nvPr/>
          </p:nvSpPr>
          <p:spPr>
            <a:xfrm>
              <a:off x="8920488" y="3936982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966208" y="397121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1" name="pg66"/>
            <p:cNvSpPr/>
            <p:nvPr/>
          </p:nvSpPr>
          <p:spPr>
            <a:xfrm>
              <a:off x="9260660" y="3983845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9306380" y="401808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3" name="pg68"/>
            <p:cNvSpPr/>
            <p:nvPr/>
          </p:nvSpPr>
          <p:spPr>
            <a:xfrm>
              <a:off x="9589858" y="395663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9635578" y="39908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7774880" y="4263043"/>
              <a:ext cx="1997136" cy="251136"/>
            </a:xfrm>
            <a:custGeom>
              <a:avLst/>
              <a:pathLst>
                <a:path w="1997136" h="251136">
                  <a:moveTo>
                    <a:pt x="0" y="112443"/>
                  </a:moveTo>
                  <a:lnTo>
                    <a:pt x="340171" y="154118"/>
                  </a:lnTo>
                  <a:lnTo>
                    <a:pt x="658396" y="251136"/>
                  </a:lnTo>
                  <a:lnTo>
                    <a:pt x="998568" y="99165"/>
                  </a:lnTo>
                  <a:lnTo>
                    <a:pt x="1327766" y="0"/>
                  </a:lnTo>
                  <a:lnTo>
                    <a:pt x="1667938" y="46863"/>
                  </a:lnTo>
                  <a:lnTo>
                    <a:pt x="1997136" y="19652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7460642" y="55738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379322" y="521772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7379322" y="48600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7379322" y="450090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379322" y="414517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7379322" y="3786050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7556283" y="561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7556283" y="5261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7556283" y="490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7556283" y="4546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7556283" y="418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556283" y="3831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89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388471" y="5919611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1" name="tx96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9170840" y="3500008"/>
              <a:ext cx="88412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 mensal</a:t>
              </a:r>
            </a:p>
          </p:txBody>
        </p:sp>
        <p:sp>
          <p:nvSpPr>
            <p:cNvPr id="103" name="rc98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99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2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05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graphicFrame>
        <p:nvGraphicFramePr>
          <p:cNvPr id="112" name=""/>
          <p:cNvGraphicFramePr>
            <a:graphicFrameLocks noGrp="true"/>
          </p:cNvGraphicFramePr>
          <p:nvPr/>
        </p:nvGraphicFramePr>
        <p:xfrm rot="0">
          <a:off x="356616" y="2468880"/>
          <a:ext cx="8229600" cy="3657600"/>
        </p:xfrm>
        <a:graphic>
          <a:graphicData uri="http://schemas.openxmlformats.org/drawingml/2006/table">
            <a:tbl>
              <a:tblPr/>
              <a:tblGrid>
                <a:gridCol w="1080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3" name=""/>
          <p:cNvSpPr>
            <a:spLocks noGrp="1"/>
          </p:cNvSpPr>
          <p:nvPr>
            <p:ph/>
          </p:nvPr>
        </p:nvSpPr>
        <p:spPr>
          <a:xfrm>
            <a:off x="2834640" y="2194560"/>
            <a:ext cx="3657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  <p:sp>
        <p:nvSpPr>
          <p:cNvPr id="114" name=""/>
          <p:cNvSpPr>
            <a:spLocks noGrp="1"/>
          </p:cNvSpPr>
          <p:nvPr>
            <p:ph/>
          </p:nvPr>
        </p:nvSpPr>
        <p:spPr>
          <a:xfrm>
            <a:off x="356616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R$ 24,64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115" name=""/>
          <p:cNvSpPr>
            <a:spLocks noGrp="1"/>
          </p:cNvSpPr>
          <p:nvPr>
            <p:ph/>
          </p:nvPr>
        </p:nvSpPr>
        <p:spPr>
          <a:xfrm>
            <a:off x="3657600" y="109728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R$ 3,74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em jul/24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22/08/24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4464000"/>
                <a:gridCol w="1260000"/>
                <a:gridCol w="144000"/>
                <a:gridCol w="1260000"/>
                <a:gridCol w="1260000"/>
                <a:gridCol w="144000"/>
                <a:gridCol w="1260000"/>
                <a:gridCol w="1260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julho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22.187,67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24.493,95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2.306,28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12.035,05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14.087,30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2.052,25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8.061,60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9.886,05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1.824,45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509,69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565,18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595,13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458,77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1.334,77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162,66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1.533,86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1.679,86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917,90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1.140,72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1.301,36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160,64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-86,6 %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5.078,02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5.632,52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2.543,61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183,53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-1.450,2 %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921,67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2.230,17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2.351,69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494,58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-36,61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782,98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2.371,13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853,85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23.118,93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25.577,16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2.458,23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FPE e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684000"/>
              </a:tblGrid>
              <a:tr h="228600">
                <a:tc rowSpan="3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FPE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FUNDEB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132320" y="731520"/>
            <a:ext cx="4572000" cy="5760720"/>
            <a:chOff x="7132320" y="731520"/>
            <a:chExt cx="4572000" cy="5760720"/>
          </a:xfrm>
        </p:grpSpPr>
        <p:sp>
          <p:nvSpPr>
            <p:cNvPr id="9" name="rc3"/>
            <p:cNvSpPr/>
            <p:nvPr/>
          </p:nvSpPr>
          <p:spPr>
            <a:xfrm>
              <a:off x="7132320" y="731520"/>
              <a:ext cx="4572000" cy="57607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132320" y="731520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591078" y="257750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591078" y="206828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591078" y="1559078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591078" y="1049866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774880" y="1791475"/>
              <a:ext cx="1997136" cy="1109615"/>
            </a:xfrm>
            <a:custGeom>
              <a:avLst/>
              <a:pathLst>
                <a:path w="1997136" h="1109615">
                  <a:moveTo>
                    <a:pt x="0" y="1109615"/>
                  </a:moveTo>
                  <a:lnTo>
                    <a:pt x="340171" y="856205"/>
                  </a:lnTo>
                  <a:lnTo>
                    <a:pt x="658396" y="698502"/>
                  </a:lnTo>
                  <a:lnTo>
                    <a:pt x="998568" y="533158"/>
                  </a:lnTo>
                  <a:lnTo>
                    <a:pt x="1327766" y="340935"/>
                  </a:lnTo>
                  <a:lnTo>
                    <a:pt x="1667938" y="133932"/>
                  </a:lnTo>
                  <a:lnTo>
                    <a:pt x="1997136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774880" y="1130132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554122"/>
                  </a:lnTo>
                  <a:lnTo>
                    <a:pt x="658396" y="1413516"/>
                  </a:lnTo>
                  <a:lnTo>
                    <a:pt x="998568" y="1251604"/>
                  </a:lnTo>
                  <a:lnTo>
                    <a:pt x="1327766" y="1047648"/>
                  </a:lnTo>
                  <a:lnTo>
                    <a:pt x="1667938" y="879975"/>
                  </a:lnTo>
                  <a:lnTo>
                    <a:pt x="1997136" y="754798"/>
                  </a:lnTo>
                  <a:lnTo>
                    <a:pt x="2337307" y="611204"/>
                  </a:lnTo>
                  <a:lnTo>
                    <a:pt x="2677479" y="485401"/>
                  </a:lnTo>
                  <a:lnTo>
                    <a:pt x="3006677" y="375424"/>
                  </a:lnTo>
                  <a:lnTo>
                    <a:pt x="3346849" y="196341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1"/>
            <p:cNvSpPr/>
            <p:nvPr/>
          </p:nvSpPr>
          <p:spPr>
            <a:xfrm>
              <a:off x="7638726" y="2596822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84446" y="267516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19" name="pg13"/>
            <p:cNvSpPr/>
            <p:nvPr/>
          </p:nvSpPr>
          <p:spPr>
            <a:xfrm>
              <a:off x="7978897" y="2343411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4"/>
            <p:cNvSpPr/>
            <p:nvPr/>
          </p:nvSpPr>
          <p:spPr>
            <a:xfrm>
              <a:off x="8024617" y="24218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1" name="pg15"/>
            <p:cNvSpPr/>
            <p:nvPr/>
          </p:nvSpPr>
          <p:spPr>
            <a:xfrm>
              <a:off x="8266978" y="2185709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8312698" y="2265427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607149" y="202036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652869" y="20987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936347" y="18281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982067" y="190653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9276519" y="162113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9322239" y="169953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605717" y="148720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651437" y="156560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7379322" y="25335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7379322" y="20242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7379322" y="151353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7379322" y="10062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7556283" y="2577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7556283" y="2068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7556283" y="1559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556283" y="104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15052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773449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4281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11218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78155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11450928" y="3007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39"/>
            <p:cNvSpPr/>
            <p:nvPr/>
          </p:nvSpPr>
          <p:spPr>
            <a:xfrm>
              <a:off x="8033732" y="306743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685342" y="306891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361469" y="304468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010479" y="306731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696815" y="307088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11352642" y="306891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570563" y="332944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2" name="tx46"/>
            <p:cNvSpPr/>
            <p:nvPr/>
          </p:nvSpPr>
          <p:spPr>
            <a:xfrm rot="-5400000">
              <a:off x="6739611" y="195680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840397" y="79664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  <p:sp>
          <p:nvSpPr>
            <p:cNvPr id="54" name="rc48"/>
            <p:cNvSpPr/>
            <p:nvPr/>
          </p:nvSpPr>
          <p:spPr>
            <a:xfrm>
              <a:off x="7132320" y="3432562"/>
              <a:ext cx="4572000" cy="2701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591078" y="5212591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0"/>
            <p:cNvSpPr/>
            <p:nvPr/>
          </p:nvSpPr>
          <p:spPr>
            <a:xfrm>
              <a:off x="7591078" y="4666519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7591078" y="4120447"/>
              <a:ext cx="4043652" cy="0"/>
            </a:xfrm>
            <a:custGeom>
              <a:avLst/>
              <a:pathLst>
                <a:path w="4043652" h="0">
                  <a:moveTo>
                    <a:pt x="0" y="0"/>
                  </a:moveTo>
                  <a:lnTo>
                    <a:pt x="4043652" y="0"/>
                  </a:lnTo>
                  <a:lnTo>
                    <a:pt x="40436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7774880" y="3831175"/>
              <a:ext cx="3676047" cy="1788176"/>
            </a:xfrm>
            <a:custGeom>
              <a:avLst/>
              <a:pathLst>
                <a:path w="3676047" h="1788176">
                  <a:moveTo>
                    <a:pt x="0" y="1788176"/>
                  </a:moveTo>
                  <a:lnTo>
                    <a:pt x="340171" y="1630842"/>
                  </a:lnTo>
                  <a:lnTo>
                    <a:pt x="658396" y="1491326"/>
                  </a:lnTo>
                  <a:lnTo>
                    <a:pt x="998568" y="1347285"/>
                  </a:lnTo>
                  <a:lnTo>
                    <a:pt x="1327766" y="1195840"/>
                  </a:lnTo>
                  <a:lnTo>
                    <a:pt x="1667938" y="1039952"/>
                  </a:lnTo>
                  <a:lnTo>
                    <a:pt x="1997136" y="901919"/>
                  </a:lnTo>
                  <a:lnTo>
                    <a:pt x="2337307" y="741522"/>
                  </a:lnTo>
                  <a:lnTo>
                    <a:pt x="2677479" y="582679"/>
                  </a:lnTo>
                  <a:lnTo>
                    <a:pt x="3006677" y="389131"/>
                  </a:lnTo>
                  <a:lnTo>
                    <a:pt x="3346849" y="216958"/>
                  </a:lnTo>
                  <a:lnTo>
                    <a:pt x="367604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7774880" y="4607885"/>
              <a:ext cx="1997136" cy="987566"/>
            </a:xfrm>
            <a:custGeom>
              <a:avLst/>
              <a:pathLst>
                <a:path w="1997136" h="987566">
                  <a:moveTo>
                    <a:pt x="0" y="987566"/>
                  </a:moveTo>
                  <a:lnTo>
                    <a:pt x="340171" y="809993"/>
                  </a:lnTo>
                  <a:lnTo>
                    <a:pt x="658396" y="666680"/>
                  </a:lnTo>
                  <a:lnTo>
                    <a:pt x="998568" y="501738"/>
                  </a:lnTo>
                  <a:lnTo>
                    <a:pt x="1327766" y="334248"/>
                  </a:lnTo>
                  <a:lnTo>
                    <a:pt x="1667938" y="159115"/>
                  </a:lnTo>
                  <a:lnTo>
                    <a:pt x="199713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4"/>
            <p:cNvSpPr/>
            <p:nvPr/>
          </p:nvSpPr>
          <p:spPr>
            <a:xfrm>
              <a:off x="7638726" y="5291183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5"/>
            <p:cNvSpPr/>
            <p:nvPr/>
          </p:nvSpPr>
          <p:spPr>
            <a:xfrm>
              <a:off x="7684446" y="536957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62" name="pg56"/>
            <p:cNvSpPr/>
            <p:nvPr/>
          </p:nvSpPr>
          <p:spPr>
            <a:xfrm>
              <a:off x="7978897" y="5113609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57"/>
            <p:cNvSpPr/>
            <p:nvPr/>
          </p:nvSpPr>
          <p:spPr>
            <a:xfrm>
              <a:off x="8024617" y="519200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64" name="pg58"/>
            <p:cNvSpPr/>
            <p:nvPr/>
          </p:nvSpPr>
          <p:spPr>
            <a:xfrm>
              <a:off x="8297122" y="4970297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59"/>
            <p:cNvSpPr/>
            <p:nvPr/>
          </p:nvSpPr>
          <p:spPr>
            <a:xfrm>
              <a:off x="8342842" y="504869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66" name="pg60"/>
            <p:cNvSpPr/>
            <p:nvPr/>
          </p:nvSpPr>
          <p:spPr>
            <a:xfrm>
              <a:off x="8607149" y="4805354"/>
              <a:ext cx="332598" cy="169038"/>
            </a:xfrm>
            <a:custGeom>
              <a:avLst/>
              <a:pathLst>
                <a:path w="332598" h="169038">
                  <a:moveTo>
                    <a:pt x="27432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1"/>
            <p:cNvSpPr/>
            <p:nvPr/>
          </p:nvSpPr>
          <p:spPr>
            <a:xfrm>
              <a:off x="8652869" y="488374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68" name="pg62"/>
            <p:cNvSpPr/>
            <p:nvPr/>
          </p:nvSpPr>
          <p:spPr>
            <a:xfrm>
              <a:off x="8936347" y="463786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982067" y="47162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70" name="pg64"/>
            <p:cNvSpPr/>
            <p:nvPr/>
          </p:nvSpPr>
          <p:spPr>
            <a:xfrm>
              <a:off x="9276519" y="446273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5"/>
            <p:cNvSpPr/>
            <p:nvPr/>
          </p:nvSpPr>
          <p:spPr>
            <a:xfrm>
              <a:off x="9322239" y="454112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72" name="pg66"/>
            <p:cNvSpPr/>
            <p:nvPr/>
          </p:nvSpPr>
          <p:spPr>
            <a:xfrm>
              <a:off x="9605717" y="430361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7"/>
            <p:cNvSpPr/>
            <p:nvPr/>
          </p:nvSpPr>
          <p:spPr>
            <a:xfrm>
              <a:off x="9651437" y="438201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7379322" y="51685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7379322" y="462252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7379322" y="407490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77" name="pl71"/>
            <p:cNvSpPr/>
            <p:nvPr/>
          </p:nvSpPr>
          <p:spPr>
            <a:xfrm>
              <a:off x="7556283" y="521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7556283" y="4666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7556283" y="4120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8115052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8773449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944281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7"/>
            <p:cNvSpPr/>
            <p:nvPr/>
          </p:nvSpPr>
          <p:spPr>
            <a:xfrm>
              <a:off x="1011218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8"/>
            <p:cNvSpPr/>
            <p:nvPr/>
          </p:nvSpPr>
          <p:spPr>
            <a:xfrm>
              <a:off x="1078155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79"/>
            <p:cNvSpPr/>
            <p:nvPr/>
          </p:nvSpPr>
          <p:spPr>
            <a:xfrm>
              <a:off x="11450928" y="57087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0"/>
            <p:cNvSpPr/>
            <p:nvPr/>
          </p:nvSpPr>
          <p:spPr>
            <a:xfrm>
              <a:off x="8033732" y="576847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8685342" y="57699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9361469" y="57457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010479" y="576835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4"/>
            <p:cNvSpPr/>
            <p:nvPr/>
          </p:nvSpPr>
          <p:spPr>
            <a:xfrm>
              <a:off x="10696815" y="577192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11352642" y="57699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6"/>
            <p:cNvSpPr/>
            <p:nvPr/>
          </p:nvSpPr>
          <p:spPr>
            <a:xfrm>
              <a:off x="9570563" y="603048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7"/>
            <p:cNvSpPr/>
            <p:nvPr/>
          </p:nvSpPr>
          <p:spPr>
            <a:xfrm rot="-5400000">
              <a:off x="6739611" y="4657844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94" name="tx88"/>
            <p:cNvSpPr/>
            <p:nvPr/>
          </p:nvSpPr>
          <p:spPr>
            <a:xfrm>
              <a:off x="8799901" y="3497687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  <p:sp>
          <p:nvSpPr>
            <p:cNvPr id="95" name="rc89"/>
            <p:cNvSpPr/>
            <p:nvPr/>
          </p:nvSpPr>
          <p:spPr>
            <a:xfrm>
              <a:off x="8025706" y="6133605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0"/>
            <p:cNvSpPr/>
            <p:nvPr/>
          </p:nvSpPr>
          <p:spPr>
            <a:xfrm>
              <a:off x="8171210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7" name="pl91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2"/>
            <p:cNvSpPr/>
            <p:nvPr/>
          </p:nvSpPr>
          <p:spPr>
            <a:xfrm>
              <a:off x="8193156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3"/>
            <p:cNvSpPr/>
            <p:nvPr/>
          </p:nvSpPr>
          <p:spPr>
            <a:xfrm>
              <a:off x="9494235" y="6203194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l94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5"/>
            <p:cNvSpPr/>
            <p:nvPr/>
          </p:nvSpPr>
          <p:spPr>
            <a:xfrm>
              <a:off x="9516180" y="63129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96"/>
            <p:cNvSpPr/>
            <p:nvPr/>
          </p:nvSpPr>
          <p:spPr>
            <a:xfrm>
              <a:off x="8466582" y="626738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7"/>
            <p:cNvSpPr/>
            <p:nvPr/>
          </p:nvSpPr>
          <p:spPr>
            <a:xfrm>
              <a:off x="9789606" y="626744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  <p:sp>
        <p:nvSpPr>
          <p:cNvPr id="10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548640" y="2560320"/>
          <a:ext cx="3657600" cy="2743200"/>
        </p:xfrm>
        <a:graphic>
          <a:graphicData uri="http://schemas.openxmlformats.org/drawingml/2006/table">
            <a:tbl>
              <a:tblPr/>
              <a:tblGrid>
                <a:gridCol w="1260000"/>
                <a:gridCol w="828000"/>
                <a:gridCol w="828000"/>
                <a:gridCol w="144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18.094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2.003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035040" y="2194560"/>
            <a:ext cx="5577840" cy="4297680"/>
            <a:chOff x="6035040" y="2194560"/>
            <a:chExt cx="5577840" cy="4297680"/>
          </a:xfrm>
        </p:grpSpPr>
        <p:sp>
          <p:nvSpPr>
            <p:cNvPr id="9" name="rc3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035040" y="2194560"/>
              <a:ext cx="5577840" cy="4297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6560149" y="4702295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6560149" y="3745522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6560149" y="2788749"/>
              <a:ext cx="4983141" cy="0"/>
            </a:xfrm>
            <a:custGeom>
              <a:avLst/>
              <a:pathLst>
                <a:path w="4983141" h="0">
                  <a:moveTo>
                    <a:pt x="0" y="0"/>
                  </a:moveTo>
                  <a:lnTo>
                    <a:pt x="4983141" y="0"/>
                  </a:lnTo>
                  <a:lnTo>
                    <a:pt x="498314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6786655" y="2642688"/>
              <a:ext cx="4530129" cy="2791077"/>
            </a:xfrm>
            <a:custGeom>
              <a:avLst/>
              <a:pathLst>
                <a:path w="4530129" h="2791077">
                  <a:moveTo>
                    <a:pt x="0" y="2791077"/>
                  </a:moveTo>
                  <a:lnTo>
                    <a:pt x="419205" y="2579568"/>
                  </a:lnTo>
                  <a:lnTo>
                    <a:pt x="811366" y="2350144"/>
                  </a:lnTo>
                  <a:lnTo>
                    <a:pt x="1230572" y="2104083"/>
                  </a:lnTo>
                  <a:lnTo>
                    <a:pt x="1636255" y="1864311"/>
                  </a:lnTo>
                  <a:lnTo>
                    <a:pt x="2055461" y="1625025"/>
                  </a:lnTo>
                  <a:lnTo>
                    <a:pt x="2461144" y="1381691"/>
                  </a:lnTo>
                  <a:lnTo>
                    <a:pt x="2880350" y="1126200"/>
                  </a:lnTo>
                  <a:lnTo>
                    <a:pt x="3299556" y="846384"/>
                  </a:lnTo>
                  <a:lnTo>
                    <a:pt x="3705239" y="513434"/>
                  </a:lnTo>
                  <a:lnTo>
                    <a:pt x="4124445" y="254335"/>
                  </a:lnTo>
                  <a:lnTo>
                    <a:pt x="45301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6786655" y="3543175"/>
              <a:ext cx="2880350" cy="1841781"/>
            </a:xfrm>
            <a:custGeom>
              <a:avLst/>
              <a:pathLst>
                <a:path w="2880350" h="1841781">
                  <a:moveTo>
                    <a:pt x="0" y="1841781"/>
                  </a:moveTo>
                  <a:lnTo>
                    <a:pt x="419205" y="1600102"/>
                  </a:lnTo>
                  <a:lnTo>
                    <a:pt x="811366" y="1361413"/>
                  </a:lnTo>
                  <a:lnTo>
                    <a:pt x="1230572" y="1079027"/>
                  </a:lnTo>
                  <a:lnTo>
                    <a:pt x="1636255" y="802616"/>
                  </a:lnTo>
                  <a:lnTo>
                    <a:pt x="2055461" y="512294"/>
                  </a:lnTo>
                  <a:lnTo>
                    <a:pt x="2461144" y="191635"/>
                  </a:lnTo>
                  <a:lnTo>
                    <a:pt x="288035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6635441" y="5300438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6681161" y="533049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18" name="pg12"/>
            <p:cNvSpPr/>
            <p:nvPr/>
          </p:nvSpPr>
          <p:spPr>
            <a:xfrm>
              <a:off x="7054647" y="505875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3"/>
            <p:cNvSpPr/>
            <p:nvPr/>
          </p:nvSpPr>
          <p:spPr>
            <a:xfrm>
              <a:off x="7100367" y="5088810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0" name="pg14"/>
            <p:cNvSpPr/>
            <p:nvPr/>
          </p:nvSpPr>
          <p:spPr>
            <a:xfrm>
              <a:off x="7446808" y="482006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492528" y="48501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7835869" y="453768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881589" y="456773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41552" y="426127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87272" y="429132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660758" y="397095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706478" y="40010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066441" y="36502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112161" y="3680344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485647" y="3458656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31367" y="3488708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22,11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6280587" y="465681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6280587" y="37000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6280587" y="274320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5" name="pl29"/>
            <p:cNvSpPr/>
            <p:nvPr/>
          </p:nvSpPr>
          <p:spPr>
            <a:xfrm>
              <a:off x="6525354" y="4702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0"/>
            <p:cNvSpPr/>
            <p:nvPr/>
          </p:nvSpPr>
          <p:spPr>
            <a:xfrm>
              <a:off x="6525354" y="3745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1"/>
            <p:cNvSpPr/>
            <p:nvPr/>
          </p:nvSpPr>
          <p:spPr>
            <a:xfrm>
              <a:off x="6525354" y="27887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2"/>
            <p:cNvSpPr/>
            <p:nvPr/>
          </p:nvSpPr>
          <p:spPr>
            <a:xfrm>
              <a:off x="7205861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01722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842117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667006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10491895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1316784" y="55733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7124541" y="563303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7929121" y="5634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8760767" y="5610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565297" y="563291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0407152" y="563648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218498" y="5634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009378" y="589276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1" name="tx45"/>
            <p:cNvSpPr/>
            <p:nvPr/>
          </p:nvSpPr>
          <p:spPr>
            <a:xfrm rot="-5400000">
              <a:off x="5367408" y="39626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2" name="rc46"/>
            <p:cNvSpPr/>
            <p:nvPr/>
          </p:nvSpPr>
          <p:spPr>
            <a:xfrm>
              <a:off x="7695789" y="6064016"/>
              <a:ext cx="271186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7"/>
            <p:cNvSpPr/>
            <p:nvPr/>
          </p:nvSpPr>
          <p:spPr>
            <a:xfrm>
              <a:off x="7841293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48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49"/>
            <p:cNvSpPr/>
            <p:nvPr/>
          </p:nvSpPr>
          <p:spPr>
            <a:xfrm>
              <a:off x="7863239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0"/>
            <p:cNvSpPr/>
            <p:nvPr/>
          </p:nvSpPr>
          <p:spPr>
            <a:xfrm>
              <a:off x="9127635" y="613360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7" name="pl51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9149580" y="62433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3"/>
            <p:cNvSpPr/>
            <p:nvPr/>
          </p:nvSpPr>
          <p:spPr>
            <a:xfrm>
              <a:off x="8136665" y="619779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423006" y="619785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8335335" y="225959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62" name=""/>
          <p:cNvSpPr>
            <a:spLocks noGrp="1"/>
          </p:cNvSpPr>
          <p:nvPr>
            <p:ph/>
          </p:nvPr>
        </p:nvSpPr>
        <p:spPr>
          <a:xfrm>
            <a:off x="1828800" y="228600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  <p:sp>
        <p:nvSpPr>
          <p:cNvPr id="63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R$ 18,09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ICMS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4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R$ 1,55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5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R$ 617,59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  <p:sp>
        <p:nvSpPr>
          <p:cNvPr id="66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R$ 630,89 mi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FUNDEINFRA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Acum. jan/24 a jul/24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554480"/>
          <a:ext cx="3657600" cy="2743200"/>
        </p:xfrm>
        <a:graphic>
          <a:graphicData uri="http://schemas.openxmlformats.org/drawingml/2006/table">
            <a:tbl>
              <a:tblPr/>
              <a:tblGrid>
                <a:gridCol w="2160000"/>
                <a:gridCol w="792000"/>
                <a:gridCol w="792000"/>
                <a:gridCol w="108000"/>
                <a:gridCol w="792000"/>
                <a:gridCol w="792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1.782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6400800" y="1371600"/>
            <a:ext cx="5486400" cy="4572000"/>
            <a:chOff x="6400800" y="1371600"/>
            <a:chExt cx="5486400" cy="4572000"/>
          </a:xfrm>
        </p:grpSpPr>
        <p:sp>
          <p:nvSpPr>
            <p:cNvPr id="9" name="rc3"/>
            <p:cNvSpPr/>
            <p:nvPr/>
          </p:nvSpPr>
          <p:spPr>
            <a:xfrm>
              <a:off x="6400800" y="13716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6400800" y="1371600"/>
              <a:ext cx="54863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8433546" y="538414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8433546" y="503005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8433546" y="467596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433546" y="432186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433546" y="396777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433546" y="3613684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433546" y="325959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433546" y="2905499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433546" y="2551407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433546" y="2197315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433546" y="1843222"/>
              <a:ext cx="3384064" cy="0"/>
            </a:xfrm>
            <a:custGeom>
              <a:avLst/>
              <a:pathLst>
                <a:path w="3384064" h="0">
                  <a:moveTo>
                    <a:pt x="0" y="0"/>
                  </a:moveTo>
                  <a:lnTo>
                    <a:pt x="3384064" y="0"/>
                  </a:lnTo>
                  <a:lnTo>
                    <a:pt x="33840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9229251" y="1683880"/>
              <a:ext cx="152232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9229251" y="2037973"/>
              <a:ext cx="62320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9229251" y="2392065"/>
              <a:ext cx="67303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9229251" y="2746158"/>
              <a:ext cx="77062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9229251" y="3100250"/>
              <a:ext cx="12470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9229251" y="3454343"/>
              <a:ext cx="177901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9229251" y="3808435"/>
              <a:ext cx="1113805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9229251" y="4162528"/>
              <a:ext cx="569146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8587367" y="4516620"/>
              <a:ext cx="64188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9229251" y="4870713"/>
              <a:ext cx="2434538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9229251" y="5224805"/>
              <a:ext cx="105868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0416983" y="175870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0462703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24,84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9517865" y="211279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9563585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10,17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9567697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9613417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10,98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9665281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9711001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12,57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141678" y="317507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187398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673679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0719399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29,02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008465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054185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18,17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9493952" y="423735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9539672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9,29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8541190" y="4591443"/>
              <a:ext cx="398816" cy="169038"/>
            </a:xfrm>
            <a:custGeom>
              <a:avLst/>
              <a:pathLst>
                <a:path w="398816" h="169038">
                  <a:moveTo>
                    <a:pt x="27432" y="169038"/>
                  </a:moveTo>
                  <a:lnTo>
                    <a:pt x="371384" y="169038"/>
                  </a:lnTo>
                  <a:lnTo>
                    <a:pt x="370280" y="169016"/>
                  </a:lnTo>
                  <a:lnTo>
                    <a:pt x="374691" y="168838"/>
                  </a:lnTo>
                  <a:lnTo>
                    <a:pt x="379016" y="167955"/>
                  </a:lnTo>
                  <a:lnTo>
                    <a:pt x="383144" y="166389"/>
                  </a:lnTo>
                  <a:lnTo>
                    <a:pt x="386968" y="164182"/>
                  </a:lnTo>
                  <a:lnTo>
                    <a:pt x="390387" y="161390"/>
                  </a:lnTo>
                  <a:lnTo>
                    <a:pt x="393315" y="158086"/>
                  </a:lnTo>
                  <a:lnTo>
                    <a:pt x="395674" y="154354"/>
                  </a:lnTo>
                  <a:lnTo>
                    <a:pt x="397405" y="150293"/>
                  </a:lnTo>
                  <a:lnTo>
                    <a:pt x="398461" y="146006"/>
                  </a:lnTo>
                  <a:lnTo>
                    <a:pt x="398816" y="141606"/>
                  </a:lnTo>
                  <a:lnTo>
                    <a:pt x="398816" y="27431"/>
                  </a:lnTo>
                  <a:lnTo>
                    <a:pt x="398461" y="23031"/>
                  </a:lnTo>
                  <a:lnTo>
                    <a:pt x="397405" y="18745"/>
                  </a:lnTo>
                  <a:lnTo>
                    <a:pt x="395674" y="14683"/>
                  </a:lnTo>
                  <a:lnTo>
                    <a:pt x="393315" y="10952"/>
                  </a:lnTo>
                  <a:lnTo>
                    <a:pt x="390387" y="7647"/>
                  </a:lnTo>
                  <a:lnTo>
                    <a:pt x="386968" y="4855"/>
                  </a:lnTo>
                  <a:lnTo>
                    <a:pt x="383144" y="2648"/>
                  </a:lnTo>
                  <a:lnTo>
                    <a:pt x="379016" y="1083"/>
                  </a:lnTo>
                  <a:lnTo>
                    <a:pt x="374691" y="200"/>
                  </a:lnTo>
                  <a:lnTo>
                    <a:pt x="37138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586910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-10,47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329199" y="4945535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374919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39,72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9953344" y="529962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9999064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17,27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1789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0014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71520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72815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79055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70081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75359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74016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66051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77136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77518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83987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83987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83987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83987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83987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83987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83987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83987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83987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83987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83987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861632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922925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984217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0455105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06803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680959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855391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9205236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979414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0407075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020002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632929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8136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61226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05560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3017520" y="1280160"/>
            <a:ext cx="27432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22/08/2024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848193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2484050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211990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17557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139162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297488" y="1451003"/>
              <a:ext cx="4445678" cy="1621921"/>
            </a:xfrm>
            <a:custGeom>
              <a:avLst/>
              <a:pathLst>
                <a:path w="4445678" h="1621921">
                  <a:moveTo>
                    <a:pt x="0" y="1621921"/>
                  </a:moveTo>
                  <a:lnTo>
                    <a:pt x="411391" y="1490475"/>
                  </a:lnTo>
                  <a:lnTo>
                    <a:pt x="796240" y="1364283"/>
                  </a:lnTo>
                  <a:lnTo>
                    <a:pt x="1207632" y="1223382"/>
                  </a:lnTo>
                  <a:lnTo>
                    <a:pt x="1605752" y="1081595"/>
                  </a:lnTo>
                  <a:lnTo>
                    <a:pt x="2017143" y="936722"/>
                  </a:lnTo>
                  <a:lnTo>
                    <a:pt x="2415264" y="791147"/>
                  </a:lnTo>
                  <a:lnTo>
                    <a:pt x="2826655" y="637648"/>
                  </a:lnTo>
                  <a:lnTo>
                    <a:pt x="3238046" y="475402"/>
                  </a:lnTo>
                  <a:lnTo>
                    <a:pt x="3636166" y="315006"/>
                  </a:lnTo>
                  <a:lnTo>
                    <a:pt x="4047558" y="15851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1894562"/>
              <a:ext cx="2826655" cy="1156472"/>
            </a:xfrm>
            <a:custGeom>
              <a:avLst/>
              <a:pathLst>
                <a:path w="2826655" h="1156472">
                  <a:moveTo>
                    <a:pt x="0" y="1156472"/>
                  </a:moveTo>
                  <a:lnTo>
                    <a:pt x="411391" y="1004857"/>
                  </a:lnTo>
                  <a:lnTo>
                    <a:pt x="796240" y="859360"/>
                  </a:lnTo>
                  <a:lnTo>
                    <a:pt x="1207632" y="684332"/>
                  </a:lnTo>
                  <a:lnTo>
                    <a:pt x="1605752" y="514816"/>
                  </a:lnTo>
                  <a:lnTo>
                    <a:pt x="2017143" y="332771"/>
                  </a:lnTo>
                  <a:lnTo>
                    <a:pt x="2415264" y="129755"/>
                  </a:lnTo>
                  <a:lnTo>
                    <a:pt x="28266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46274" y="2679150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91994" y="275407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2,21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87810" y="2527535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633530" y="2602462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4,3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942515" y="238203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88235" y="245696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6,29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384051" y="2207010"/>
              <a:ext cx="242137" cy="169038"/>
            </a:xfrm>
            <a:custGeom>
              <a:avLst/>
              <a:pathLst>
                <a:path w="242137" h="169038">
                  <a:moveTo>
                    <a:pt x="27431" y="169038"/>
                  </a:moveTo>
                  <a:lnTo>
                    <a:pt x="214705" y="169038"/>
                  </a:lnTo>
                  <a:lnTo>
                    <a:pt x="213601" y="169016"/>
                  </a:lnTo>
                  <a:lnTo>
                    <a:pt x="218012" y="168838"/>
                  </a:lnTo>
                  <a:lnTo>
                    <a:pt x="222337" y="167955"/>
                  </a:lnTo>
                  <a:lnTo>
                    <a:pt x="226465" y="166389"/>
                  </a:lnTo>
                  <a:lnTo>
                    <a:pt x="230288" y="164182"/>
                  </a:lnTo>
                  <a:lnTo>
                    <a:pt x="233708" y="161390"/>
                  </a:lnTo>
                  <a:lnTo>
                    <a:pt x="236636" y="158086"/>
                  </a:lnTo>
                  <a:lnTo>
                    <a:pt x="238995" y="154354"/>
                  </a:lnTo>
                  <a:lnTo>
                    <a:pt x="240726" y="150293"/>
                  </a:lnTo>
                  <a:lnTo>
                    <a:pt x="241782" y="146006"/>
                  </a:lnTo>
                  <a:lnTo>
                    <a:pt x="242137" y="141606"/>
                  </a:lnTo>
                  <a:lnTo>
                    <a:pt x="242137" y="27431"/>
                  </a:lnTo>
                  <a:lnTo>
                    <a:pt x="241782" y="23031"/>
                  </a:lnTo>
                  <a:lnTo>
                    <a:pt x="240726" y="18745"/>
                  </a:lnTo>
                  <a:lnTo>
                    <a:pt x="238995" y="14683"/>
                  </a:lnTo>
                  <a:lnTo>
                    <a:pt x="236636" y="10952"/>
                  </a:lnTo>
                  <a:lnTo>
                    <a:pt x="233708" y="7647"/>
                  </a:lnTo>
                  <a:lnTo>
                    <a:pt x="230288" y="4855"/>
                  </a:lnTo>
                  <a:lnTo>
                    <a:pt x="226465" y="2648"/>
                  </a:lnTo>
                  <a:lnTo>
                    <a:pt x="222337" y="1083"/>
                  </a:lnTo>
                  <a:lnTo>
                    <a:pt x="218012" y="200"/>
                  </a:lnTo>
                  <a:lnTo>
                    <a:pt x="21470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429771" y="2281937"/>
              <a:ext cx="15069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8,7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721882" y="2037494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767602" y="2112421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11,03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133273" y="185544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78993" y="19303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13,52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531394" y="165243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577114" y="172736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16,31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942785" y="1522678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988505" y="159760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18,09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863448" y="2803068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795642" y="243856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795642" y="207442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795642" y="171028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795642" y="13461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40410" y="2848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40410" y="248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40410" y="2119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40410" y="1755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40410" y="1391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08879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5051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31463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12414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93365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74316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27559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417014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233282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4022434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848912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644880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779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-118991" y="218635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3291727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316384" y="2659056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316384" y="2125277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6316384" y="1591498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549815" y="1451003"/>
              <a:ext cx="4668605" cy="1621921"/>
            </a:xfrm>
            <a:custGeom>
              <a:avLst/>
              <a:pathLst>
                <a:path w="4668605" h="1621921">
                  <a:moveTo>
                    <a:pt x="0" y="1621921"/>
                  </a:moveTo>
                  <a:lnTo>
                    <a:pt x="432020" y="1525923"/>
                  </a:lnTo>
                  <a:lnTo>
                    <a:pt x="836168" y="1420700"/>
                  </a:lnTo>
                  <a:lnTo>
                    <a:pt x="1268188" y="1335618"/>
                  </a:lnTo>
                  <a:lnTo>
                    <a:pt x="1686272" y="1241339"/>
                  </a:lnTo>
                  <a:lnTo>
                    <a:pt x="2118292" y="1149471"/>
                  </a:lnTo>
                  <a:lnTo>
                    <a:pt x="2536376" y="1048074"/>
                  </a:lnTo>
                  <a:lnTo>
                    <a:pt x="2968396" y="929874"/>
                  </a:lnTo>
                  <a:lnTo>
                    <a:pt x="3400417" y="737404"/>
                  </a:lnTo>
                  <a:lnTo>
                    <a:pt x="3818501" y="220730"/>
                  </a:lnTo>
                  <a:lnTo>
                    <a:pt x="4250521" y="92318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549815" y="2366651"/>
              <a:ext cx="2968396" cy="629712"/>
            </a:xfrm>
            <a:custGeom>
              <a:avLst/>
              <a:pathLst>
                <a:path w="2968396" h="629712">
                  <a:moveTo>
                    <a:pt x="0" y="629712"/>
                  </a:moveTo>
                  <a:lnTo>
                    <a:pt x="432020" y="533537"/>
                  </a:lnTo>
                  <a:lnTo>
                    <a:pt x="836168" y="443201"/>
                  </a:lnTo>
                  <a:lnTo>
                    <a:pt x="1268188" y="348827"/>
                  </a:lnTo>
                  <a:lnTo>
                    <a:pt x="1686272" y="260108"/>
                  </a:lnTo>
                  <a:lnTo>
                    <a:pt x="2118292" y="170834"/>
                  </a:lnTo>
                  <a:lnTo>
                    <a:pt x="2536376" y="59933"/>
                  </a:lnTo>
                  <a:lnTo>
                    <a:pt x="29683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59"/>
            <p:cNvSpPr/>
            <p:nvPr/>
          </p:nvSpPr>
          <p:spPr>
            <a:xfrm>
              <a:off x="6398601" y="2624479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0"/>
            <p:cNvSpPr/>
            <p:nvPr/>
          </p:nvSpPr>
          <p:spPr>
            <a:xfrm>
              <a:off x="6444321" y="2699406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0,37</a:t>
              </a:r>
            </a:p>
          </p:txBody>
        </p:sp>
        <p:sp>
          <p:nvSpPr>
            <p:cNvPr id="66" name="pg61"/>
            <p:cNvSpPr/>
            <p:nvPr/>
          </p:nvSpPr>
          <p:spPr>
            <a:xfrm>
              <a:off x="6830621" y="252830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876341" y="260323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0,55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234769" y="2437968"/>
              <a:ext cx="302427" cy="169038"/>
            </a:xfrm>
            <a:custGeom>
              <a:avLst/>
              <a:pathLst>
                <a:path w="302427" h="169038">
                  <a:moveTo>
                    <a:pt x="27432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280489" y="2512895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0,72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666789" y="2343594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712509" y="2418521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0,89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8084873" y="2254875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2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8130593" y="23298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1,06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516894" y="2165601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562614" y="2240528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1,23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934978" y="205470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980698" y="212962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1,44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366998" y="1994767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412718" y="2069694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1,55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104629" y="261506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6104629" y="208128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6104629" y="1545956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3" name="pl78"/>
            <p:cNvSpPr/>
            <p:nvPr/>
          </p:nvSpPr>
          <p:spPr>
            <a:xfrm>
              <a:off x="6281590" y="2659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281590" y="2125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6281590" y="159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6981835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7818003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668107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518212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368316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11218420" y="31540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6900515" y="321373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7729897" y="321522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8586758" y="319099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9416502" y="321361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10283573" y="321718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11120134" y="321522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884177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675743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1176883" y="534130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1176883" y="499713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1176883" y="465297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1176883" y="4308812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1176883" y="3964649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1394546" y="3969166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1394546" y="4835258"/>
              <a:ext cx="2767882" cy="748318"/>
            </a:xfrm>
            <a:custGeom>
              <a:avLst/>
              <a:pathLst>
                <a:path w="2767882" h="748318">
                  <a:moveTo>
                    <a:pt x="0" y="748318"/>
                  </a:moveTo>
                  <a:lnTo>
                    <a:pt x="402837" y="646189"/>
                  </a:lnTo>
                  <a:lnTo>
                    <a:pt x="779685" y="535073"/>
                  </a:lnTo>
                  <a:lnTo>
                    <a:pt x="1182522" y="426930"/>
                  </a:lnTo>
                  <a:lnTo>
                    <a:pt x="1572365" y="301696"/>
                  </a:lnTo>
                  <a:lnTo>
                    <a:pt x="1975202" y="167549"/>
                  </a:lnTo>
                  <a:lnTo>
                    <a:pt x="2365045" y="45638"/>
                  </a:lnTo>
                  <a:lnTo>
                    <a:pt x="276788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3"/>
            <p:cNvSpPr/>
            <p:nvPr/>
          </p:nvSpPr>
          <p:spPr>
            <a:xfrm>
              <a:off x="1213187" y="5211692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1258907" y="528661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74,01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1616024" y="5109562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1661744" y="5184489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148,2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1962727" y="4998447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2008447" y="5073374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228,91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2365565" y="4890304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2411285" y="4965231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307,47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2755407" y="4765070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2801127" y="4839997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398,44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3158245" y="463092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3203965" y="470585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495,88</a:t>
              </a:r>
            </a:p>
          </p:txBody>
        </p:sp>
        <p:sp>
          <p:nvSpPr>
            <p:cNvPr id="120" name="pg115"/>
            <p:cNvSpPr/>
            <p:nvPr/>
          </p:nvSpPr>
          <p:spPr>
            <a:xfrm>
              <a:off x="3548087" y="4509012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3593807" y="458393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584,44</a:t>
              </a:r>
            </a:p>
          </p:txBody>
        </p:sp>
        <p:sp>
          <p:nvSpPr>
            <p:cNvPr id="122" name="pg117"/>
            <p:cNvSpPr/>
            <p:nvPr/>
          </p:nvSpPr>
          <p:spPr>
            <a:xfrm>
              <a:off x="3950925" y="446337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18"/>
            <p:cNvSpPr/>
            <p:nvPr/>
          </p:nvSpPr>
          <p:spPr>
            <a:xfrm>
              <a:off x="3996645" y="453830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617,59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809275" y="529581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809275" y="495165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09275" y="46074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795642" y="4263330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795642" y="391916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1142089" y="5341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1142089" y="4997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1142089" y="4652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1142089" y="430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1142089" y="3964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1797383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257706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336974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416242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495510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5747788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35"/>
            <p:cNvSpPr/>
            <p:nvPr/>
          </p:nvSpPr>
          <p:spPr>
            <a:xfrm>
              <a:off x="171606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1" name="tx136"/>
            <p:cNvSpPr/>
            <p:nvPr/>
          </p:nvSpPr>
          <p:spPr>
            <a:xfrm>
              <a:off x="2488962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3288399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4060719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4870366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5649502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352882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7" name="tx142"/>
            <p:cNvSpPr/>
            <p:nvPr/>
          </p:nvSpPr>
          <p:spPr>
            <a:xfrm rot="-5400000">
              <a:off x="-118991" y="470452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48" name="tx143"/>
            <p:cNvSpPr/>
            <p:nvPr/>
          </p:nvSpPr>
          <p:spPr>
            <a:xfrm>
              <a:off x="335783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6472237" y="559111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6472237" y="5172123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6472237" y="4753132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6472237" y="4334140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6472237" y="391514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6698583" y="3969166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6698583" y="4533767"/>
              <a:ext cx="2878311" cy="992466"/>
            </a:xfrm>
            <a:custGeom>
              <a:avLst/>
              <a:pathLst>
                <a:path w="2878311" h="992466">
                  <a:moveTo>
                    <a:pt x="0" y="992466"/>
                  </a:moveTo>
                  <a:lnTo>
                    <a:pt x="418909" y="924206"/>
                  </a:lnTo>
                  <a:lnTo>
                    <a:pt x="810791" y="761561"/>
                  </a:lnTo>
                  <a:lnTo>
                    <a:pt x="1229700" y="545382"/>
                  </a:lnTo>
                  <a:lnTo>
                    <a:pt x="1635096" y="316077"/>
                  </a:lnTo>
                  <a:lnTo>
                    <a:pt x="2054005" y="159409"/>
                  </a:lnTo>
                  <a:lnTo>
                    <a:pt x="2459401" y="16879"/>
                  </a:lnTo>
                  <a:lnTo>
                    <a:pt x="287831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2"/>
            <p:cNvSpPr/>
            <p:nvPr/>
          </p:nvSpPr>
          <p:spPr>
            <a:xfrm>
              <a:off x="6517225" y="5154349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3"/>
            <p:cNvSpPr/>
            <p:nvPr/>
          </p:nvSpPr>
          <p:spPr>
            <a:xfrm>
              <a:off x="6562945" y="522927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38,71</a:t>
              </a:r>
            </a:p>
          </p:txBody>
        </p:sp>
        <p:sp>
          <p:nvSpPr>
            <p:cNvPr id="159" name="pg154"/>
            <p:cNvSpPr/>
            <p:nvPr/>
          </p:nvSpPr>
          <p:spPr>
            <a:xfrm>
              <a:off x="6936134" y="5086089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5"/>
            <p:cNvSpPr/>
            <p:nvPr/>
          </p:nvSpPr>
          <p:spPr>
            <a:xfrm>
              <a:off x="6981854" y="5161016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79,44</a:t>
              </a:r>
            </a:p>
          </p:txBody>
        </p:sp>
        <p:sp>
          <p:nvSpPr>
            <p:cNvPr id="161" name="pg156"/>
            <p:cNvSpPr/>
            <p:nvPr/>
          </p:nvSpPr>
          <p:spPr>
            <a:xfrm>
              <a:off x="7297872" y="4923445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7343592" y="4998372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176,49</a:t>
              </a:r>
            </a:p>
          </p:txBody>
        </p:sp>
        <p:sp>
          <p:nvSpPr>
            <p:cNvPr id="163" name="pg158"/>
            <p:cNvSpPr/>
            <p:nvPr/>
          </p:nvSpPr>
          <p:spPr>
            <a:xfrm>
              <a:off x="7716781" y="4707266"/>
              <a:ext cx="423006" cy="169038"/>
            </a:xfrm>
            <a:custGeom>
              <a:avLst/>
              <a:pathLst>
                <a:path w="423006" h="169038">
                  <a:moveTo>
                    <a:pt x="27432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2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59"/>
            <p:cNvSpPr/>
            <p:nvPr/>
          </p:nvSpPr>
          <p:spPr>
            <a:xfrm>
              <a:off x="7762501" y="4782193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305,47</a:t>
              </a:r>
            </a:p>
          </p:txBody>
        </p:sp>
        <p:sp>
          <p:nvSpPr>
            <p:cNvPr id="165" name="pg160"/>
            <p:cNvSpPr/>
            <p:nvPr/>
          </p:nvSpPr>
          <p:spPr>
            <a:xfrm>
              <a:off x="8122177" y="4477961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1"/>
            <p:cNvSpPr/>
            <p:nvPr/>
          </p:nvSpPr>
          <p:spPr>
            <a:xfrm>
              <a:off x="8167897" y="4552888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442,29</a:t>
              </a:r>
            </a:p>
          </p:txBody>
        </p:sp>
        <p:sp>
          <p:nvSpPr>
            <p:cNvPr id="167" name="pg162"/>
            <p:cNvSpPr/>
            <p:nvPr/>
          </p:nvSpPr>
          <p:spPr>
            <a:xfrm>
              <a:off x="8541086" y="432129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3"/>
            <p:cNvSpPr/>
            <p:nvPr/>
          </p:nvSpPr>
          <p:spPr>
            <a:xfrm>
              <a:off x="8586806" y="439622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535,77</a:t>
              </a:r>
            </a:p>
          </p:txBody>
        </p:sp>
        <p:sp>
          <p:nvSpPr>
            <p:cNvPr id="169" name="pg164"/>
            <p:cNvSpPr/>
            <p:nvPr/>
          </p:nvSpPr>
          <p:spPr>
            <a:xfrm>
              <a:off x="8946482" y="4178762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8992202" y="4253689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620,82</a:t>
              </a:r>
            </a:p>
          </p:txBody>
        </p:sp>
        <p:sp>
          <p:nvSpPr>
            <p:cNvPr id="171" name="pg166"/>
            <p:cNvSpPr/>
            <p:nvPr/>
          </p:nvSpPr>
          <p:spPr>
            <a:xfrm>
              <a:off x="9365391" y="4161883"/>
              <a:ext cx="423006" cy="169038"/>
            </a:xfrm>
            <a:custGeom>
              <a:avLst/>
              <a:pathLst>
                <a:path w="423006" h="169038">
                  <a:moveTo>
                    <a:pt x="27431" y="169038"/>
                  </a:moveTo>
                  <a:lnTo>
                    <a:pt x="395574" y="169038"/>
                  </a:lnTo>
                  <a:lnTo>
                    <a:pt x="394470" y="169016"/>
                  </a:lnTo>
                  <a:lnTo>
                    <a:pt x="398881" y="168838"/>
                  </a:lnTo>
                  <a:lnTo>
                    <a:pt x="403206" y="167955"/>
                  </a:lnTo>
                  <a:lnTo>
                    <a:pt x="407334" y="166389"/>
                  </a:lnTo>
                  <a:lnTo>
                    <a:pt x="411158" y="164182"/>
                  </a:lnTo>
                  <a:lnTo>
                    <a:pt x="414577" y="161390"/>
                  </a:lnTo>
                  <a:lnTo>
                    <a:pt x="417505" y="158086"/>
                  </a:lnTo>
                  <a:lnTo>
                    <a:pt x="419864" y="154354"/>
                  </a:lnTo>
                  <a:lnTo>
                    <a:pt x="421595" y="150293"/>
                  </a:lnTo>
                  <a:lnTo>
                    <a:pt x="422651" y="146006"/>
                  </a:lnTo>
                  <a:lnTo>
                    <a:pt x="423006" y="141606"/>
                  </a:lnTo>
                  <a:lnTo>
                    <a:pt x="423006" y="27431"/>
                  </a:lnTo>
                  <a:lnTo>
                    <a:pt x="422651" y="23031"/>
                  </a:lnTo>
                  <a:lnTo>
                    <a:pt x="421595" y="18745"/>
                  </a:lnTo>
                  <a:lnTo>
                    <a:pt x="419864" y="14683"/>
                  </a:lnTo>
                  <a:lnTo>
                    <a:pt x="417505" y="10952"/>
                  </a:lnTo>
                  <a:lnTo>
                    <a:pt x="414577" y="7647"/>
                  </a:lnTo>
                  <a:lnTo>
                    <a:pt x="411158" y="4855"/>
                  </a:lnTo>
                  <a:lnTo>
                    <a:pt x="407334" y="2648"/>
                  </a:lnTo>
                  <a:lnTo>
                    <a:pt x="403206" y="1083"/>
                  </a:lnTo>
                  <a:lnTo>
                    <a:pt x="398881" y="200"/>
                  </a:lnTo>
                  <a:lnTo>
                    <a:pt x="39557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67"/>
            <p:cNvSpPr/>
            <p:nvPr/>
          </p:nvSpPr>
          <p:spPr>
            <a:xfrm>
              <a:off x="9411111" y="4236810"/>
              <a:ext cx="33156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630,89</a:t>
              </a:r>
            </a:p>
          </p:txBody>
        </p:sp>
        <p:sp>
          <p:nvSpPr>
            <p:cNvPr id="173" name="tx168"/>
            <p:cNvSpPr/>
            <p:nvPr/>
          </p:nvSpPr>
          <p:spPr>
            <a:xfrm>
              <a:off x="6341801" y="55456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4" name="tx169"/>
            <p:cNvSpPr/>
            <p:nvPr/>
          </p:nvSpPr>
          <p:spPr>
            <a:xfrm>
              <a:off x="6104629" y="512664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75" name="tx170"/>
            <p:cNvSpPr/>
            <p:nvPr/>
          </p:nvSpPr>
          <p:spPr>
            <a:xfrm>
              <a:off x="6104629" y="470765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76" name="tx171"/>
            <p:cNvSpPr/>
            <p:nvPr/>
          </p:nvSpPr>
          <p:spPr>
            <a:xfrm>
              <a:off x="6104629" y="428865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77" name="tx172"/>
            <p:cNvSpPr/>
            <p:nvPr/>
          </p:nvSpPr>
          <p:spPr>
            <a:xfrm>
              <a:off x="6260481" y="387115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78" name="pl173"/>
            <p:cNvSpPr/>
            <p:nvPr/>
          </p:nvSpPr>
          <p:spPr>
            <a:xfrm>
              <a:off x="6437443" y="5591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6437443" y="5172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6437443" y="4753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6437443" y="4334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77"/>
            <p:cNvSpPr/>
            <p:nvPr/>
          </p:nvSpPr>
          <p:spPr>
            <a:xfrm>
              <a:off x="6437443" y="391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78"/>
            <p:cNvSpPr/>
            <p:nvPr/>
          </p:nvSpPr>
          <p:spPr>
            <a:xfrm>
              <a:off x="7117492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79"/>
            <p:cNvSpPr/>
            <p:nvPr/>
          </p:nvSpPr>
          <p:spPr>
            <a:xfrm>
              <a:off x="792828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0"/>
            <p:cNvSpPr/>
            <p:nvPr/>
          </p:nvSpPr>
          <p:spPr>
            <a:xfrm>
              <a:off x="875258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1"/>
            <p:cNvSpPr/>
            <p:nvPr/>
          </p:nvSpPr>
          <p:spPr>
            <a:xfrm>
              <a:off x="957689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2"/>
            <p:cNvSpPr/>
            <p:nvPr/>
          </p:nvSpPr>
          <p:spPr>
            <a:xfrm>
              <a:off x="10401199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3"/>
            <p:cNvSpPr/>
            <p:nvPr/>
          </p:nvSpPr>
          <p:spPr>
            <a:xfrm>
              <a:off x="11225504" y="56721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4"/>
            <p:cNvSpPr/>
            <p:nvPr/>
          </p:nvSpPr>
          <p:spPr>
            <a:xfrm>
              <a:off x="7036173" y="5731897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840178" y="5733385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91" name="tx186"/>
            <p:cNvSpPr/>
            <p:nvPr/>
          </p:nvSpPr>
          <p:spPr>
            <a:xfrm>
              <a:off x="8671240" y="5709156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92" name="tx187"/>
            <p:cNvSpPr/>
            <p:nvPr/>
          </p:nvSpPr>
          <p:spPr>
            <a:xfrm>
              <a:off x="9475185" y="5731778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93" name="tx188"/>
            <p:cNvSpPr/>
            <p:nvPr/>
          </p:nvSpPr>
          <p:spPr>
            <a:xfrm>
              <a:off x="10316457" y="5735350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94" name="tx189"/>
            <p:cNvSpPr/>
            <p:nvPr/>
          </p:nvSpPr>
          <p:spPr>
            <a:xfrm>
              <a:off x="11127218" y="5733385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95" name="tx190"/>
            <p:cNvSpPr/>
            <p:nvPr/>
          </p:nvSpPr>
          <p:spPr>
            <a:xfrm>
              <a:off x="8919702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96" name="tx191"/>
            <p:cNvSpPr/>
            <p:nvPr/>
          </p:nvSpPr>
          <p:spPr>
            <a:xfrm>
              <a:off x="8372774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97" name="rc192"/>
            <p:cNvSpPr/>
            <p:nvPr/>
          </p:nvSpPr>
          <p:spPr>
            <a:xfrm>
              <a:off x="4642426" y="6097029"/>
              <a:ext cx="278522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3"/>
            <p:cNvSpPr/>
            <p:nvPr/>
          </p:nvSpPr>
          <p:spPr>
            <a:xfrm>
              <a:off x="4787930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5"/>
            <p:cNvSpPr/>
            <p:nvPr/>
          </p:nvSpPr>
          <p:spPr>
            <a:xfrm>
              <a:off x="4809876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196"/>
            <p:cNvSpPr/>
            <p:nvPr/>
          </p:nvSpPr>
          <p:spPr>
            <a:xfrm>
              <a:off x="611095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2" name="pl197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198"/>
            <p:cNvSpPr/>
            <p:nvPr/>
          </p:nvSpPr>
          <p:spPr>
            <a:xfrm>
              <a:off x="6132900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199"/>
            <p:cNvSpPr/>
            <p:nvPr/>
          </p:nvSpPr>
          <p:spPr>
            <a:xfrm>
              <a:off x="508330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205" name="tx200"/>
            <p:cNvSpPr/>
            <p:nvPr/>
          </p:nvSpPr>
          <p:spPr>
            <a:xfrm>
              <a:off x="6406326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2024-08-22T09:59:30Z</dcterms:modified>
</cp:coreProperties>
</file>