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3C"/>
    <a:srgbClr val="003774"/>
    <a:srgbClr val="00579E"/>
    <a:srgbClr val="002E23"/>
    <a:srgbClr val="FFFFFF"/>
    <a:srgbClr val="AC9A63"/>
    <a:srgbClr val="003930"/>
    <a:srgbClr val="008666"/>
    <a:srgbClr val="002E6B"/>
    <a:srgbClr val="00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Relationship Id="rId19" Type="http://schemas.openxmlformats.org/officeDocument/2006/relationships/slide" Target="slides/slide13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B2E6583-5007-AB0E-57ED-7ACFC3B011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C358624-DBA9-2BBE-C4D9-4184583EB3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F358C70-32DC-AC4A-1653-A1444CA786A6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13/08/2024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8B1DFFF-4A23-7C5D-7561-19319635BB05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13/08/2024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004E66-2BB0-4185-66C9-96C9EBCAB3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 anchor="t" anchorCtr="0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28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13/08/2024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13/08/2024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13/08/2024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21/08/2024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Macro Setores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21/08/2024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07398" y="2591720"/>
              <a:ext cx="1666212" cy="0"/>
            </a:xfrm>
            <a:custGeom>
              <a:avLst/>
              <a:pathLst>
                <a:path w="1666212" h="0">
                  <a:moveTo>
                    <a:pt x="0" y="0"/>
                  </a:moveTo>
                  <a:lnTo>
                    <a:pt x="1666212" y="0"/>
                  </a:lnTo>
                  <a:lnTo>
                    <a:pt x="16662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07398" y="2009911"/>
              <a:ext cx="1666212" cy="0"/>
            </a:xfrm>
            <a:custGeom>
              <a:avLst/>
              <a:pathLst>
                <a:path w="1666212" h="0">
                  <a:moveTo>
                    <a:pt x="0" y="0"/>
                  </a:moveTo>
                  <a:lnTo>
                    <a:pt x="1666212" y="0"/>
                  </a:lnTo>
                  <a:lnTo>
                    <a:pt x="16662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07398" y="1428101"/>
              <a:ext cx="1666212" cy="0"/>
            </a:xfrm>
            <a:custGeom>
              <a:avLst/>
              <a:pathLst>
                <a:path w="1666212" h="0">
                  <a:moveTo>
                    <a:pt x="0" y="0"/>
                  </a:moveTo>
                  <a:lnTo>
                    <a:pt x="1666212" y="0"/>
                  </a:lnTo>
                  <a:lnTo>
                    <a:pt x="16662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3135" y="1451003"/>
              <a:ext cx="1514738" cy="1621921"/>
            </a:xfrm>
            <a:custGeom>
              <a:avLst/>
              <a:pathLst>
                <a:path w="1514738" h="1621921">
                  <a:moveTo>
                    <a:pt x="0" y="1621921"/>
                  </a:moveTo>
                  <a:lnTo>
                    <a:pt x="140169" y="1512939"/>
                  </a:lnTo>
                  <a:lnTo>
                    <a:pt x="271296" y="1402456"/>
                  </a:lnTo>
                  <a:lnTo>
                    <a:pt x="411466" y="1279778"/>
                  </a:lnTo>
                  <a:lnTo>
                    <a:pt x="547114" y="1138069"/>
                  </a:lnTo>
                  <a:lnTo>
                    <a:pt x="687284" y="984925"/>
                  </a:lnTo>
                  <a:lnTo>
                    <a:pt x="822932" y="840243"/>
                  </a:lnTo>
                  <a:lnTo>
                    <a:pt x="963102" y="668271"/>
                  </a:lnTo>
                  <a:lnTo>
                    <a:pt x="1103272" y="487288"/>
                  </a:lnTo>
                  <a:lnTo>
                    <a:pt x="1238920" y="314211"/>
                  </a:lnTo>
                  <a:lnTo>
                    <a:pt x="1379090" y="154406"/>
                  </a:lnTo>
                  <a:lnTo>
                    <a:pt x="1514738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3135" y="1857942"/>
              <a:ext cx="963102" cy="1166324"/>
            </a:xfrm>
            <a:custGeom>
              <a:avLst/>
              <a:pathLst>
                <a:path w="963102" h="1166324">
                  <a:moveTo>
                    <a:pt x="0" y="1166324"/>
                  </a:moveTo>
                  <a:lnTo>
                    <a:pt x="140169" y="1007953"/>
                  </a:lnTo>
                  <a:lnTo>
                    <a:pt x="271296" y="840209"/>
                  </a:lnTo>
                  <a:lnTo>
                    <a:pt x="411466" y="656888"/>
                  </a:lnTo>
                  <a:lnTo>
                    <a:pt x="547114" y="487558"/>
                  </a:lnTo>
                  <a:lnTo>
                    <a:pt x="687284" y="296911"/>
                  </a:lnTo>
                  <a:lnTo>
                    <a:pt x="822932" y="88068"/>
                  </a:lnTo>
                  <a:lnTo>
                    <a:pt x="963102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0"/>
            <p:cNvSpPr/>
            <p:nvPr/>
          </p:nvSpPr>
          <p:spPr>
            <a:xfrm>
              <a:off x="795642" y="254772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6" name="tx11"/>
            <p:cNvSpPr/>
            <p:nvPr/>
          </p:nvSpPr>
          <p:spPr>
            <a:xfrm>
              <a:off x="795642" y="1966275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7" name="tx12"/>
            <p:cNvSpPr/>
            <p:nvPr/>
          </p:nvSpPr>
          <p:spPr>
            <a:xfrm>
              <a:off x="795642" y="1382620"/>
              <a:ext cx="14912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6B</a:t>
              </a:r>
            </a:p>
          </p:txBody>
        </p:sp>
        <p:sp>
          <p:nvSpPr>
            <p:cNvPr id="18" name="pl13"/>
            <p:cNvSpPr/>
            <p:nvPr/>
          </p:nvSpPr>
          <p:spPr>
            <a:xfrm>
              <a:off x="972603" y="25917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972603" y="20099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972603" y="14281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122330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494601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77041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2046237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232205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597874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1141985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8" name="tx23"/>
            <p:cNvSpPr/>
            <p:nvPr/>
          </p:nvSpPr>
          <p:spPr>
            <a:xfrm>
              <a:off x="1406495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1689070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1944528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2237313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499587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179816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4" name="tx29"/>
            <p:cNvSpPr/>
            <p:nvPr/>
          </p:nvSpPr>
          <p:spPr>
            <a:xfrm rot="-5400000">
              <a:off x="-118991" y="218635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1185065" y="1095020"/>
              <a:ext cx="1310878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36" name="rc31"/>
            <p:cNvSpPr/>
            <p:nvPr/>
          </p:nvSpPr>
          <p:spPr>
            <a:xfrm>
              <a:off x="274320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3024544" y="2870875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3024544" y="2519781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3024544" y="2168686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3024544" y="1817592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3024544" y="1466498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3108346" y="1451003"/>
              <a:ext cx="1676023" cy="1621921"/>
            </a:xfrm>
            <a:custGeom>
              <a:avLst/>
              <a:pathLst>
                <a:path w="1676023" h="1621921">
                  <a:moveTo>
                    <a:pt x="0" y="1621921"/>
                  </a:moveTo>
                  <a:lnTo>
                    <a:pt x="155094" y="1482229"/>
                  </a:lnTo>
                  <a:lnTo>
                    <a:pt x="300183" y="1351515"/>
                  </a:lnTo>
                  <a:lnTo>
                    <a:pt x="455278" y="1196744"/>
                  </a:lnTo>
                  <a:lnTo>
                    <a:pt x="605369" y="1065059"/>
                  </a:lnTo>
                  <a:lnTo>
                    <a:pt x="760464" y="923679"/>
                  </a:lnTo>
                  <a:lnTo>
                    <a:pt x="910556" y="775410"/>
                  </a:lnTo>
                  <a:lnTo>
                    <a:pt x="1065650" y="630696"/>
                  </a:lnTo>
                  <a:lnTo>
                    <a:pt x="1220745" y="472217"/>
                  </a:lnTo>
                  <a:lnTo>
                    <a:pt x="1370837" y="308668"/>
                  </a:lnTo>
                  <a:lnTo>
                    <a:pt x="1525931" y="155267"/>
                  </a:lnTo>
                  <a:lnTo>
                    <a:pt x="1676023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3108346" y="1961831"/>
              <a:ext cx="1065650" cy="1106389"/>
            </a:xfrm>
            <a:custGeom>
              <a:avLst/>
              <a:pathLst>
                <a:path w="1065650" h="1106389">
                  <a:moveTo>
                    <a:pt x="0" y="1106389"/>
                  </a:moveTo>
                  <a:lnTo>
                    <a:pt x="155094" y="962485"/>
                  </a:lnTo>
                  <a:lnTo>
                    <a:pt x="300183" y="824808"/>
                  </a:lnTo>
                  <a:lnTo>
                    <a:pt x="455278" y="657318"/>
                  </a:lnTo>
                  <a:lnTo>
                    <a:pt x="605369" y="491836"/>
                  </a:lnTo>
                  <a:lnTo>
                    <a:pt x="760464" y="323059"/>
                  </a:lnTo>
                  <a:lnTo>
                    <a:pt x="910556" y="141302"/>
                  </a:lnTo>
                  <a:lnTo>
                    <a:pt x="106565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9"/>
            <p:cNvSpPr/>
            <p:nvPr/>
          </p:nvSpPr>
          <p:spPr>
            <a:xfrm>
              <a:off x="2812789" y="282688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5" name="tx40"/>
            <p:cNvSpPr/>
            <p:nvPr/>
          </p:nvSpPr>
          <p:spPr>
            <a:xfrm>
              <a:off x="2812789" y="247578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6" name="tx41"/>
            <p:cNvSpPr/>
            <p:nvPr/>
          </p:nvSpPr>
          <p:spPr>
            <a:xfrm>
              <a:off x="2812789" y="2123145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812789" y="1773955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2812789" y="1421373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49" name="pl44"/>
            <p:cNvSpPr/>
            <p:nvPr/>
          </p:nvSpPr>
          <p:spPr>
            <a:xfrm>
              <a:off x="2989750" y="28708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2989750" y="25197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2989750" y="21686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2989750" y="18175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2989750" y="14664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326344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3563624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386881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4173996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447918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478436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5"/>
            <p:cNvSpPr/>
            <p:nvPr/>
          </p:nvSpPr>
          <p:spPr>
            <a:xfrm>
              <a:off x="3182121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1" name="tx56"/>
            <p:cNvSpPr/>
            <p:nvPr/>
          </p:nvSpPr>
          <p:spPr>
            <a:xfrm>
              <a:off x="3475517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2" name="tx57"/>
            <p:cNvSpPr/>
            <p:nvPr/>
          </p:nvSpPr>
          <p:spPr>
            <a:xfrm>
              <a:off x="3787461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4072287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4394440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4686083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390401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3179163" y="1125828"/>
              <a:ext cx="153438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ATAC. E DISTRIB.</a:t>
              </a:r>
            </a:p>
          </p:txBody>
        </p:sp>
        <p:sp>
          <p:nvSpPr>
            <p:cNvPr id="68" name="rc63"/>
            <p:cNvSpPr/>
            <p:nvPr/>
          </p:nvSpPr>
          <p:spPr>
            <a:xfrm>
              <a:off x="493776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5219104" y="2808187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5219104" y="2376038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219104" y="1943890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5219104" y="1511741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5302906" y="1451003"/>
              <a:ext cx="1676023" cy="1621921"/>
            </a:xfrm>
            <a:custGeom>
              <a:avLst/>
              <a:pathLst>
                <a:path w="1676023" h="1621921">
                  <a:moveTo>
                    <a:pt x="0" y="1621921"/>
                  </a:moveTo>
                  <a:lnTo>
                    <a:pt x="155094" y="1471922"/>
                  </a:lnTo>
                  <a:lnTo>
                    <a:pt x="300183" y="1335524"/>
                  </a:lnTo>
                  <a:lnTo>
                    <a:pt x="455278" y="1197394"/>
                  </a:lnTo>
                  <a:lnTo>
                    <a:pt x="605369" y="1043571"/>
                  </a:lnTo>
                  <a:lnTo>
                    <a:pt x="760464" y="897330"/>
                  </a:lnTo>
                  <a:lnTo>
                    <a:pt x="910556" y="751627"/>
                  </a:lnTo>
                  <a:lnTo>
                    <a:pt x="1065650" y="597485"/>
                  </a:lnTo>
                  <a:lnTo>
                    <a:pt x="1220745" y="447224"/>
                  </a:lnTo>
                  <a:lnTo>
                    <a:pt x="1370837" y="304645"/>
                  </a:lnTo>
                  <a:lnTo>
                    <a:pt x="1525931" y="158903"/>
                  </a:lnTo>
                  <a:lnTo>
                    <a:pt x="1676023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5302906" y="1906649"/>
              <a:ext cx="1065650" cy="1145090"/>
            </a:xfrm>
            <a:custGeom>
              <a:avLst/>
              <a:pathLst>
                <a:path w="1065650" h="1145090">
                  <a:moveTo>
                    <a:pt x="0" y="1145090"/>
                  </a:moveTo>
                  <a:lnTo>
                    <a:pt x="155094" y="995065"/>
                  </a:lnTo>
                  <a:lnTo>
                    <a:pt x="300183" y="861585"/>
                  </a:lnTo>
                  <a:lnTo>
                    <a:pt x="455278" y="685719"/>
                  </a:lnTo>
                  <a:lnTo>
                    <a:pt x="605369" y="508516"/>
                  </a:lnTo>
                  <a:lnTo>
                    <a:pt x="760464" y="330452"/>
                  </a:lnTo>
                  <a:lnTo>
                    <a:pt x="910556" y="139354"/>
                  </a:lnTo>
                  <a:lnTo>
                    <a:pt x="106565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0"/>
            <p:cNvSpPr/>
            <p:nvPr/>
          </p:nvSpPr>
          <p:spPr>
            <a:xfrm>
              <a:off x="5007349" y="2764194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5007349" y="233204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5007349" y="189834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5007349" y="146810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79" name="pl74"/>
            <p:cNvSpPr/>
            <p:nvPr/>
          </p:nvSpPr>
          <p:spPr>
            <a:xfrm>
              <a:off x="5184310" y="28081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5184310" y="23760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5184310" y="19438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5184310" y="15117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545800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5758184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606337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6368556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667374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697892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4"/>
            <p:cNvSpPr/>
            <p:nvPr/>
          </p:nvSpPr>
          <p:spPr>
            <a:xfrm>
              <a:off x="5376681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5670077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5982021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2" name="tx87"/>
            <p:cNvSpPr/>
            <p:nvPr/>
          </p:nvSpPr>
          <p:spPr>
            <a:xfrm>
              <a:off x="6266847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6589000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6880643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609857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5642953" y="1125828"/>
              <a:ext cx="99592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VAREJISTA</a:t>
              </a:r>
            </a:p>
          </p:txBody>
        </p:sp>
        <p:sp>
          <p:nvSpPr>
            <p:cNvPr id="97" name="rc92"/>
            <p:cNvSpPr/>
            <p:nvPr/>
          </p:nvSpPr>
          <p:spPr>
            <a:xfrm>
              <a:off x="713232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7569517" y="2870369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7569517" y="2534517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7569517" y="2198665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7569517" y="1862813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7569517" y="1526961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7646234" y="1451003"/>
              <a:ext cx="1534339" cy="1621921"/>
            </a:xfrm>
            <a:custGeom>
              <a:avLst/>
              <a:pathLst>
                <a:path w="1534339" h="1621921">
                  <a:moveTo>
                    <a:pt x="0" y="1621921"/>
                  </a:moveTo>
                  <a:lnTo>
                    <a:pt x="141983" y="1481894"/>
                  </a:lnTo>
                  <a:lnTo>
                    <a:pt x="274807" y="1361785"/>
                  </a:lnTo>
                  <a:lnTo>
                    <a:pt x="416790" y="1209599"/>
                  </a:lnTo>
                  <a:lnTo>
                    <a:pt x="554194" y="1067184"/>
                  </a:lnTo>
                  <a:lnTo>
                    <a:pt x="696177" y="929307"/>
                  </a:lnTo>
                  <a:lnTo>
                    <a:pt x="833581" y="776377"/>
                  </a:lnTo>
                  <a:lnTo>
                    <a:pt x="975564" y="628478"/>
                  </a:lnTo>
                  <a:lnTo>
                    <a:pt x="1117548" y="467175"/>
                  </a:lnTo>
                  <a:lnTo>
                    <a:pt x="1254952" y="308577"/>
                  </a:lnTo>
                  <a:lnTo>
                    <a:pt x="1396935" y="168115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7646234" y="1986250"/>
              <a:ext cx="975564" cy="1065205"/>
            </a:xfrm>
            <a:custGeom>
              <a:avLst/>
              <a:pathLst>
                <a:path w="975564" h="1065205">
                  <a:moveTo>
                    <a:pt x="0" y="1065205"/>
                  </a:moveTo>
                  <a:lnTo>
                    <a:pt x="141983" y="923370"/>
                  </a:lnTo>
                  <a:lnTo>
                    <a:pt x="274807" y="774324"/>
                  </a:lnTo>
                  <a:lnTo>
                    <a:pt x="416790" y="614401"/>
                  </a:lnTo>
                  <a:lnTo>
                    <a:pt x="554194" y="423693"/>
                  </a:lnTo>
                  <a:lnTo>
                    <a:pt x="696177" y="248903"/>
                  </a:lnTo>
                  <a:lnTo>
                    <a:pt x="833581" y="24862"/>
                  </a:lnTo>
                  <a:lnTo>
                    <a:pt x="9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0"/>
            <p:cNvSpPr/>
            <p:nvPr/>
          </p:nvSpPr>
          <p:spPr>
            <a:xfrm>
              <a:off x="7201909" y="2824887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7201909" y="248903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7201909" y="2153124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108" name="tx103"/>
            <p:cNvSpPr/>
            <p:nvPr/>
          </p:nvSpPr>
          <p:spPr>
            <a:xfrm>
              <a:off x="7201909" y="181733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109" name="tx104"/>
            <p:cNvSpPr/>
            <p:nvPr/>
          </p:nvSpPr>
          <p:spPr>
            <a:xfrm>
              <a:off x="7201909" y="148147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10" name="pl105"/>
            <p:cNvSpPr/>
            <p:nvPr/>
          </p:nvSpPr>
          <p:spPr>
            <a:xfrm>
              <a:off x="7534723" y="28703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7534723" y="2534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7534723" y="21986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7534723" y="18628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7534723" y="15269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788218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806302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8342412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862179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8901186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5"/>
            <p:cNvSpPr/>
            <p:nvPr/>
          </p:nvSpPr>
          <p:spPr>
            <a:xfrm>
              <a:off x="918057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16"/>
            <p:cNvSpPr/>
            <p:nvPr/>
          </p:nvSpPr>
          <p:spPr>
            <a:xfrm>
              <a:off x="7706898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7974919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3" name="tx118"/>
            <p:cNvSpPr/>
            <p:nvPr/>
          </p:nvSpPr>
          <p:spPr>
            <a:xfrm>
              <a:off x="8261063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8520090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8816444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9082287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371062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8" name="tx123"/>
            <p:cNvSpPr/>
            <p:nvPr/>
          </p:nvSpPr>
          <p:spPr>
            <a:xfrm>
              <a:off x="7717424" y="1064034"/>
              <a:ext cx="1391959" cy="197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129" name="rc124"/>
            <p:cNvSpPr/>
            <p:nvPr/>
          </p:nvSpPr>
          <p:spPr>
            <a:xfrm>
              <a:off x="932688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9764077" y="2552505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26"/>
            <p:cNvSpPr/>
            <p:nvPr/>
          </p:nvSpPr>
          <p:spPr>
            <a:xfrm>
              <a:off x="9764077" y="1902024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9840794" y="1451003"/>
              <a:ext cx="1534339" cy="1621921"/>
            </a:xfrm>
            <a:custGeom>
              <a:avLst/>
              <a:pathLst>
                <a:path w="1534339" h="1621921">
                  <a:moveTo>
                    <a:pt x="0" y="1621921"/>
                  </a:moveTo>
                  <a:lnTo>
                    <a:pt x="141983" y="1489975"/>
                  </a:lnTo>
                  <a:lnTo>
                    <a:pt x="274807" y="1365124"/>
                  </a:lnTo>
                  <a:lnTo>
                    <a:pt x="416790" y="1210646"/>
                  </a:lnTo>
                  <a:lnTo>
                    <a:pt x="554194" y="1048966"/>
                  </a:lnTo>
                  <a:lnTo>
                    <a:pt x="696177" y="920846"/>
                  </a:lnTo>
                  <a:lnTo>
                    <a:pt x="833581" y="792383"/>
                  </a:lnTo>
                  <a:lnTo>
                    <a:pt x="975564" y="664488"/>
                  </a:lnTo>
                  <a:lnTo>
                    <a:pt x="1117548" y="511829"/>
                  </a:lnTo>
                  <a:lnTo>
                    <a:pt x="1254952" y="357116"/>
                  </a:lnTo>
                  <a:lnTo>
                    <a:pt x="1396935" y="184931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28"/>
            <p:cNvSpPr/>
            <p:nvPr/>
          </p:nvSpPr>
          <p:spPr>
            <a:xfrm>
              <a:off x="9840794" y="1894281"/>
              <a:ext cx="975564" cy="1141205"/>
            </a:xfrm>
            <a:custGeom>
              <a:avLst/>
              <a:pathLst>
                <a:path w="975564" h="1141205">
                  <a:moveTo>
                    <a:pt x="0" y="1141205"/>
                  </a:moveTo>
                  <a:lnTo>
                    <a:pt x="141983" y="975750"/>
                  </a:lnTo>
                  <a:lnTo>
                    <a:pt x="274807" y="850192"/>
                  </a:lnTo>
                  <a:lnTo>
                    <a:pt x="416790" y="683303"/>
                  </a:lnTo>
                  <a:lnTo>
                    <a:pt x="554194" y="497709"/>
                  </a:lnTo>
                  <a:lnTo>
                    <a:pt x="696177" y="285975"/>
                  </a:lnTo>
                  <a:lnTo>
                    <a:pt x="833581" y="100015"/>
                  </a:lnTo>
                  <a:lnTo>
                    <a:pt x="9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29"/>
            <p:cNvSpPr/>
            <p:nvPr/>
          </p:nvSpPr>
          <p:spPr>
            <a:xfrm>
              <a:off x="9396469" y="2507024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35" name="tx130"/>
            <p:cNvSpPr/>
            <p:nvPr/>
          </p:nvSpPr>
          <p:spPr>
            <a:xfrm>
              <a:off x="9552321" y="1858030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36" name="pl131"/>
            <p:cNvSpPr/>
            <p:nvPr/>
          </p:nvSpPr>
          <p:spPr>
            <a:xfrm>
              <a:off x="9729283" y="25525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2"/>
            <p:cNvSpPr/>
            <p:nvPr/>
          </p:nvSpPr>
          <p:spPr>
            <a:xfrm>
              <a:off x="9729283" y="19020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9982778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4"/>
            <p:cNvSpPr/>
            <p:nvPr/>
          </p:nvSpPr>
          <p:spPr>
            <a:xfrm>
              <a:off x="1025758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5"/>
            <p:cNvSpPr/>
            <p:nvPr/>
          </p:nvSpPr>
          <p:spPr>
            <a:xfrm>
              <a:off x="10536972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36"/>
            <p:cNvSpPr/>
            <p:nvPr/>
          </p:nvSpPr>
          <p:spPr>
            <a:xfrm>
              <a:off x="1081635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37"/>
            <p:cNvSpPr/>
            <p:nvPr/>
          </p:nvSpPr>
          <p:spPr>
            <a:xfrm>
              <a:off x="11095746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38"/>
            <p:cNvSpPr/>
            <p:nvPr/>
          </p:nvSpPr>
          <p:spPr>
            <a:xfrm>
              <a:off x="1137513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39"/>
            <p:cNvSpPr/>
            <p:nvPr/>
          </p:nvSpPr>
          <p:spPr>
            <a:xfrm>
              <a:off x="9901458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45" name="tx140"/>
            <p:cNvSpPr/>
            <p:nvPr/>
          </p:nvSpPr>
          <p:spPr>
            <a:xfrm>
              <a:off x="10169479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46" name="tx141"/>
            <p:cNvSpPr/>
            <p:nvPr/>
          </p:nvSpPr>
          <p:spPr>
            <a:xfrm>
              <a:off x="10455623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47" name="tx142"/>
            <p:cNvSpPr/>
            <p:nvPr/>
          </p:nvSpPr>
          <p:spPr>
            <a:xfrm>
              <a:off x="10714650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48" name="tx143"/>
            <p:cNvSpPr/>
            <p:nvPr/>
          </p:nvSpPr>
          <p:spPr>
            <a:xfrm>
              <a:off x="11011004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49" name="tx144"/>
            <p:cNvSpPr/>
            <p:nvPr/>
          </p:nvSpPr>
          <p:spPr>
            <a:xfrm>
              <a:off x="11276847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50" name="tx145"/>
            <p:cNvSpPr/>
            <p:nvPr/>
          </p:nvSpPr>
          <p:spPr>
            <a:xfrm>
              <a:off x="10565622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51" name="tx146"/>
            <p:cNvSpPr/>
            <p:nvPr/>
          </p:nvSpPr>
          <p:spPr>
            <a:xfrm>
              <a:off x="9723836" y="1095020"/>
              <a:ext cx="1768256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152" name="rc147"/>
            <p:cNvSpPr/>
            <p:nvPr/>
          </p:nvSpPr>
          <p:spPr>
            <a:xfrm>
              <a:off x="54864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l148"/>
            <p:cNvSpPr/>
            <p:nvPr/>
          </p:nvSpPr>
          <p:spPr>
            <a:xfrm>
              <a:off x="1163251" y="5103448"/>
              <a:ext cx="1510359" cy="0"/>
            </a:xfrm>
            <a:custGeom>
              <a:avLst/>
              <a:pathLst>
                <a:path w="1510359" h="0">
                  <a:moveTo>
                    <a:pt x="0" y="0"/>
                  </a:moveTo>
                  <a:lnTo>
                    <a:pt x="1510359" y="0"/>
                  </a:lnTo>
                  <a:lnTo>
                    <a:pt x="151035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49"/>
            <p:cNvSpPr/>
            <p:nvPr/>
          </p:nvSpPr>
          <p:spPr>
            <a:xfrm>
              <a:off x="1163251" y="4485316"/>
              <a:ext cx="1510359" cy="0"/>
            </a:xfrm>
            <a:custGeom>
              <a:avLst/>
              <a:pathLst>
                <a:path w="1510359" h="0">
                  <a:moveTo>
                    <a:pt x="0" y="0"/>
                  </a:moveTo>
                  <a:lnTo>
                    <a:pt x="1510359" y="0"/>
                  </a:lnTo>
                  <a:lnTo>
                    <a:pt x="151035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0"/>
            <p:cNvSpPr/>
            <p:nvPr/>
          </p:nvSpPr>
          <p:spPr>
            <a:xfrm>
              <a:off x="1231904" y="3969166"/>
              <a:ext cx="1373054" cy="1614196"/>
            </a:xfrm>
            <a:custGeom>
              <a:avLst/>
              <a:pathLst>
                <a:path w="1373054" h="1614196">
                  <a:moveTo>
                    <a:pt x="0" y="1614196"/>
                  </a:moveTo>
                  <a:lnTo>
                    <a:pt x="127058" y="1469036"/>
                  </a:lnTo>
                  <a:lnTo>
                    <a:pt x="245920" y="1329694"/>
                  </a:lnTo>
                  <a:lnTo>
                    <a:pt x="372978" y="1192999"/>
                  </a:lnTo>
                  <a:lnTo>
                    <a:pt x="495938" y="1043850"/>
                  </a:lnTo>
                  <a:lnTo>
                    <a:pt x="622997" y="889216"/>
                  </a:lnTo>
                  <a:lnTo>
                    <a:pt x="745957" y="721220"/>
                  </a:lnTo>
                  <a:lnTo>
                    <a:pt x="873016" y="542118"/>
                  </a:lnTo>
                  <a:lnTo>
                    <a:pt x="1000075" y="388718"/>
                  </a:lnTo>
                  <a:lnTo>
                    <a:pt x="1123035" y="244992"/>
                  </a:lnTo>
                  <a:lnTo>
                    <a:pt x="1250094" y="117478"/>
                  </a:lnTo>
                  <a:lnTo>
                    <a:pt x="137305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1"/>
            <p:cNvSpPr/>
            <p:nvPr/>
          </p:nvSpPr>
          <p:spPr>
            <a:xfrm>
              <a:off x="1231904" y="4161958"/>
              <a:ext cx="873016" cy="1429129"/>
            </a:xfrm>
            <a:custGeom>
              <a:avLst/>
              <a:pathLst>
                <a:path w="873016" h="1429129">
                  <a:moveTo>
                    <a:pt x="0" y="1429129"/>
                  </a:moveTo>
                  <a:lnTo>
                    <a:pt x="127058" y="1304828"/>
                  </a:lnTo>
                  <a:lnTo>
                    <a:pt x="245920" y="1199058"/>
                  </a:lnTo>
                  <a:lnTo>
                    <a:pt x="372978" y="1084930"/>
                  </a:lnTo>
                  <a:lnTo>
                    <a:pt x="495938" y="935068"/>
                  </a:lnTo>
                  <a:lnTo>
                    <a:pt x="622997" y="778154"/>
                  </a:lnTo>
                  <a:lnTo>
                    <a:pt x="745957" y="160251"/>
                  </a:lnTo>
                  <a:lnTo>
                    <a:pt x="87301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tx152"/>
            <p:cNvSpPr/>
            <p:nvPr/>
          </p:nvSpPr>
          <p:spPr>
            <a:xfrm>
              <a:off x="863448" y="5057966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50M</a:t>
              </a:r>
            </a:p>
          </p:txBody>
        </p:sp>
        <p:sp>
          <p:nvSpPr>
            <p:cNvPr id="158" name="tx153"/>
            <p:cNvSpPr/>
            <p:nvPr/>
          </p:nvSpPr>
          <p:spPr>
            <a:xfrm>
              <a:off x="795642" y="4439834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59" name="pl154"/>
            <p:cNvSpPr/>
            <p:nvPr/>
          </p:nvSpPr>
          <p:spPr>
            <a:xfrm>
              <a:off x="1128456" y="51034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5"/>
            <p:cNvSpPr/>
            <p:nvPr/>
          </p:nvSpPr>
          <p:spPr>
            <a:xfrm>
              <a:off x="1128456" y="44853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56"/>
            <p:cNvSpPr/>
            <p:nvPr/>
          </p:nvSpPr>
          <p:spPr>
            <a:xfrm>
              <a:off x="135896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57"/>
            <p:cNvSpPr/>
            <p:nvPr/>
          </p:nvSpPr>
          <p:spPr>
            <a:xfrm>
              <a:off x="160488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58"/>
            <p:cNvSpPr/>
            <p:nvPr/>
          </p:nvSpPr>
          <p:spPr>
            <a:xfrm>
              <a:off x="1854901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59"/>
            <p:cNvSpPr/>
            <p:nvPr/>
          </p:nvSpPr>
          <p:spPr>
            <a:xfrm>
              <a:off x="2104920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0"/>
            <p:cNvSpPr/>
            <p:nvPr/>
          </p:nvSpPr>
          <p:spPr>
            <a:xfrm>
              <a:off x="235493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1"/>
            <p:cNvSpPr/>
            <p:nvPr/>
          </p:nvSpPr>
          <p:spPr>
            <a:xfrm>
              <a:off x="260495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tx162"/>
            <p:cNvSpPr/>
            <p:nvPr/>
          </p:nvSpPr>
          <p:spPr>
            <a:xfrm>
              <a:off x="1277643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68" name="tx163"/>
            <p:cNvSpPr/>
            <p:nvPr/>
          </p:nvSpPr>
          <p:spPr>
            <a:xfrm>
              <a:off x="1516776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69" name="tx164"/>
            <p:cNvSpPr/>
            <p:nvPr/>
          </p:nvSpPr>
          <p:spPr>
            <a:xfrm>
              <a:off x="1773552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70" name="tx165"/>
            <p:cNvSpPr/>
            <p:nvPr/>
          </p:nvSpPr>
          <p:spPr>
            <a:xfrm>
              <a:off x="2003211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71" name="tx166"/>
            <p:cNvSpPr/>
            <p:nvPr/>
          </p:nvSpPr>
          <p:spPr>
            <a:xfrm>
              <a:off x="2270196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72" name="tx167"/>
            <p:cNvSpPr/>
            <p:nvPr/>
          </p:nvSpPr>
          <p:spPr>
            <a:xfrm>
              <a:off x="2506672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73" name="tx168"/>
            <p:cNvSpPr/>
            <p:nvPr/>
          </p:nvSpPr>
          <p:spPr>
            <a:xfrm>
              <a:off x="1876089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74" name="tx169"/>
            <p:cNvSpPr/>
            <p:nvPr/>
          </p:nvSpPr>
          <p:spPr>
            <a:xfrm rot="-5400000">
              <a:off x="-118991" y="470452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75" name="tx170"/>
            <p:cNvSpPr/>
            <p:nvPr/>
          </p:nvSpPr>
          <p:spPr>
            <a:xfrm>
              <a:off x="983582" y="3613183"/>
              <a:ext cx="186969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EXT. MIN. OU FÓSSIL</a:t>
              </a:r>
            </a:p>
          </p:txBody>
        </p:sp>
        <p:sp>
          <p:nvSpPr>
            <p:cNvPr id="176" name="rc171"/>
            <p:cNvSpPr/>
            <p:nvPr/>
          </p:nvSpPr>
          <p:spPr>
            <a:xfrm>
              <a:off x="274320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l172"/>
            <p:cNvSpPr/>
            <p:nvPr/>
          </p:nvSpPr>
          <p:spPr>
            <a:xfrm>
              <a:off x="3024544" y="5379048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3"/>
            <p:cNvSpPr/>
            <p:nvPr/>
          </p:nvSpPr>
          <p:spPr>
            <a:xfrm>
              <a:off x="3024544" y="5019195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4"/>
            <p:cNvSpPr/>
            <p:nvPr/>
          </p:nvSpPr>
          <p:spPr>
            <a:xfrm>
              <a:off x="3024544" y="4659341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5"/>
            <p:cNvSpPr/>
            <p:nvPr/>
          </p:nvSpPr>
          <p:spPr>
            <a:xfrm>
              <a:off x="3024544" y="4299488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76"/>
            <p:cNvSpPr/>
            <p:nvPr/>
          </p:nvSpPr>
          <p:spPr>
            <a:xfrm>
              <a:off x="3024544" y="3939635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77"/>
            <p:cNvSpPr/>
            <p:nvPr/>
          </p:nvSpPr>
          <p:spPr>
            <a:xfrm>
              <a:off x="3108346" y="3969166"/>
              <a:ext cx="1676023" cy="1621921"/>
            </a:xfrm>
            <a:custGeom>
              <a:avLst/>
              <a:pathLst>
                <a:path w="1676023" h="1621921">
                  <a:moveTo>
                    <a:pt x="0" y="1621921"/>
                  </a:moveTo>
                  <a:lnTo>
                    <a:pt x="155094" y="1489698"/>
                  </a:lnTo>
                  <a:lnTo>
                    <a:pt x="300183" y="1362059"/>
                  </a:lnTo>
                  <a:lnTo>
                    <a:pt x="455278" y="1207980"/>
                  </a:lnTo>
                  <a:lnTo>
                    <a:pt x="605369" y="1069808"/>
                  </a:lnTo>
                  <a:lnTo>
                    <a:pt x="760464" y="925718"/>
                  </a:lnTo>
                  <a:lnTo>
                    <a:pt x="910556" y="778726"/>
                  </a:lnTo>
                  <a:lnTo>
                    <a:pt x="1065650" y="636287"/>
                  </a:lnTo>
                  <a:lnTo>
                    <a:pt x="1220745" y="477375"/>
                  </a:lnTo>
                  <a:lnTo>
                    <a:pt x="1370837" y="320907"/>
                  </a:lnTo>
                  <a:lnTo>
                    <a:pt x="1525931" y="162420"/>
                  </a:lnTo>
                  <a:lnTo>
                    <a:pt x="1676023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78"/>
            <p:cNvSpPr/>
            <p:nvPr/>
          </p:nvSpPr>
          <p:spPr>
            <a:xfrm>
              <a:off x="3108346" y="4415187"/>
              <a:ext cx="1065650" cy="1167881"/>
            </a:xfrm>
            <a:custGeom>
              <a:avLst/>
              <a:pathLst>
                <a:path w="1065650" h="1167881">
                  <a:moveTo>
                    <a:pt x="0" y="1167881"/>
                  </a:moveTo>
                  <a:lnTo>
                    <a:pt x="155094" y="1019190"/>
                  </a:lnTo>
                  <a:lnTo>
                    <a:pt x="300183" y="875415"/>
                  </a:lnTo>
                  <a:lnTo>
                    <a:pt x="455278" y="696280"/>
                  </a:lnTo>
                  <a:lnTo>
                    <a:pt x="605369" y="535655"/>
                  </a:lnTo>
                  <a:lnTo>
                    <a:pt x="760464" y="357133"/>
                  </a:lnTo>
                  <a:lnTo>
                    <a:pt x="910556" y="146788"/>
                  </a:lnTo>
                  <a:lnTo>
                    <a:pt x="106565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tx179"/>
            <p:cNvSpPr/>
            <p:nvPr/>
          </p:nvSpPr>
          <p:spPr>
            <a:xfrm>
              <a:off x="2812789" y="5335054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85" name="tx180"/>
            <p:cNvSpPr/>
            <p:nvPr/>
          </p:nvSpPr>
          <p:spPr>
            <a:xfrm>
              <a:off x="2812789" y="497520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86" name="tx181"/>
            <p:cNvSpPr/>
            <p:nvPr/>
          </p:nvSpPr>
          <p:spPr>
            <a:xfrm>
              <a:off x="2812789" y="4613800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187" name="tx182"/>
            <p:cNvSpPr/>
            <p:nvPr/>
          </p:nvSpPr>
          <p:spPr>
            <a:xfrm>
              <a:off x="2812789" y="4255852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88" name="tx183"/>
            <p:cNvSpPr/>
            <p:nvPr/>
          </p:nvSpPr>
          <p:spPr>
            <a:xfrm>
              <a:off x="2812789" y="3894510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189" name="pl184"/>
            <p:cNvSpPr/>
            <p:nvPr/>
          </p:nvSpPr>
          <p:spPr>
            <a:xfrm>
              <a:off x="2989750" y="53790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5"/>
            <p:cNvSpPr/>
            <p:nvPr/>
          </p:nvSpPr>
          <p:spPr>
            <a:xfrm>
              <a:off x="2989750" y="50191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86"/>
            <p:cNvSpPr/>
            <p:nvPr/>
          </p:nvSpPr>
          <p:spPr>
            <a:xfrm>
              <a:off x="2989750" y="46593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87"/>
            <p:cNvSpPr/>
            <p:nvPr/>
          </p:nvSpPr>
          <p:spPr>
            <a:xfrm>
              <a:off x="2989750" y="4299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88"/>
            <p:cNvSpPr/>
            <p:nvPr/>
          </p:nvSpPr>
          <p:spPr>
            <a:xfrm>
              <a:off x="2989750" y="39396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89"/>
            <p:cNvSpPr/>
            <p:nvPr/>
          </p:nvSpPr>
          <p:spPr>
            <a:xfrm>
              <a:off x="3263440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0"/>
            <p:cNvSpPr/>
            <p:nvPr/>
          </p:nvSpPr>
          <p:spPr>
            <a:xfrm>
              <a:off x="3563624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1"/>
            <p:cNvSpPr/>
            <p:nvPr/>
          </p:nvSpPr>
          <p:spPr>
            <a:xfrm>
              <a:off x="3868810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2"/>
            <p:cNvSpPr/>
            <p:nvPr/>
          </p:nvSpPr>
          <p:spPr>
            <a:xfrm>
              <a:off x="4173996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3"/>
            <p:cNvSpPr/>
            <p:nvPr/>
          </p:nvSpPr>
          <p:spPr>
            <a:xfrm>
              <a:off x="447918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4"/>
            <p:cNvSpPr/>
            <p:nvPr/>
          </p:nvSpPr>
          <p:spPr>
            <a:xfrm>
              <a:off x="478436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tx195"/>
            <p:cNvSpPr/>
            <p:nvPr/>
          </p:nvSpPr>
          <p:spPr>
            <a:xfrm>
              <a:off x="3182121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01" name="tx196"/>
            <p:cNvSpPr/>
            <p:nvPr/>
          </p:nvSpPr>
          <p:spPr>
            <a:xfrm>
              <a:off x="3475517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02" name="tx197"/>
            <p:cNvSpPr/>
            <p:nvPr/>
          </p:nvSpPr>
          <p:spPr>
            <a:xfrm>
              <a:off x="3787461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03" name="tx198"/>
            <p:cNvSpPr/>
            <p:nvPr/>
          </p:nvSpPr>
          <p:spPr>
            <a:xfrm>
              <a:off x="4072287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04" name="tx199"/>
            <p:cNvSpPr/>
            <p:nvPr/>
          </p:nvSpPr>
          <p:spPr>
            <a:xfrm>
              <a:off x="4394440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05" name="tx200"/>
            <p:cNvSpPr/>
            <p:nvPr/>
          </p:nvSpPr>
          <p:spPr>
            <a:xfrm>
              <a:off x="4686083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06" name="tx201"/>
            <p:cNvSpPr/>
            <p:nvPr/>
          </p:nvSpPr>
          <p:spPr>
            <a:xfrm>
              <a:off x="390401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07" name="tx202"/>
            <p:cNvSpPr/>
            <p:nvPr/>
          </p:nvSpPr>
          <p:spPr>
            <a:xfrm>
              <a:off x="3453573" y="3613183"/>
              <a:ext cx="985569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208" name="rc203"/>
            <p:cNvSpPr/>
            <p:nvPr/>
          </p:nvSpPr>
          <p:spPr>
            <a:xfrm>
              <a:off x="493776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l204"/>
            <p:cNvSpPr/>
            <p:nvPr/>
          </p:nvSpPr>
          <p:spPr>
            <a:xfrm>
              <a:off x="5374957" y="5274615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5"/>
            <p:cNvSpPr/>
            <p:nvPr/>
          </p:nvSpPr>
          <p:spPr>
            <a:xfrm>
              <a:off x="5374957" y="4820596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06"/>
            <p:cNvSpPr/>
            <p:nvPr/>
          </p:nvSpPr>
          <p:spPr>
            <a:xfrm>
              <a:off x="5374957" y="4366576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07"/>
            <p:cNvSpPr/>
            <p:nvPr/>
          </p:nvSpPr>
          <p:spPr>
            <a:xfrm>
              <a:off x="5374957" y="3912556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08"/>
            <p:cNvSpPr/>
            <p:nvPr/>
          </p:nvSpPr>
          <p:spPr>
            <a:xfrm>
              <a:off x="5451674" y="3969166"/>
              <a:ext cx="1534339" cy="1621921"/>
            </a:xfrm>
            <a:custGeom>
              <a:avLst/>
              <a:pathLst>
                <a:path w="1534339" h="1621921">
                  <a:moveTo>
                    <a:pt x="0" y="1621921"/>
                  </a:moveTo>
                  <a:lnTo>
                    <a:pt x="141983" y="1495174"/>
                  </a:lnTo>
                  <a:lnTo>
                    <a:pt x="274807" y="1351722"/>
                  </a:lnTo>
                  <a:lnTo>
                    <a:pt x="416790" y="1236423"/>
                  </a:lnTo>
                  <a:lnTo>
                    <a:pt x="554194" y="1095431"/>
                  </a:lnTo>
                  <a:lnTo>
                    <a:pt x="696177" y="955674"/>
                  </a:lnTo>
                  <a:lnTo>
                    <a:pt x="833581" y="814089"/>
                  </a:lnTo>
                  <a:lnTo>
                    <a:pt x="975564" y="663340"/>
                  </a:lnTo>
                  <a:lnTo>
                    <a:pt x="1117548" y="511623"/>
                  </a:lnTo>
                  <a:lnTo>
                    <a:pt x="1254952" y="348028"/>
                  </a:lnTo>
                  <a:lnTo>
                    <a:pt x="1396935" y="168990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09"/>
            <p:cNvSpPr/>
            <p:nvPr/>
          </p:nvSpPr>
          <p:spPr>
            <a:xfrm>
              <a:off x="5451674" y="4222210"/>
              <a:ext cx="975564" cy="1329586"/>
            </a:xfrm>
            <a:custGeom>
              <a:avLst/>
              <a:pathLst>
                <a:path w="975564" h="1329586">
                  <a:moveTo>
                    <a:pt x="0" y="1329586"/>
                  </a:moveTo>
                  <a:lnTo>
                    <a:pt x="141983" y="1161776"/>
                  </a:lnTo>
                  <a:lnTo>
                    <a:pt x="274807" y="994815"/>
                  </a:lnTo>
                  <a:lnTo>
                    <a:pt x="416790" y="795389"/>
                  </a:lnTo>
                  <a:lnTo>
                    <a:pt x="554194" y="592044"/>
                  </a:lnTo>
                  <a:lnTo>
                    <a:pt x="696177" y="382819"/>
                  </a:lnTo>
                  <a:lnTo>
                    <a:pt x="833581" y="107568"/>
                  </a:lnTo>
                  <a:lnTo>
                    <a:pt x="9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tx210"/>
            <p:cNvSpPr/>
            <p:nvPr/>
          </p:nvSpPr>
          <p:spPr>
            <a:xfrm>
              <a:off x="5007349" y="522913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216" name="tx211"/>
            <p:cNvSpPr/>
            <p:nvPr/>
          </p:nvSpPr>
          <p:spPr>
            <a:xfrm>
              <a:off x="5007349" y="4775114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217" name="tx212"/>
            <p:cNvSpPr/>
            <p:nvPr/>
          </p:nvSpPr>
          <p:spPr>
            <a:xfrm>
              <a:off x="5007349" y="4321094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218" name="tx213"/>
            <p:cNvSpPr/>
            <p:nvPr/>
          </p:nvSpPr>
          <p:spPr>
            <a:xfrm>
              <a:off x="5163201" y="3868563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19" name="pl214"/>
            <p:cNvSpPr/>
            <p:nvPr/>
          </p:nvSpPr>
          <p:spPr>
            <a:xfrm>
              <a:off x="5340163" y="52746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5"/>
            <p:cNvSpPr/>
            <p:nvPr/>
          </p:nvSpPr>
          <p:spPr>
            <a:xfrm>
              <a:off x="5340163" y="48205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16"/>
            <p:cNvSpPr/>
            <p:nvPr/>
          </p:nvSpPr>
          <p:spPr>
            <a:xfrm>
              <a:off x="5340163" y="43665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17"/>
            <p:cNvSpPr/>
            <p:nvPr/>
          </p:nvSpPr>
          <p:spPr>
            <a:xfrm>
              <a:off x="5340163" y="39125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18"/>
            <p:cNvSpPr/>
            <p:nvPr/>
          </p:nvSpPr>
          <p:spPr>
            <a:xfrm>
              <a:off x="559365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19"/>
            <p:cNvSpPr/>
            <p:nvPr/>
          </p:nvSpPr>
          <p:spPr>
            <a:xfrm>
              <a:off x="5868465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0"/>
            <p:cNvSpPr/>
            <p:nvPr/>
          </p:nvSpPr>
          <p:spPr>
            <a:xfrm>
              <a:off x="614785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1"/>
            <p:cNvSpPr/>
            <p:nvPr/>
          </p:nvSpPr>
          <p:spPr>
            <a:xfrm>
              <a:off x="642723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2"/>
            <p:cNvSpPr/>
            <p:nvPr/>
          </p:nvSpPr>
          <p:spPr>
            <a:xfrm>
              <a:off x="6706626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3"/>
            <p:cNvSpPr/>
            <p:nvPr/>
          </p:nvSpPr>
          <p:spPr>
            <a:xfrm>
              <a:off x="698601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tx224"/>
            <p:cNvSpPr/>
            <p:nvPr/>
          </p:nvSpPr>
          <p:spPr>
            <a:xfrm>
              <a:off x="5512338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30" name="tx225"/>
            <p:cNvSpPr/>
            <p:nvPr/>
          </p:nvSpPr>
          <p:spPr>
            <a:xfrm>
              <a:off x="5780359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31" name="tx226"/>
            <p:cNvSpPr/>
            <p:nvPr/>
          </p:nvSpPr>
          <p:spPr>
            <a:xfrm>
              <a:off x="6066503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32" name="tx227"/>
            <p:cNvSpPr/>
            <p:nvPr/>
          </p:nvSpPr>
          <p:spPr>
            <a:xfrm>
              <a:off x="6325530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33" name="tx228"/>
            <p:cNvSpPr/>
            <p:nvPr/>
          </p:nvSpPr>
          <p:spPr>
            <a:xfrm>
              <a:off x="6621884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34" name="tx229"/>
            <p:cNvSpPr/>
            <p:nvPr/>
          </p:nvSpPr>
          <p:spPr>
            <a:xfrm>
              <a:off x="6887727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35" name="tx230"/>
            <p:cNvSpPr/>
            <p:nvPr/>
          </p:nvSpPr>
          <p:spPr>
            <a:xfrm>
              <a:off x="6176502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36" name="tx231"/>
            <p:cNvSpPr/>
            <p:nvPr/>
          </p:nvSpPr>
          <p:spPr>
            <a:xfrm>
              <a:off x="5837814" y="3643901"/>
              <a:ext cx="76205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OUTRAS</a:t>
              </a:r>
            </a:p>
          </p:txBody>
        </p:sp>
        <p:sp>
          <p:nvSpPr>
            <p:cNvPr id="237" name="rc232"/>
            <p:cNvSpPr/>
            <p:nvPr/>
          </p:nvSpPr>
          <p:spPr>
            <a:xfrm>
              <a:off x="713232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l233"/>
            <p:cNvSpPr/>
            <p:nvPr/>
          </p:nvSpPr>
          <p:spPr>
            <a:xfrm>
              <a:off x="7569517" y="5281322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4"/>
            <p:cNvSpPr/>
            <p:nvPr/>
          </p:nvSpPr>
          <p:spPr>
            <a:xfrm>
              <a:off x="7569517" y="4810561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5"/>
            <p:cNvSpPr/>
            <p:nvPr/>
          </p:nvSpPr>
          <p:spPr>
            <a:xfrm>
              <a:off x="7569517" y="4339800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36"/>
            <p:cNvSpPr/>
            <p:nvPr/>
          </p:nvSpPr>
          <p:spPr>
            <a:xfrm>
              <a:off x="7646234" y="3969166"/>
              <a:ext cx="1534339" cy="1605932"/>
            </a:xfrm>
            <a:custGeom>
              <a:avLst/>
              <a:pathLst>
                <a:path w="1534339" h="1605932">
                  <a:moveTo>
                    <a:pt x="0" y="1605932"/>
                  </a:moveTo>
                  <a:lnTo>
                    <a:pt x="141983" y="1458243"/>
                  </a:lnTo>
                  <a:lnTo>
                    <a:pt x="274807" y="1327590"/>
                  </a:lnTo>
                  <a:lnTo>
                    <a:pt x="416790" y="1187919"/>
                  </a:lnTo>
                  <a:lnTo>
                    <a:pt x="554194" y="1055469"/>
                  </a:lnTo>
                  <a:lnTo>
                    <a:pt x="696177" y="917834"/>
                  </a:lnTo>
                  <a:lnTo>
                    <a:pt x="833581" y="770993"/>
                  </a:lnTo>
                  <a:lnTo>
                    <a:pt x="975564" y="614507"/>
                  </a:lnTo>
                  <a:lnTo>
                    <a:pt x="1117548" y="458659"/>
                  </a:lnTo>
                  <a:lnTo>
                    <a:pt x="1254952" y="298956"/>
                  </a:lnTo>
                  <a:lnTo>
                    <a:pt x="1396935" y="143687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37"/>
            <p:cNvSpPr/>
            <p:nvPr/>
          </p:nvSpPr>
          <p:spPr>
            <a:xfrm>
              <a:off x="7646234" y="4480711"/>
              <a:ext cx="975564" cy="1110376"/>
            </a:xfrm>
            <a:custGeom>
              <a:avLst/>
              <a:pathLst>
                <a:path w="975564" h="1110376">
                  <a:moveTo>
                    <a:pt x="0" y="1110376"/>
                  </a:moveTo>
                  <a:lnTo>
                    <a:pt x="141983" y="965731"/>
                  </a:lnTo>
                  <a:lnTo>
                    <a:pt x="274807" y="833228"/>
                  </a:lnTo>
                  <a:lnTo>
                    <a:pt x="416790" y="668232"/>
                  </a:lnTo>
                  <a:lnTo>
                    <a:pt x="554194" y="511012"/>
                  </a:lnTo>
                  <a:lnTo>
                    <a:pt x="696177" y="322777"/>
                  </a:lnTo>
                  <a:lnTo>
                    <a:pt x="833581" y="137816"/>
                  </a:lnTo>
                  <a:lnTo>
                    <a:pt x="9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38"/>
            <p:cNvSpPr/>
            <p:nvPr/>
          </p:nvSpPr>
          <p:spPr>
            <a:xfrm>
              <a:off x="7201909" y="523584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44" name="tx239"/>
            <p:cNvSpPr/>
            <p:nvPr/>
          </p:nvSpPr>
          <p:spPr>
            <a:xfrm>
              <a:off x="7201909" y="476507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45" name="tx240"/>
            <p:cNvSpPr/>
            <p:nvPr/>
          </p:nvSpPr>
          <p:spPr>
            <a:xfrm>
              <a:off x="7201909" y="429431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600M</a:t>
              </a:r>
            </a:p>
          </p:txBody>
        </p:sp>
        <p:sp>
          <p:nvSpPr>
            <p:cNvPr id="246" name="pl241"/>
            <p:cNvSpPr/>
            <p:nvPr/>
          </p:nvSpPr>
          <p:spPr>
            <a:xfrm>
              <a:off x="7534723" y="52813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2"/>
            <p:cNvSpPr/>
            <p:nvPr/>
          </p:nvSpPr>
          <p:spPr>
            <a:xfrm>
              <a:off x="7534723" y="48105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3"/>
            <p:cNvSpPr/>
            <p:nvPr/>
          </p:nvSpPr>
          <p:spPr>
            <a:xfrm>
              <a:off x="7534723" y="43398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4"/>
            <p:cNvSpPr/>
            <p:nvPr/>
          </p:nvSpPr>
          <p:spPr>
            <a:xfrm>
              <a:off x="778821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5"/>
            <p:cNvSpPr/>
            <p:nvPr/>
          </p:nvSpPr>
          <p:spPr>
            <a:xfrm>
              <a:off x="8063025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46"/>
            <p:cNvSpPr/>
            <p:nvPr/>
          </p:nvSpPr>
          <p:spPr>
            <a:xfrm>
              <a:off x="834241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47"/>
            <p:cNvSpPr/>
            <p:nvPr/>
          </p:nvSpPr>
          <p:spPr>
            <a:xfrm>
              <a:off x="862179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48"/>
            <p:cNvSpPr/>
            <p:nvPr/>
          </p:nvSpPr>
          <p:spPr>
            <a:xfrm>
              <a:off x="8901186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49"/>
            <p:cNvSpPr/>
            <p:nvPr/>
          </p:nvSpPr>
          <p:spPr>
            <a:xfrm>
              <a:off x="918057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tx250"/>
            <p:cNvSpPr/>
            <p:nvPr/>
          </p:nvSpPr>
          <p:spPr>
            <a:xfrm>
              <a:off x="7706898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56" name="tx251"/>
            <p:cNvSpPr/>
            <p:nvPr/>
          </p:nvSpPr>
          <p:spPr>
            <a:xfrm>
              <a:off x="7974919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57" name="tx252"/>
            <p:cNvSpPr/>
            <p:nvPr/>
          </p:nvSpPr>
          <p:spPr>
            <a:xfrm>
              <a:off x="8261063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58" name="tx253"/>
            <p:cNvSpPr/>
            <p:nvPr/>
          </p:nvSpPr>
          <p:spPr>
            <a:xfrm>
              <a:off x="8520090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59" name="tx254"/>
            <p:cNvSpPr/>
            <p:nvPr/>
          </p:nvSpPr>
          <p:spPr>
            <a:xfrm>
              <a:off x="8816444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60" name="tx255"/>
            <p:cNvSpPr/>
            <p:nvPr/>
          </p:nvSpPr>
          <p:spPr>
            <a:xfrm>
              <a:off x="9082287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61" name="tx256"/>
            <p:cNvSpPr/>
            <p:nvPr/>
          </p:nvSpPr>
          <p:spPr>
            <a:xfrm>
              <a:off x="8371062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62" name="tx257"/>
            <p:cNvSpPr/>
            <p:nvPr/>
          </p:nvSpPr>
          <p:spPr>
            <a:xfrm>
              <a:off x="8001835" y="3608540"/>
              <a:ext cx="823138" cy="17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SERVIÇO</a:t>
              </a:r>
            </a:p>
          </p:txBody>
        </p:sp>
        <p:sp>
          <p:nvSpPr>
            <p:cNvPr id="263" name="rc258"/>
            <p:cNvSpPr/>
            <p:nvPr/>
          </p:nvSpPr>
          <p:spPr>
            <a:xfrm>
              <a:off x="932688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l259"/>
            <p:cNvSpPr/>
            <p:nvPr/>
          </p:nvSpPr>
          <p:spPr>
            <a:xfrm>
              <a:off x="9764077" y="5348655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0"/>
            <p:cNvSpPr/>
            <p:nvPr/>
          </p:nvSpPr>
          <p:spPr>
            <a:xfrm>
              <a:off x="9764077" y="4922159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1"/>
            <p:cNvSpPr/>
            <p:nvPr/>
          </p:nvSpPr>
          <p:spPr>
            <a:xfrm>
              <a:off x="9764077" y="4495663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2"/>
            <p:cNvSpPr/>
            <p:nvPr/>
          </p:nvSpPr>
          <p:spPr>
            <a:xfrm>
              <a:off x="9764077" y="4069167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3"/>
            <p:cNvSpPr/>
            <p:nvPr/>
          </p:nvSpPr>
          <p:spPr>
            <a:xfrm>
              <a:off x="9840794" y="3969166"/>
              <a:ext cx="1534339" cy="1618550"/>
            </a:xfrm>
            <a:custGeom>
              <a:avLst/>
              <a:pathLst>
                <a:path w="1534339" h="1618550">
                  <a:moveTo>
                    <a:pt x="0" y="1618550"/>
                  </a:moveTo>
                  <a:lnTo>
                    <a:pt x="141983" y="1488717"/>
                  </a:lnTo>
                  <a:lnTo>
                    <a:pt x="274807" y="1348777"/>
                  </a:lnTo>
                  <a:lnTo>
                    <a:pt x="416790" y="1236171"/>
                  </a:lnTo>
                  <a:lnTo>
                    <a:pt x="554194" y="1099260"/>
                  </a:lnTo>
                  <a:lnTo>
                    <a:pt x="696177" y="954979"/>
                  </a:lnTo>
                  <a:lnTo>
                    <a:pt x="833581" y="804161"/>
                  </a:lnTo>
                  <a:lnTo>
                    <a:pt x="975564" y="610089"/>
                  </a:lnTo>
                  <a:lnTo>
                    <a:pt x="1117548" y="450499"/>
                  </a:lnTo>
                  <a:lnTo>
                    <a:pt x="1254952" y="274985"/>
                  </a:lnTo>
                  <a:lnTo>
                    <a:pt x="1396935" y="122523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4"/>
            <p:cNvSpPr/>
            <p:nvPr/>
          </p:nvSpPr>
          <p:spPr>
            <a:xfrm>
              <a:off x="9840794" y="4714467"/>
              <a:ext cx="975564" cy="876621"/>
            </a:xfrm>
            <a:custGeom>
              <a:avLst/>
              <a:pathLst>
                <a:path w="975564" h="876621">
                  <a:moveTo>
                    <a:pt x="0" y="876621"/>
                  </a:moveTo>
                  <a:lnTo>
                    <a:pt x="141983" y="732245"/>
                  </a:lnTo>
                  <a:lnTo>
                    <a:pt x="274807" y="634363"/>
                  </a:lnTo>
                  <a:lnTo>
                    <a:pt x="416790" y="522284"/>
                  </a:lnTo>
                  <a:lnTo>
                    <a:pt x="554194" y="405194"/>
                  </a:lnTo>
                  <a:lnTo>
                    <a:pt x="696177" y="265469"/>
                  </a:lnTo>
                  <a:lnTo>
                    <a:pt x="833581" y="114112"/>
                  </a:lnTo>
                  <a:lnTo>
                    <a:pt x="9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tx265"/>
            <p:cNvSpPr/>
            <p:nvPr/>
          </p:nvSpPr>
          <p:spPr>
            <a:xfrm>
              <a:off x="9396469" y="530317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271" name="tx266"/>
            <p:cNvSpPr/>
            <p:nvPr/>
          </p:nvSpPr>
          <p:spPr>
            <a:xfrm>
              <a:off x="9396469" y="4876677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72" name="tx267"/>
            <p:cNvSpPr/>
            <p:nvPr/>
          </p:nvSpPr>
          <p:spPr>
            <a:xfrm>
              <a:off x="9396469" y="4450122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273" name="tx268"/>
            <p:cNvSpPr/>
            <p:nvPr/>
          </p:nvSpPr>
          <p:spPr>
            <a:xfrm>
              <a:off x="9396469" y="402368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74" name="pl269"/>
            <p:cNvSpPr/>
            <p:nvPr/>
          </p:nvSpPr>
          <p:spPr>
            <a:xfrm>
              <a:off x="9729283" y="53486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0"/>
            <p:cNvSpPr/>
            <p:nvPr/>
          </p:nvSpPr>
          <p:spPr>
            <a:xfrm>
              <a:off x="9729283" y="4922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1"/>
            <p:cNvSpPr/>
            <p:nvPr/>
          </p:nvSpPr>
          <p:spPr>
            <a:xfrm>
              <a:off x="9729283" y="44956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2"/>
            <p:cNvSpPr/>
            <p:nvPr/>
          </p:nvSpPr>
          <p:spPr>
            <a:xfrm>
              <a:off x="9729283" y="40691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3"/>
            <p:cNvSpPr/>
            <p:nvPr/>
          </p:nvSpPr>
          <p:spPr>
            <a:xfrm>
              <a:off x="998277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4"/>
            <p:cNvSpPr/>
            <p:nvPr/>
          </p:nvSpPr>
          <p:spPr>
            <a:xfrm>
              <a:off x="10257585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5"/>
            <p:cNvSpPr/>
            <p:nvPr/>
          </p:nvSpPr>
          <p:spPr>
            <a:xfrm>
              <a:off x="1053697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76"/>
            <p:cNvSpPr/>
            <p:nvPr/>
          </p:nvSpPr>
          <p:spPr>
            <a:xfrm>
              <a:off x="1081635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77"/>
            <p:cNvSpPr/>
            <p:nvPr/>
          </p:nvSpPr>
          <p:spPr>
            <a:xfrm>
              <a:off x="11095746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78"/>
            <p:cNvSpPr/>
            <p:nvPr/>
          </p:nvSpPr>
          <p:spPr>
            <a:xfrm>
              <a:off x="1137513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tx279"/>
            <p:cNvSpPr/>
            <p:nvPr/>
          </p:nvSpPr>
          <p:spPr>
            <a:xfrm>
              <a:off x="9901458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85" name="tx280"/>
            <p:cNvSpPr/>
            <p:nvPr/>
          </p:nvSpPr>
          <p:spPr>
            <a:xfrm>
              <a:off x="10169479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86" name="tx281"/>
            <p:cNvSpPr/>
            <p:nvPr/>
          </p:nvSpPr>
          <p:spPr>
            <a:xfrm>
              <a:off x="10455623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7" name="tx282"/>
            <p:cNvSpPr/>
            <p:nvPr/>
          </p:nvSpPr>
          <p:spPr>
            <a:xfrm>
              <a:off x="10714650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88" name="tx283"/>
            <p:cNvSpPr/>
            <p:nvPr/>
          </p:nvSpPr>
          <p:spPr>
            <a:xfrm>
              <a:off x="11011004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89" name="tx284"/>
            <p:cNvSpPr/>
            <p:nvPr/>
          </p:nvSpPr>
          <p:spPr>
            <a:xfrm>
              <a:off x="11276847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90" name="tx285"/>
            <p:cNvSpPr/>
            <p:nvPr/>
          </p:nvSpPr>
          <p:spPr>
            <a:xfrm>
              <a:off x="10565622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91" name="tx286"/>
            <p:cNvSpPr/>
            <p:nvPr/>
          </p:nvSpPr>
          <p:spPr>
            <a:xfrm>
              <a:off x="9871220" y="3613183"/>
              <a:ext cx="147348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AGROPECUÁRIA</a:t>
              </a:r>
            </a:p>
          </p:txBody>
        </p:sp>
        <p:sp>
          <p:nvSpPr>
            <p:cNvPr id="292" name="rc287"/>
            <p:cNvSpPr/>
            <p:nvPr/>
          </p:nvSpPr>
          <p:spPr>
            <a:xfrm>
              <a:off x="4642426" y="6097029"/>
              <a:ext cx="278522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rc288"/>
            <p:cNvSpPr/>
            <p:nvPr/>
          </p:nvSpPr>
          <p:spPr>
            <a:xfrm>
              <a:off x="4787930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94" name="pl289"/>
            <p:cNvSpPr/>
            <p:nvPr/>
          </p:nvSpPr>
          <p:spPr>
            <a:xfrm>
              <a:off x="4809876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0"/>
            <p:cNvSpPr/>
            <p:nvPr/>
          </p:nvSpPr>
          <p:spPr>
            <a:xfrm>
              <a:off x="4809876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rc291"/>
            <p:cNvSpPr/>
            <p:nvPr/>
          </p:nvSpPr>
          <p:spPr>
            <a:xfrm>
              <a:off x="6110955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97" name="pl292"/>
            <p:cNvSpPr/>
            <p:nvPr/>
          </p:nvSpPr>
          <p:spPr>
            <a:xfrm>
              <a:off x="6132900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3"/>
            <p:cNvSpPr/>
            <p:nvPr/>
          </p:nvSpPr>
          <p:spPr>
            <a:xfrm>
              <a:off x="6132900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tx294"/>
            <p:cNvSpPr/>
            <p:nvPr/>
          </p:nvSpPr>
          <p:spPr>
            <a:xfrm>
              <a:off x="508330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300" name="tx295"/>
            <p:cNvSpPr/>
            <p:nvPr/>
          </p:nvSpPr>
          <p:spPr>
            <a:xfrm>
              <a:off x="6406326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Execução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Incluindo os Poderes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21/08/2024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11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2743200"/>
          <a:ext cx="3657600" cy="2743200"/>
        </p:xfrm>
        <a:graphic>
          <a:graphicData uri="http://schemas.openxmlformats.org/drawingml/2006/table">
            <a:tbl>
              <a:tblPr/>
              <a:tblGrid>
                <a:gridCol w="720000"/>
                <a:gridCol w="936000"/>
                <a:gridCol w="936000"/>
                <a:gridCol w="936000"/>
                <a:gridCol w="936000"/>
                <a:gridCol w="720000"/>
                <a:gridCol w="720000"/>
                <a:gridCol w="720000"/>
              </a:tblGrid>
              <a:tr h="228600"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Grupo de despesa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Dotação (Autorizada)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Empenho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Liquidação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Pagamento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Emp/Dot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Liq/Emp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Pgto./Liq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24.725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14.154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12.922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92.9 %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15.001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12.242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6.561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55.1 %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5.744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48.157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30.672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22.477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21.201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63.7 %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73.3 %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94.3 %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315200" y="2286000"/>
            <a:ext cx="4572000" cy="3657600"/>
            <a:chOff x="7315200" y="228600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40309" y="4500846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40309" y="3970427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40309" y="3440007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40309" y="2909588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7840309" y="2379169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21095" y="2476911"/>
              <a:ext cx="3615729" cy="204681"/>
            </a:xfrm>
            <a:custGeom>
              <a:avLst/>
              <a:pathLst>
                <a:path w="3615729" h="204681">
                  <a:moveTo>
                    <a:pt x="0" y="204681"/>
                  </a:moveTo>
                  <a:lnTo>
                    <a:pt x="334589" y="204681"/>
                  </a:lnTo>
                  <a:lnTo>
                    <a:pt x="334589" y="182993"/>
                  </a:lnTo>
                  <a:lnTo>
                    <a:pt x="647593" y="182993"/>
                  </a:lnTo>
                  <a:lnTo>
                    <a:pt x="647593" y="73165"/>
                  </a:lnTo>
                  <a:lnTo>
                    <a:pt x="982183" y="73165"/>
                  </a:lnTo>
                  <a:lnTo>
                    <a:pt x="982183" y="54860"/>
                  </a:lnTo>
                  <a:lnTo>
                    <a:pt x="1305979" y="54860"/>
                  </a:lnTo>
                  <a:lnTo>
                    <a:pt x="1305979" y="50180"/>
                  </a:lnTo>
                  <a:lnTo>
                    <a:pt x="1640569" y="50180"/>
                  </a:lnTo>
                  <a:lnTo>
                    <a:pt x="1640569" y="39028"/>
                  </a:lnTo>
                  <a:lnTo>
                    <a:pt x="1964366" y="39028"/>
                  </a:lnTo>
                  <a:lnTo>
                    <a:pt x="1964366" y="0"/>
                  </a:lnTo>
                  <a:lnTo>
                    <a:pt x="2298956" y="0"/>
                  </a:lnTo>
                  <a:lnTo>
                    <a:pt x="2298956" y="0"/>
                  </a:lnTo>
                  <a:lnTo>
                    <a:pt x="2633545" y="0"/>
                  </a:lnTo>
                  <a:lnTo>
                    <a:pt x="2633545" y="0"/>
                  </a:lnTo>
                  <a:lnTo>
                    <a:pt x="2957342" y="0"/>
                  </a:lnTo>
                  <a:lnTo>
                    <a:pt x="2957342" y="0"/>
                  </a:lnTo>
                  <a:lnTo>
                    <a:pt x="3291932" y="0"/>
                  </a:lnTo>
                  <a:lnTo>
                    <a:pt x="3291932" y="0"/>
                  </a:lnTo>
                  <a:lnTo>
                    <a:pt x="3615729" y="0"/>
                  </a:lnTo>
                  <a:lnTo>
                    <a:pt x="3615729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21095" y="3404380"/>
              <a:ext cx="1964366" cy="1038950"/>
            </a:xfrm>
            <a:custGeom>
              <a:avLst/>
              <a:pathLst>
                <a:path w="1964366" h="1038950">
                  <a:moveTo>
                    <a:pt x="0" y="1038950"/>
                  </a:moveTo>
                  <a:lnTo>
                    <a:pt x="334589" y="863979"/>
                  </a:lnTo>
                  <a:lnTo>
                    <a:pt x="647593" y="693570"/>
                  </a:lnTo>
                  <a:lnTo>
                    <a:pt x="982183" y="492787"/>
                  </a:lnTo>
                  <a:lnTo>
                    <a:pt x="1305979" y="345191"/>
                  </a:lnTo>
                  <a:lnTo>
                    <a:pt x="1640569" y="182242"/>
                  </a:lnTo>
                  <a:lnTo>
                    <a:pt x="1964366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21095" y="3839018"/>
              <a:ext cx="1964366" cy="1047710"/>
            </a:xfrm>
            <a:custGeom>
              <a:avLst/>
              <a:pathLst>
                <a:path w="1964366" h="1047710">
                  <a:moveTo>
                    <a:pt x="0" y="1047710"/>
                  </a:moveTo>
                  <a:lnTo>
                    <a:pt x="334589" y="883806"/>
                  </a:lnTo>
                  <a:lnTo>
                    <a:pt x="647593" y="733206"/>
                  </a:lnTo>
                  <a:lnTo>
                    <a:pt x="982183" y="540973"/>
                  </a:lnTo>
                  <a:lnTo>
                    <a:pt x="1305979" y="365232"/>
                  </a:lnTo>
                  <a:lnTo>
                    <a:pt x="1640569" y="181696"/>
                  </a:lnTo>
                  <a:lnTo>
                    <a:pt x="1964366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21095" y="3906746"/>
              <a:ext cx="1964366" cy="996610"/>
            </a:xfrm>
            <a:custGeom>
              <a:avLst/>
              <a:pathLst>
                <a:path w="1964366" h="996610">
                  <a:moveTo>
                    <a:pt x="0" y="996610"/>
                  </a:moveTo>
                  <a:lnTo>
                    <a:pt x="334589" y="837693"/>
                  </a:lnTo>
                  <a:lnTo>
                    <a:pt x="647593" y="676036"/>
                  </a:lnTo>
                  <a:lnTo>
                    <a:pt x="982183" y="505936"/>
                  </a:lnTo>
                  <a:lnTo>
                    <a:pt x="1305979" y="333121"/>
                  </a:lnTo>
                  <a:lnTo>
                    <a:pt x="1640569" y="136376"/>
                  </a:lnTo>
                  <a:lnTo>
                    <a:pt x="1964366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4"/>
            <p:cNvSpPr/>
            <p:nvPr/>
          </p:nvSpPr>
          <p:spPr>
            <a:xfrm>
              <a:off x="7560747" y="4455364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21" name="tx15"/>
            <p:cNvSpPr/>
            <p:nvPr/>
          </p:nvSpPr>
          <p:spPr>
            <a:xfrm>
              <a:off x="7560747" y="392494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560747" y="339446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560747" y="286410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560747" y="2333687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05514" y="45008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05514" y="39704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05514" y="34400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05514" y="29095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7805514" y="23791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8021095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8355685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8668688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9003278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9327075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29"/>
            <p:cNvSpPr/>
            <p:nvPr/>
          </p:nvSpPr>
          <p:spPr>
            <a:xfrm>
              <a:off x="9661665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0"/>
            <p:cNvSpPr/>
            <p:nvPr/>
          </p:nvSpPr>
          <p:spPr>
            <a:xfrm>
              <a:off x="9985461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10320051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2"/>
            <p:cNvSpPr/>
            <p:nvPr/>
          </p:nvSpPr>
          <p:spPr>
            <a:xfrm>
              <a:off x="10654641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10978438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4"/>
            <p:cNvSpPr/>
            <p:nvPr/>
          </p:nvSpPr>
          <p:spPr>
            <a:xfrm>
              <a:off x="11313027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11636824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36"/>
            <p:cNvSpPr/>
            <p:nvPr/>
          </p:nvSpPr>
          <p:spPr>
            <a:xfrm>
              <a:off x="7939746" y="506165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43" name="tx37"/>
            <p:cNvSpPr/>
            <p:nvPr/>
          </p:nvSpPr>
          <p:spPr>
            <a:xfrm>
              <a:off x="8274365" y="508439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4" name="tx38"/>
            <p:cNvSpPr/>
            <p:nvPr/>
          </p:nvSpPr>
          <p:spPr>
            <a:xfrm>
              <a:off x="8563705" y="5108503"/>
              <a:ext cx="209966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8915172" y="508588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9228848" y="5085881"/>
              <a:ext cx="196453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mai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9580315" y="506165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9924471" y="5061652"/>
              <a:ext cx="12197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10218342" y="508427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10573321" y="5087845"/>
              <a:ext cx="162639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set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10893695" y="508784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1214741" y="5108503"/>
              <a:ext cx="196572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11538538" y="508588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4" name="tx48"/>
            <p:cNvSpPr/>
            <p:nvPr/>
          </p:nvSpPr>
          <p:spPr>
            <a:xfrm>
              <a:off x="9807789" y="5344126"/>
              <a:ext cx="4234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5" name="tx49"/>
            <p:cNvSpPr/>
            <p:nvPr/>
          </p:nvSpPr>
          <p:spPr>
            <a:xfrm rot="-5400000">
              <a:off x="6647568" y="361452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56" name="rc50"/>
            <p:cNvSpPr/>
            <p:nvPr/>
          </p:nvSpPr>
          <p:spPr>
            <a:xfrm>
              <a:off x="7922107" y="5515376"/>
              <a:ext cx="381370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1"/>
            <p:cNvSpPr/>
            <p:nvPr/>
          </p:nvSpPr>
          <p:spPr>
            <a:xfrm>
              <a:off x="8067611" y="55849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pl52"/>
            <p:cNvSpPr/>
            <p:nvPr/>
          </p:nvSpPr>
          <p:spPr>
            <a:xfrm>
              <a:off x="8089557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3"/>
            <p:cNvSpPr/>
            <p:nvPr/>
          </p:nvSpPr>
          <p:spPr>
            <a:xfrm>
              <a:off x="8089557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4"/>
            <p:cNvSpPr/>
            <p:nvPr/>
          </p:nvSpPr>
          <p:spPr>
            <a:xfrm>
              <a:off x="8089557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5"/>
            <p:cNvSpPr/>
            <p:nvPr/>
          </p:nvSpPr>
          <p:spPr>
            <a:xfrm>
              <a:off x="8089557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56"/>
            <p:cNvSpPr/>
            <p:nvPr/>
          </p:nvSpPr>
          <p:spPr>
            <a:xfrm>
              <a:off x="8893002" y="55849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3" name="pl57"/>
            <p:cNvSpPr/>
            <p:nvPr/>
          </p:nvSpPr>
          <p:spPr>
            <a:xfrm>
              <a:off x="891494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8"/>
            <p:cNvSpPr/>
            <p:nvPr/>
          </p:nvSpPr>
          <p:spPr>
            <a:xfrm>
              <a:off x="891494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59"/>
            <p:cNvSpPr/>
            <p:nvPr/>
          </p:nvSpPr>
          <p:spPr>
            <a:xfrm>
              <a:off x="891494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0"/>
            <p:cNvSpPr/>
            <p:nvPr/>
          </p:nvSpPr>
          <p:spPr>
            <a:xfrm>
              <a:off x="891494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1"/>
            <p:cNvSpPr/>
            <p:nvPr/>
          </p:nvSpPr>
          <p:spPr>
            <a:xfrm>
              <a:off x="9786199" y="558496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9808145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9808145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9808145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9808145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66"/>
            <p:cNvSpPr/>
            <p:nvPr/>
          </p:nvSpPr>
          <p:spPr>
            <a:xfrm>
              <a:off x="10747262" y="55849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1076920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8"/>
            <p:cNvSpPr/>
            <p:nvPr/>
          </p:nvSpPr>
          <p:spPr>
            <a:xfrm>
              <a:off x="1076920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69"/>
            <p:cNvSpPr/>
            <p:nvPr/>
          </p:nvSpPr>
          <p:spPr>
            <a:xfrm>
              <a:off x="1076920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0"/>
            <p:cNvSpPr/>
            <p:nvPr/>
          </p:nvSpPr>
          <p:spPr>
            <a:xfrm>
              <a:off x="1076920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1"/>
            <p:cNvSpPr/>
            <p:nvPr/>
          </p:nvSpPr>
          <p:spPr>
            <a:xfrm>
              <a:off x="8362982" y="5627185"/>
              <a:ext cx="454104" cy="1111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Dotação</a:t>
              </a:r>
            </a:p>
          </p:txBody>
        </p:sp>
        <p:sp>
          <p:nvSpPr>
            <p:cNvPr id="78" name="tx72"/>
            <p:cNvSpPr/>
            <p:nvPr/>
          </p:nvSpPr>
          <p:spPr>
            <a:xfrm>
              <a:off x="9188373" y="5626828"/>
              <a:ext cx="521910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Empenho</a:t>
              </a:r>
            </a:p>
          </p:txBody>
        </p:sp>
        <p:sp>
          <p:nvSpPr>
            <p:cNvPr id="79" name="tx73"/>
            <p:cNvSpPr/>
            <p:nvPr/>
          </p:nvSpPr>
          <p:spPr>
            <a:xfrm>
              <a:off x="10081571" y="5626828"/>
              <a:ext cx="58977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Liquidação</a:t>
              </a:r>
            </a:p>
          </p:txBody>
        </p:sp>
        <p:sp>
          <p:nvSpPr>
            <p:cNvPr id="80" name="tx74"/>
            <p:cNvSpPr/>
            <p:nvPr/>
          </p:nvSpPr>
          <p:spPr>
            <a:xfrm>
              <a:off x="11042633" y="5625399"/>
              <a:ext cx="62358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Pagamento</a:t>
              </a:r>
            </a:p>
          </p:txBody>
        </p:sp>
      </p:grpSp>
      <p:sp>
        <p:nvSpPr>
          <p:cNvPr id="81" name=""/>
          <p:cNvSpPr>
            <a:spLocks noGrp="1"/>
          </p:cNvSpPr>
          <p:nvPr>
            <p:ph/>
          </p:nvPr>
        </p:nvSpPr>
        <p:spPr>
          <a:xfrm>
            <a:off x="1005840" y="246888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82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R$ 48,16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Dotação Autorizada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83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R$ 30,67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Empenhado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84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R$ 22,48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Liquidado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85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R$ 21,2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Pago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Execução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i="0" b="0" u="none">
                <a:solidFill>
                  <a:srgbClr val="00579E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Comparativo anual - </a:t>
            </a:r>
            <a:r>
              <a:rPr cap="none" i="0" b="0" u="none">
                <a:solidFill>
                  <a:srgbClr val="00579E">
                    <a:alpha val="100000"/>
                  </a:srgbClr>
                </a:solidFill>
                <a:highlight>
                  <a:srgbClr val="FFFF00">
                    <a:alpha val="100000"/>
                  </a:srgbClr>
                </a:highlight>
                <a:latin typeface="Arial"/>
                <a:cs typeface="Arial"/>
                <a:ea typeface="Arial"/>
                <a:sym typeface="Arial"/>
              </a:rPr>
              <a:t>Somente o Executivo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21/08/2024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12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2743200"/>
          <a:ext cx="3657600" cy="2743200"/>
        </p:xfrm>
        <a:graphic>
          <a:graphicData uri="http://schemas.openxmlformats.org/drawingml/2006/table">
            <a:tbl>
              <a:tblPr/>
              <a:tblGrid>
                <a:gridCol w="720000"/>
                <a:gridCol w="936000"/>
                <a:gridCol w="936000"/>
                <a:gridCol w="936000"/>
                <a:gridCol w="936000"/>
                <a:gridCol w="684000"/>
                <a:gridCol w="684000"/>
                <a:gridCol w="684000"/>
              </a:tblGrid>
              <a:tr h="228600"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Grupo de despesa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Dotação (Autorizada)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Empenho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Liquidação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Pagamento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Emp/Dot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Liq/Emp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Pgto./Liq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11.468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10.771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93.9 %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13.053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10.662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5.869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5.712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4.863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89.7 %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40.892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25.974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18.070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63.5 %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73.2 %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95.0 %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315200" y="2286000"/>
            <a:ext cx="4572000" cy="3657600"/>
            <a:chOff x="7315200" y="228600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5"/>
            <p:cNvSpPr/>
            <p:nvPr/>
          </p:nvSpPr>
          <p:spPr>
            <a:xfrm>
              <a:off x="7855492" y="2361915"/>
              <a:ext cx="3955792" cy="262227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8035300" y="2481109"/>
              <a:ext cx="3596175" cy="210752"/>
            </a:xfrm>
            <a:custGeom>
              <a:avLst/>
              <a:pathLst>
                <a:path w="3596175" h="210752">
                  <a:moveTo>
                    <a:pt x="0" y="210752"/>
                  </a:moveTo>
                  <a:lnTo>
                    <a:pt x="332780" y="210752"/>
                  </a:lnTo>
                  <a:lnTo>
                    <a:pt x="332780" y="188185"/>
                  </a:lnTo>
                  <a:lnTo>
                    <a:pt x="644091" y="188185"/>
                  </a:lnTo>
                  <a:lnTo>
                    <a:pt x="644091" y="82096"/>
                  </a:lnTo>
                  <a:lnTo>
                    <a:pt x="976871" y="82096"/>
                  </a:lnTo>
                  <a:lnTo>
                    <a:pt x="976871" y="62890"/>
                  </a:lnTo>
                  <a:lnTo>
                    <a:pt x="1298916" y="62890"/>
                  </a:lnTo>
                  <a:lnTo>
                    <a:pt x="1298916" y="57591"/>
                  </a:lnTo>
                  <a:lnTo>
                    <a:pt x="1631697" y="57591"/>
                  </a:lnTo>
                  <a:lnTo>
                    <a:pt x="1631697" y="44703"/>
                  </a:lnTo>
                  <a:lnTo>
                    <a:pt x="1953742" y="44703"/>
                  </a:lnTo>
                  <a:lnTo>
                    <a:pt x="1953742" y="0"/>
                  </a:lnTo>
                  <a:lnTo>
                    <a:pt x="2286523" y="0"/>
                  </a:lnTo>
                  <a:lnTo>
                    <a:pt x="2286523" y="0"/>
                  </a:lnTo>
                  <a:lnTo>
                    <a:pt x="2619303" y="0"/>
                  </a:lnTo>
                  <a:lnTo>
                    <a:pt x="2619303" y="0"/>
                  </a:lnTo>
                  <a:lnTo>
                    <a:pt x="2941349" y="0"/>
                  </a:lnTo>
                  <a:lnTo>
                    <a:pt x="2941349" y="0"/>
                  </a:lnTo>
                  <a:lnTo>
                    <a:pt x="3274129" y="0"/>
                  </a:lnTo>
                  <a:lnTo>
                    <a:pt x="3274129" y="0"/>
                  </a:lnTo>
                  <a:lnTo>
                    <a:pt x="3596175" y="0"/>
                  </a:lnTo>
                  <a:lnTo>
                    <a:pt x="3596175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8035300" y="3395650"/>
              <a:ext cx="1953742" cy="1030297"/>
            </a:xfrm>
            <a:custGeom>
              <a:avLst/>
              <a:pathLst>
                <a:path w="1953742" h="1030297">
                  <a:moveTo>
                    <a:pt x="0" y="1030297"/>
                  </a:moveTo>
                  <a:lnTo>
                    <a:pt x="332780" y="850596"/>
                  </a:lnTo>
                  <a:lnTo>
                    <a:pt x="644091" y="694961"/>
                  </a:lnTo>
                  <a:lnTo>
                    <a:pt x="976871" y="488348"/>
                  </a:lnTo>
                  <a:lnTo>
                    <a:pt x="1298916" y="347810"/>
                  </a:lnTo>
                  <a:lnTo>
                    <a:pt x="1631697" y="179627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035300" y="3821733"/>
              <a:ext cx="1953742" cy="1024945"/>
            </a:xfrm>
            <a:custGeom>
              <a:avLst/>
              <a:pathLst>
                <a:path w="1953742" h="1024945">
                  <a:moveTo>
                    <a:pt x="0" y="1024945"/>
                  </a:moveTo>
                  <a:lnTo>
                    <a:pt x="332780" y="863969"/>
                  </a:lnTo>
                  <a:lnTo>
                    <a:pt x="644091" y="719097"/>
                  </a:lnTo>
                  <a:lnTo>
                    <a:pt x="976871" y="527571"/>
                  </a:lnTo>
                  <a:lnTo>
                    <a:pt x="1298916" y="354362"/>
                  </a:lnTo>
                  <a:lnTo>
                    <a:pt x="1631697" y="176139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035300" y="3880147"/>
              <a:ext cx="1953742" cy="984849"/>
            </a:xfrm>
            <a:custGeom>
              <a:avLst/>
              <a:pathLst>
                <a:path w="1953742" h="984849">
                  <a:moveTo>
                    <a:pt x="0" y="984849"/>
                  </a:moveTo>
                  <a:lnTo>
                    <a:pt x="332780" y="829512"/>
                  </a:lnTo>
                  <a:lnTo>
                    <a:pt x="644091" y="671422"/>
                  </a:lnTo>
                  <a:lnTo>
                    <a:pt x="976871" y="505585"/>
                  </a:lnTo>
                  <a:lnTo>
                    <a:pt x="1298916" y="335788"/>
                  </a:lnTo>
                  <a:lnTo>
                    <a:pt x="1631697" y="142076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7855492" y="2361915"/>
              <a:ext cx="0" cy="2622276"/>
            </a:xfrm>
            <a:custGeom>
              <a:avLst/>
              <a:pathLst>
                <a:path w="0" h="2622276">
                  <a:moveTo>
                    <a:pt x="0" y="2622276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570236" y="4329389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570236" y="371636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570236" y="310327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570236" y="2490310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1" name="pl15"/>
            <p:cNvSpPr/>
            <p:nvPr/>
          </p:nvSpPr>
          <p:spPr>
            <a:xfrm>
              <a:off x="7817534" y="437487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817534" y="376184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7817534" y="31488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7817534" y="253579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7855492" y="4984191"/>
              <a:ext cx="3955792" cy="0"/>
            </a:xfrm>
            <a:custGeom>
              <a:avLst/>
              <a:pathLst>
                <a:path w="3955792" h="0">
                  <a:moveTo>
                    <a:pt x="0" y="0"/>
                  </a:moveTo>
                  <a:lnTo>
                    <a:pt x="3955792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803530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8368081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8679391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9012172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334217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666998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9989043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0321824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0654604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29"/>
            <p:cNvSpPr/>
            <p:nvPr/>
          </p:nvSpPr>
          <p:spPr>
            <a:xfrm>
              <a:off x="1097665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0"/>
            <p:cNvSpPr/>
            <p:nvPr/>
          </p:nvSpPr>
          <p:spPr>
            <a:xfrm>
              <a:off x="1130943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11631475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2"/>
            <p:cNvSpPr/>
            <p:nvPr/>
          </p:nvSpPr>
          <p:spPr>
            <a:xfrm>
              <a:off x="7953951" y="502685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8286761" y="504959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8574408" y="5073708"/>
              <a:ext cx="209966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8924066" y="505108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2" name="tx36"/>
            <p:cNvSpPr/>
            <p:nvPr/>
          </p:nvSpPr>
          <p:spPr>
            <a:xfrm>
              <a:off x="9235991" y="5051086"/>
              <a:ext cx="196453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mai</a:t>
              </a:r>
            </a:p>
          </p:txBody>
        </p:sp>
        <p:sp>
          <p:nvSpPr>
            <p:cNvPr id="43" name="tx37"/>
            <p:cNvSpPr/>
            <p:nvPr/>
          </p:nvSpPr>
          <p:spPr>
            <a:xfrm>
              <a:off x="9585648" y="502685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4" name="tx38"/>
            <p:cNvSpPr/>
            <p:nvPr/>
          </p:nvSpPr>
          <p:spPr>
            <a:xfrm>
              <a:off x="9928053" y="5026857"/>
              <a:ext cx="12197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10220114" y="504947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0573284" y="5053051"/>
              <a:ext cx="162639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set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10891907" y="505305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11211144" y="5073708"/>
              <a:ext cx="196572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11533189" y="505108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9812217" y="5312494"/>
              <a:ext cx="4234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1" name="tx45"/>
            <p:cNvSpPr/>
            <p:nvPr/>
          </p:nvSpPr>
          <p:spPr>
            <a:xfrm rot="-5400000">
              <a:off x="6653895" y="3597448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52" name="rc46"/>
            <p:cNvSpPr/>
            <p:nvPr/>
          </p:nvSpPr>
          <p:spPr>
            <a:xfrm>
              <a:off x="7920209" y="5496398"/>
              <a:ext cx="3826357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l47"/>
            <p:cNvSpPr/>
            <p:nvPr/>
          </p:nvSpPr>
          <p:spPr>
            <a:xfrm>
              <a:off x="8093985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8"/>
            <p:cNvSpPr/>
            <p:nvPr/>
          </p:nvSpPr>
          <p:spPr>
            <a:xfrm>
              <a:off x="8093985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49"/>
            <p:cNvSpPr/>
            <p:nvPr/>
          </p:nvSpPr>
          <p:spPr>
            <a:xfrm>
              <a:off x="8093985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0"/>
            <p:cNvSpPr/>
            <p:nvPr/>
          </p:nvSpPr>
          <p:spPr>
            <a:xfrm>
              <a:off x="8093985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1"/>
            <p:cNvSpPr/>
            <p:nvPr/>
          </p:nvSpPr>
          <p:spPr>
            <a:xfrm>
              <a:off x="8919376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2"/>
            <p:cNvSpPr/>
            <p:nvPr/>
          </p:nvSpPr>
          <p:spPr>
            <a:xfrm>
              <a:off x="8919376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3"/>
            <p:cNvSpPr/>
            <p:nvPr/>
          </p:nvSpPr>
          <p:spPr>
            <a:xfrm>
              <a:off x="8919376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4"/>
            <p:cNvSpPr/>
            <p:nvPr/>
          </p:nvSpPr>
          <p:spPr>
            <a:xfrm>
              <a:off x="8919376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5"/>
            <p:cNvSpPr/>
            <p:nvPr/>
          </p:nvSpPr>
          <p:spPr>
            <a:xfrm>
              <a:off x="9812573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6"/>
            <p:cNvSpPr/>
            <p:nvPr/>
          </p:nvSpPr>
          <p:spPr>
            <a:xfrm>
              <a:off x="9812573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7"/>
            <p:cNvSpPr/>
            <p:nvPr/>
          </p:nvSpPr>
          <p:spPr>
            <a:xfrm>
              <a:off x="9812573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8"/>
            <p:cNvSpPr/>
            <p:nvPr/>
          </p:nvSpPr>
          <p:spPr>
            <a:xfrm>
              <a:off x="9812573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59"/>
            <p:cNvSpPr/>
            <p:nvPr/>
          </p:nvSpPr>
          <p:spPr>
            <a:xfrm>
              <a:off x="10773636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0"/>
            <p:cNvSpPr/>
            <p:nvPr/>
          </p:nvSpPr>
          <p:spPr>
            <a:xfrm>
              <a:off x="10773636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10773636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10773636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3"/>
            <p:cNvSpPr/>
            <p:nvPr/>
          </p:nvSpPr>
          <p:spPr>
            <a:xfrm>
              <a:off x="8367411" y="5614532"/>
              <a:ext cx="454104" cy="1111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Dotação</a:t>
              </a:r>
            </a:p>
          </p:txBody>
        </p:sp>
        <p:sp>
          <p:nvSpPr>
            <p:cNvPr id="70" name="tx64"/>
            <p:cNvSpPr/>
            <p:nvPr/>
          </p:nvSpPr>
          <p:spPr>
            <a:xfrm>
              <a:off x="9192802" y="5614175"/>
              <a:ext cx="521910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Empenho</a:t>
              </a:r>
            </a:p>
          </p:txBody>
        </p:sp>
        <p:sp>
          <p:nvSpPr>
            <p:cNvPr id="71" name="tx65"/>
            <p:cNvSpPr/>
            <p:nvPr/>
          </p:nvSpPr>
          <p:spPr>
            <a:xfrm>
              <a:off x="10085999" y="5614175"/>
              <a:ext cx="58977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Liquidação</a:t>
              </a:r>
            </a:p>
          </p:txBody>
        </p:sp>
        <p:sp>
          <p:nvSpPr>
            <p:cNvPr id="72" name="tx66"/>
            <p:cNvSpPr/>
            <p:nvPr/>
          </p:nvSpPr>
          <p:spPr>
            <a:xfrm>
              <a:off x="11047062" y="5612746"/>
              <a:ext cx="62358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Pagamento</a:t>
              </a:r>
            </a:p>
          </p:txBody>
        </p:sp>
      </p:grpSp>
      <p:sp>
        <p:nvSpPr>
          <p:cNvPr id="73" name=""/>
          <p:cNvSpPr>
            <a:spLocks noGrp="1"/>
          </p:cNvSpPr>
          <p:nvPr>
            <p:ph/>
          </p:nvPr>
        </p:nvSpPr>
        <p:spPr>
          <a:xfrm>
            <a:off x="1005840" y="246888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74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R$ 40,89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Dotação Autorizada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75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R$ 25,97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Empenhado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76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R$ 19,02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Liquidado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77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R$ 18,07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Pago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Despesa Liquidada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i="0" b="0" u="none">
                <a:solidFill>
                  <a:srgbClr val="00579E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Comparativo anual - </a:t>
            </a:r>
            <a:r>
              <a:rPr cap="none" i="0" b="0" u="none">
                <a:solidFill>
                  <a:srgbClr val="00579E">
                    <a:alpha val="100000"/>
                  </a:srgbClr>
                </a:solidFill>
                <a:highlight>
                  <a:srgbClr val="FFFF00">
                    <a:alpha val="100000"/>
                  </a:srgbClr>
                </a:highlight>
                <a:latin typeface="Arial"/>
                <a:cs typeface="Arial"/>
                <a:ea typeface="Arial"/>
                <a:sym typeface="Arial"/>
              </a:rPr>
              <a:t>Somente o Executivo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21/08/2024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13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399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0387" y="2622486"/>
              <a:ext cx="4868737" cy="29980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311693" y="2758761"/>
              <a:ext cx="4426124" cy="2710439"/>
            </a:xfrm>
            <a:custGeom>
              <a:avLst/>
              <a:pathLst>
                <a:path w="4426124" h="2710439">
                  <a:moveTo>
                    <a:pt x="0" y="2710439"/>
                  </a:moveTo>
                  <a:lnTo>
                    <a:pt x="409581" y="2503752"/>
                  </a:lnTo>
                  <a:lnTo>
                    <a:pt x="792738" y="2264442"/>
                  </a:lnTo>
                  <a:lnTo>
                    <a:pt x="1202320" y="2033640"/>
                  </a:lnTo>
                  <a:lnTo>
                    <a:pt x="1598689" y="1792899"/>
                  </a:lnTo>
                  <a:lnTo>
                    <a:pt x="2008271" y="1549193"/>
                  </a:lnTo>
                  <a:lnTo>
                    <a:pt x="2404640" y="1325985"/>
                  </a:lnTo>
                  <a:lnTo>
                    <a:pt x="2814222" y="1082452"/>
                  </a:lnTo>
                  <a:lnTo>
                    <a:pt x="3223804" y="834073"/>
                  </a:lnTo>
                  <a:lnTo>
                    <a:pt x="3620173" y="596811"/>
                  </a:lnTo>
                  <a:lnTo>
                    <a:pt x="4029755" y="366328"/>
                  </a:lnTo>
                  <a:lnTo>
                    <a:pt x="442612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11693" y="3994145"/>
              <a:ext cx="2404640" cy="1490113"/>
            </a:xfrm>
            <a:custGeom>
              <a:avLst/>
              <a:pathLst>
                <a:path w="2404640" h="1490113">
                  <a:moveTo>
                    <a:pt x="0" y="1490113"/>
                  </a:moveTo>
                  <a:lnTo>
                    <a:pt x="409581" y="1256079"/>
                  </a:lnTo>
                  <a:lnTo>
                    <a:pt x="792738" y="1045457"/>
                  </a:lnTo>
                  <a:lnTo>
                    <a:pt x="1202320" y="767007"/>
                  </a:lnTo>
                  <a:lnTo>
                    <a:pt x="1598689" y="515188"/>
                  </a:lnTo>
                  <a:lnTo>
                    <a:pt x="2008271" y="256079"/>
                  </a:lnTo>
                  <a:lnTo>
                    <a:pt x="2404640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8"/>
            <p:cNvSpPr/>
            <p:nvPr/>
          </p:nvSpPr>
          <p:spPr>
            <a:xfrm>
              <a:off x="5516672" y="2758761"/>
              <a:ext cx="442291" cy="191800"/>
            </a:xfrm>
            <a:custGeom>
              <a:avLst/>
              <a:pathLst>
                <a:path w="442291" h="191800">
                  <a:moveTo>
                    <a:pt x="27432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9"/>
            <p:cNvSpPr/>
            <p:nvPr/>
          </p:nvSpPr>
          <p:spPr>
            <a:xfrm>
              <a:off x="5562392" y="2798631"/>
              <a:ext cx="350851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32.88</a:t>
              </a:r>
            </a:p>
          </p:txBody>
        </p:sp>
        <p:sp>
          <p:nvSpPr>
            <p:cNvPr id="15" name="pg10"/>
            <p:cNvSpPr/>
            <p:nvPr/>
          </p:nvSpPr>
          <p:spPr>
            <a:xfrm>
              <a:off x="3495188" y="3610544"/>
              <a:ext cx="442291" cy="191800"/>
            </a:xfrm>
            <a:custGeom>
              <a:avLst/>
              <a:pathLst>
                <a:path w="442291" h="191800">
                  <a:moveTo>
                    <a:pt x="27432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1"/>
            <p:cNvSpPr/>
            <p:nvPr/>
          </p:nvSpPr>
          <p:spPr>
            <a:xfrm>
              <a:off x="3540908" y="3665118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9E3C">
                      <a:alpha val="100000"/>
                    </a:srgbClr>
                  </a:solidFill>
                  <a:latin typeface="Arial"/>
                  <a:cs typeface="Arial"/>
                </a:rPr>
                <a:t>19.02</a:t>
              </a:r>
            </a:p>
          </p:txBody>
        </p:sp>
        <p:sp>
          <p:nvSpPr>
            <p:cNvPr id="17" name="pl12"/>
            <p:cNvSpPr/>
            <p:nvPr/>
          </p:nvSpPr>
          <p:spPr>
            <a:xfrm>
              <a:off x="1090387" y="2622486"/>
              <a:ext cx="0" cy="2998047"/>
            </a:xfrm>
            <a:custGeom>
              <a:avLst/>
              <a:pathLst>
                <a:path w="0" h="2998047">
                  <a:moveTo>
                    <a:pt x="0" y="299804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805131" y="4752841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805131" y="386159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805131" y="2970289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1" name="pl16"/>
            <p:cNvSpPr/>
            <p:nvPr/>
          </p:nvSpPr>
          <p:spPr>
            <a:xfrm>
              <a:off x="1052429" y="47983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052429" y="390707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52429" y="301583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090387" y="5620534"/>
              <a:ext cx="4868737" cy="0"/>
            </a:xfrm>
            <a:custGeom>
              <a:avLst/>
              <a:pathLst>
                <a:path w="4868737" h="0">
                  <a:moveTo>
                    <a:pt x="0" y="0"/>
                  </a:moveTo>
                  <a:lnTo>
                    <a:pt x="486873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1721275" y="562053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514014" y="562053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3319965" y="562053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4125916" y="562053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4931867" y="562053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5"/>
            <p:cNvSpPr/>
            <p:nvPr/>
          </p:nvSpPr>
          <p:spPr>
            <a:xfrm>
              <a:off x="5737818" y="562053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1639955" y="5685940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425908" y="568742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38615" y="5663199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4024207" y="5685821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4847124" y="5689393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5639532" y="568742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3482414" y="595111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8" name="tx33"/>
            <p:cNvSpPr/>
            <p:nvPr/>
          </p:nvSpPr>
          <p:spPr>
            <a:xfrm rot="-5400000">
              <a:off x="-112664" y="4045905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9" name="rc34"/>
            <p:cNvSpPr/>
            <p:nvPr/>
          </p:nvSpPr>
          <p:spPr>
            <a:xfrm>
              <a:off x="2795106" y="6136478"/>
              <a:ext cx="1459299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2968882" y="63221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2968882" y="63221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3622617" y="63221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3622617" y="63221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9"/>
            <p:cNvSpPr/>
            <p:nvPr/>
          </p:nvSpPr>
          <p:spPr>
            <a:xfrm>
              <a:off x="3242308" y="6276579"/>
              <a:ext cx="27122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45" name="tx40"/>
            <p:cNvSpPr/>
            <p:nvPr/>
          </p:nvSpPr>
          <p:spPr>
            <a:xfrm>
              <a:off x="3896042" y="6276639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2024</a:t>
              </a:r>
            </a:p>
          </p:txBody>
        </p:sp>
        <p:sp>
          <p:nvSpPr>
            <p:cNvPr id="46" name="tx41"/>
            <p:cNvSpPr/>
            <p:nvPr/>
          </p:nvSpPr>
          <p:spPr>
            <a:xfrm>
              <a:off x="2487751" y="2142691"/>
              <a:ext cx="2074009" cy="167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Despesa Total Liquidada 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599819" y="2335826"/>
              <a:ext cx="184987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(Valores Acumulados)</a:t>
              </a:r>
            </a:p>
          </p:txBody>
        </p:sp>
        <p:sp>
          <p:nvSpPr>
            <p:cNvPr id="48" name="rc43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4"/>
            <p:cNvSpPr/>
            <p:nvPr/>
          </p:nvSpPr>
          <p:spPr>
            <a:xfrm>
              <a:off x="7949376" y="2546570"/>
              <a:ext cx="3572063" cy="31498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5"/>
            <p:cNvSpPr/>
            <p:nvPr/>
          </p:nvSpPr>
          <p:spPr>
            <a:xfrm>
              <a:off x="8111743" y="5391622"/>
              <a:ext cx="45440" cy="254022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46"/>
            <p:cNvSpPr/>
            <p:nvPr/>
          </p:nvSpPr>
          <p:spPr>
            <a:xfrm>
              <a:off x="8111743" y="5137600"/>
              <a:ext cx="54346" cy="254022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47"/>
            <p:cNvSpPr/>
            <p:nvPr/>
          </p:nvSpPr>
          <p:spPr>
            <a:xfrm>
              <a:off x="8111743" y="4883577"/>
              <a:ext cx="2730" cy="254022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48"/>
            <p:cNvSpPr/>
            <p:nvPr/>
          </p:nvSpPr>
          <p:spPr>
            <a:xfrm>
              <a:off x="8111743" y="4629555"/>
              <a:ext cx="10479" cy="254022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49"/>
            <p:cNvSpPr/>
            <p:nvPr/>
          </p:nvSpPr>
          <p:spPr>
            <a:xfrm>
              <a:off x="8111743" y="4375532"/>
              <a:ext cx="246920" cy="254022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0"/>
            <p:cNvSpPr/>
            <p:nvPr/>
          </p:nvSpPr>
          <p:spPr>
            <a:xfrm>
              <a:off x="8111743" y="4121510"/>
              <a:ext cx="208563" cy="254022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1"/>
            <p:cNvSpPr/>
            <p:nvPr/>
          </p:nvSpPr>
          <p:spPr>
            <a:xfrm>
              <a:off x="8111743" y="3867487"/>
              <a:ext cx="78559" cy="254022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2"/>
            <p:cNvSpPr/>
            <p:nvPr/>
          </p:nvSpPr>
          <p:spPr>
            <a:xfrm>
              <a:off x="8111743" y="3613465"/>
              <a:ext cx="91640" cy="254022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3"/>
            <p:cNvSpPr/>
            <p:nvPr/>
          </p:nvSpPr>
          <p:spPr>
            <a:xfrm>
              <a:off x="8111743" y="3359442"/>
              <a:ext cx="1466298" cy="254022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4"/>
            <p:cNvSpPr/>
            <p:nvPr/>
          </p:nvSpPr>
          <p:spPr>
            <a:xfrm>
              <a:off x="8111743" y="3105420"/>
              <a:ext cx="1270594" cy="254022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5"/>
            <p:cNvSpPr/>
            <p:nvPr/>
          </p:nvSpPr>
          <p:spPr>
            <a:xfrm>
              <a:off x="8111743" y="2851397"/>
              <a:ext cx="2649810" cy="254022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56"/>
            <p:cNvSpPr/>
            <p:nvPr/>
          </p:nvSpPr>
          <p:spPr>
            <a:xfrm>
              <a:off x="8111743" y="2597375"/>
              <a:ext cx="2482654" cy="254022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57"/>
            <p:cNvSpPr/>
            <p:nvPr/>
          </p:nvSpPr>
          <p:spPr>
            <a:xfrm>
              <a:off x="8157184" y="5453630"/>
              <a:ext cx="350783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210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8166089" y="5225009"/>
              <a:ext cx="350783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251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8114473" y="4945516"/>
              <a:ext cx="311761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13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8122222" y="4716964"/>
              <a:ext cx="31176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48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8358663" y="4439251"/>
              <a:ext cx="389804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1.141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8320306" y="4208851"/>
              <a:ext cx="350783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963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8190303" y="3929426"/>
              <a:ext cx="350783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363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8203384" y="3700806"/>
              <a:ext cx="350783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423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9578041" y="3421381"/>
              <a:ext cx="389804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6.773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9382338" y="3192830"/>
              <a:ext cx="38980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5.869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10761554" y="2913405"/>
              <a:ext cx="42882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12.240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10594397" y="2684785"/>
              <a:ext cx="42882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11.468</a:t>
              </a:r>
            </a:p>
          </p:txBody>
        </p:sp>
        <p:sp>
          <p:nvSpPr>
            <p:cNvPr id="74" name="pl69"/>
            <p:cNvSpPr/>
            <p:nvPr/>
          </p:nvSpPr>
          <p:spPr>
            <a:xfrm>
              <a:off x="7949376" y="2546570"/>
              <a:ext cx="0" cy="3149878"/>
            </a:xfrm>
            <a:custGeom>
              <a:avLst/>
              <a:pathLst>
                <a:path w="0" h="3149878">
                  <a:moveTo>
                    <a:pt x="0" y="3149878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0"/>
            <p:cNvSpPr/>
            <p:nvPr/>
          </p:nvSpPr>
          <p:spPr>
            <a:xfrm>
              <a:off x="6599642" y="5316017"/>
              <a:ext cx="1281410" cy="111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AMORTIZAÇÃO DA DÍVIDA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6576921" y="4830049"/>
              <a:ext cx="1304131" cy="89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INVERSÕES FINANCEIRAS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7051236" y="4336638"/>
              <a:ext cx="829816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INVESTIMENTOS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6294694" y="3811528"/>
              <a:ext cx="1586358" cy="92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JUROS E ENCARGOS DA DÍVIDA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6215616" y="3320549"/>
              <a:ext cx="1665436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OUTRAS DESPESAS CORRENTES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6260612" y="2812504"/>
              <a:ext cx="1620440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PESSOAL E ENCARGOS SOCIAIS</a:t>
              </a:r>
            </a:p>
          </p:txBody>
        </p:sp>
        <p:sp>
          <p:nvSpPr>
            <p:cNvPr id="81" name="pl76"/>
            <p:cNvSpPr/>
            <p:nvPr/>
          </p:nvSpPr>
          <p:spPr>
            <a:xfrm>
              <a:off x="7911419" y="539162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7911419" y="488357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7911419" y="437553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7911419" y="386748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7911419" y="335944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7911419" y="285139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7949376" y="5696449"/>
              <a:ext cx="3572063" cy="0"/>
            </a:xfrm>
            <a:custGeom>
              <a:avLst/>
              <a:pathLst>
                <a:path w="3572063" h="0">
                  <a:moveTo>
                    <a:pt x="0" y="0"/>
                  </a:moveTo>
                  <a:lnTo>
                    <a:pt x="3572063" y="0"/>
                  </a:lnTo>
                  <a:lnTo>
                    <a:pt x="3572063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8111743" y="569644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9194186" y="569644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10276630" y="569644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11359073" y="569644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87"/>
            <p:cNvSpPr/>
            <p:nvPr/>
          </p:nvSpPr>
          <p:spPr>
            <a:xfrm>
              <a:off x="8077840" y="5762927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9119623" y="5763284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10168164" y="5762927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11250607" y="5762927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15B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8964701" y="5875825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97" name="tx92"/>
            <p:cNvSpPr/>
            <p:nvPr/>
          </p:nvSpPr>
          <p:spPr>
            <a:xfrm rot="-5400000">
              <a:off x="6101789" y="412151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8" name="rc93"/>
            <p:cNvSpPr/>
            <p:nvPr/>
          </p:nvSpPr>
          <p:spPr>
            <a:xfrm>
              <a:off x="9005758" y="6212393"/>
              <a:ext cx="1459299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4"/>
            <p:cNvSpPr/>
            <p:nvPr/>
          </p:nvSpPr>
          <p:spPr>
            <a:xfrm>
              <a:off x="9166589" y="6297308"/>
              <a:ext cx="201455" cy="20145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95"/>
            <p:cNvSpPr/>
            <p:nvPr/>
          </p:nvSpPr>
          <p:spPr>
            <a:xfrm>
              <a:off x="9820323" y="6297308"/>
              <a:ext cx="201455" cy="20145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tx96"/>
            <p:cNvSpPr/>
            <p:nvPr/>
          </p:nvSpPr>
          <p:spPr>
            <a:xfrm>
              <a:off x="9452960" y="6352495"/>
              <a:ext cx="27122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10106695" y="6352554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2024</a:t>
              </a:r>
            </a:p>
          </p:txBody>
        </p:sp>
        <p:sp>
          <p:nvSpPr>
            <p:cNvPr id="103" name="tx98"/>
            <p:cNvSpPr/>
            <p:nvPr/>
          </p:nvSpPr>
          <p:spPr>
            <a:xfrm>
              <a:off x="8698403" y="2066776"/>
              <a:ext cx="2074009" cy="167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Despesa Total Liquidada </a:t>
              </a:r>
            </a:p>
          </p:txBody>
        </p:sp>
        <p:sp>
          <p:nvSpPr>
            <p:cNvPr id="104" name="tx99"/>
            <p:cNvSpPr/>
            <p:nvPr/>
          </p:nvSpPr>
          <p:spPr>
            <a:xfrm>
              <a:off x="8810471" y="2259911"/>
              <a:ext cx="184987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(Valores Acumulados)</a:t>
              </a:r>
            </a:p>
          </p:txBody>
        </p:sp>
      </p:grpSp>
      <p:sp>
        <p:nvSpPr>
          <p:cNvPr id="105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R$ 19,02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Despesa Liquidada 
acumulada até jul/24</a:t>
            </a:r>
          </a:p>
        </p:txBody>
      </p:sp>
      <p:sp>
        <p:nvSpPr>
          <p:cNvPr id="106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R$ 20,73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Despesa Liquidada 
acumulada até jul/23</a:t>
            </a:r>
          </a:p>
        </p:txBody>
      </p:sp>
      <p:sp>
        <p:nvSpPr>
          <p:cNvPr id="107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- -8,25 %i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Variação (%) 
Despesa Liquidada Total</a:t>
            </a:r>
          </a:p>
        </p:txBody>
      </p:sp>
      <p:sp>
        <p:nvSpPr>
          <p:cNvPr id="108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-6,31 %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Variação (%) 
liquidação Pessoal e Encargos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Receita Corrente Líquida
Receita Total
Cenário da Receita
Transferências Correntes
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1.
2.
3.
4.
5.</a:t>
            </a:r>
          </a:p>
        </p:txBody>
      </p:sp>
      <p:sp>
        <p:nvSpPr>
          <p:cNvPr id="4" name=""/>
          <p:cNvSpPr>
            <a:spLocks noGrp="1"/>
          </p:cNvSpPr>
          <p:nvPr>
            <p:ph/>
          </p:nvPr>
        </p:nvSpPr>
        <p:spPr>
          <a:xfrm>
            <a:off x="6858000" y="914400"/>
            <a:ext cx="2743200" cy="914400"/>
          </a:xfrm>
        </p:spPr>
        <p:txBody>
          <a:bodyPr/>
          <a:lstStyle/>
          <a:p>
            <a:r>
              <a:rPr/>
              <a:t>SUMÁRIO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21/08/24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21/08/2024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3</a:t>
            </a:fld>
          </a:p>
        </p:txBody>
      </p:sp>
      <p:grpSp xmlns:pic="http://schemas.openxmlformats.org/drawingml/2006/picture">
        <p:nvGrpSpPr>
          <p:cNvPr id="7" name=""/>
          <p:cNvGrpSpPr/>
          <p:nvPr/>
        </p:nvGrpSpPr>
        <p:grpSpPr>
          <a:xfrm>
            <a:off x="7132320" y="731520"/>
            <a:ext cx="4572000" cy="5760720"/>
            <a:chOff x="7132320" y="731520"/>
            <a:chExt cx="4572000" cy="5760720"/>
          </a:xfrm>
        </p:grpSpPr>
        <p:sp>
          <p:nvSpPr>
            <p:cNvPr id="8" name="rc3"/>
            <p:cNvSpPr/>
            <p:nvPr/>
          </p:nvSpPr>
          <p:spPr>
            <a:xfrm>
              <a:off x="7132320" y="731520"/>
              <a:ext cx="4572000" cy="57607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7132320" y="731520"/>
              <a:ext cx="4572000" cy="2701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7779021" y="2708396"/>
              <a:ext cx="3925298" cy="0"/>
            </a:xfrm>
            <a:custGeom>
              <a:avLst/>
              <a:pathLst>
                <a:path w="3925298" h="0">
                  <a:moveTo>
                    <a:pt x="0" y="0"/>
                  </a:moveTo>
                  <a:lnTo>
                    <a:pt x="3925298" y="0"/>
                  </a:lnTo>
                  <a:lnTo>
                    <a:pt x="392529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7779021" y="2243601"/>
              <a:ext cx="3925298" cy="0"/>
            </a:xfrm>
            <a:custGeom>
              <a:avLst/>
              <a:pathLst>
                <a:path w="3925298" h="0">
                  <a:moveTo>
                    <a:pt x="0" y="0"/>
                  </a:moveTo>
                  <a:lnTo>
                    <a:pt x="3925298" y="0"/>
                  </a:lnTo>
                  <a:lnTo>
                    <a:pt x="392529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7779021" y="1778805"/>
              <a:ext cx="3925298" cy="0"/>
            </a:xfrm>
            <a:custGeom>
              <a:avLst/>
              <a:pathLst>
                <a:path w="3925298" h="0">
                  <a:moveTo>
                    <a:pt x="0" y="0"/>
                  </a:moveTo>
                  <a:lnTo>
                    <a:pt x="3925298" y="0"/>
                  </a:lnTo>
                  <a:lnTo>
                    <a:pt x="392529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7779021" y="1314010"/>
              <a:ext cx="3925298" cy="0"/>
            </a:xfrm>
            <a:custGeom>
              <a:avLst/>
              <a:pathLst>
                <a:path w="3925298" h="0">
                  <a:moveTo>
                    <a:pt x="0" y="0"/>
                  </a:moveTo>
                  <a:lnTo>
                    <a:pt x="3925298" y="0"/>
                  </a:lnTo>
                  <a:lnTo>
                    <a:pt x="392529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7957444" y="2054369"/>
              <a:ext cx="3266207" cy="927201"/>
            </a:xfrm>
            <a:custGeom>
              <a:avLst/>
              <a:pathLst>
                <a:path w="3266207" h="927201">
                  <a:moveTo>
                    <a:pt x="0" y="475603"/>
                  </a:moveTo>
                  <a:lnTo>
                    <a:pt x="302246" y="474709"/>
                  </a:lnTo>
                  <a:lnTo>
                    <a:pt x="584992" y="366168"/>
                  </a:lnTo>
                  <a:lnTo>
                    <a:pt x="887238" y="253728"/>
                  </a:lnTo>
                  <a:lnTo>
                    <a:pt x="1179734" y="359662"/>
                  </a:lnTo>
                  <a:lnTo>
                    <a:pt x="1481980" y="460413"/>
                  </a:lnTo>
                  <a:lnTo>
                    <a:pt x="1774476" y="927201"/>
                  </a:lnTo>
                  <a:lnTo>
                    <a:pt x="2076722" y="830312"/>
                  </a:lnTo>
                  <a:lnTo>
                    <a:pt x="2378968" y="691207"/>
                  </a:lnTo>
                  <a:lnTo>
                    <a:pt x="2671464" y="444954"/>
                  </a:lnTo>
                  <a:lnTo>
                    <a:pt x="2973710" y="132942"/>
                  </a:lnTo>
                  <a:lnTo>
                    <a:pt x="3266207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7957444" y="1066869"/>
              <a:ext cx="2076722" cy="828092"/>
            </a:xfrm>
            <a:custGeom>
              <a:avLst/>
              <a:pathLst>
                <a:path w="2076722" h="828092">
                  <a:moveTo>
                    <a:pt x="0" y="828092"/>
                  </a:moveTo>
                  <a:lnTo>
                    <a:pt x="302246" y="698564"/>
                  </a:lnTo>
                  <a:lnTo>
                    <a:pt x="584992" y="758757"/>
                  </a:lnTo>
                  <a:lnTo>
                    <a:pt x="887238" y="690911"/>
                  </a:lnTo>
                  <a:lnTo>
                    <a:pt x="1179734" y="432753"/>
                  </a:lnTo>
                  <a:lnTo>
                    <a:pt x="1481980" y="195774"/>
                  </a:lnTo>
                  <a:lnTo>
                    <a:pt x="1774476" y="0"/>
                  </a:lnTo>
                  <a:lnTo>
                    <a:pt x="2076722" y="671588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1"/>
            <p:cNvSpPr/>
            <p:nvPr/>
          </p:nvSpPr>
          <p:spPr>
            <a:xfrm>
              <a:off x="7779021" y="1810442"/>
              <a:ext cx="359781" cy="169038"/>
            </a:xfrm>
            <a:custGeom>
              <a:avLst/>
              <a:pathLst>
                <a:path w="359781" h="169038">
                  <a:moveTo>
                    <a:pt x="24496" y="169038"/>
                  </a:moveTo>
                  <a:lnTo>
                    <a:pt x="332349" y="169038"/>
                  </a:lnTo>
                  <a:lnTo>
                    <a:pt x="331244" y="169016"/>
                  </a:lnTo>
                  <a:lnTo>
                    <a:pt x="335655" y="168838"/>
                  </a:lnTo>
                  <a:lnTo>
                    <a:pt x="339981" y="167955"/>
                  </a:lnTo>
                  <a:lnTo>
                    <a:pt x="344109" y="166389"/>
                  </a:lnTo>
                  <a:lnTo>
                    <a:pt x="347932" y="164182"/>
                  </a:lnTo>
                  <a:lnTo>
                    <a:pt x="351352" y="161390"/>
                  </a:lnTo>
                  <a:lnTo>
                    <a:pt x="354279" y="158086"/>
                  </a:lnTo>
                  <a:lnTo>
                    <a:pt x="356639" y="154354"/>
                  </a:lnTo>
                  <a:lnTo>
                    <a:pt x="358369" y="150293"/>
                  </a:lnTo>
                  <a:lnTo>
                    <a:pt x="359425" y="146006"/>
                  </a:lnTo>
                  <a:lnTo>
                    <a:pt x="359781" y="141606"/>
                  </a:lnTo>
                  <a:lnTo>
                    <a:pt x="359781" y="27432"/>
                  </a:lnTo>
                  <a:lnTo>
                    <a:pt x="359425" y="23031"/>
                  </a:lnTo>
                  <a:lnTo>
                    <a:pt x="358369" y="18745"/>
                  </a:lnTo>
                  <a:lnTo>
                    <a:pt x="356639" y="14683"/>
                  </a:lnTo>
                  <a:lnTo>
                    <a:pt x="354279" y="10952"/>
                  </a:lnTo>
                  <a:lnTo>
                    <a:pt x="351352" y="7647"/>
                  </a:lnTo>
                  <a:lnTo>
                    <a:pt x="347932" y="4855"/>
                  </a:lnTo>
                  <a:lnTo>
                    <a:pt x="344109" y="2648"/>
                  </a:lnTo>
                  <a:lnTo>
                    <a:pt x="339981" y="1083"/>
                  </a:lnTo>
                  <a:lnTo>
                    <a:pt x="335655" y="200"/>
                  </a:lnTo>
                  <a:lnTo>
                    <a:pt x="332349" y="0"/>
                  </a:lnTo>
                  <a:lnTo>
                    <a:pt x="24496" y="0"/>
                  </a:lnTo>
                  <a:lnTo>
                    <a:pt x="27802" y="200"/>
                  </a:lnTo>
                  <a:lnTo>
                    <a:pt x="23391" y="22"/>
                  </a:lnTo>
                  <a:lnTo>
                    <a:pt x="19008" y="554"/>
                  </a:lnTo>
                  <a:lnTo>
                    <a:pt x="14768" y="1782"/>
                  </a:lnTo>
                  <a:lnTo>
                    <a:pt x="10780" y="3675"/>
                  </a:lnTo>
                  <a:lnTo>
                    <a:pt x="7146" y="6183"/>
                  </a:lnTo>
                  <a:lnTo>
                    <a:pt x="3962" y="9241"/>
                  </a:lnTo>
                  <a:lnTo>
                    <a:pt x="1310" y="12770"/>
                  </a:lnTo>
                  <a:lnTo>
                    <a:pt x="0" y="15268"/>
                  </a:lnTo>
                  <a:lnTo>
                    <a:pt x="0" y="153770"/>
                  </a:lnTo>
                  <a:lnTo>
                    <a:pt x="1310" y="156267"/>
                  </a:lnTo>
                  <a:lnTo>
                    <a:pt x="3962" y="159797"/>
                  </a:lnTo>
                  <a:lnTo>
                    <a:pt x="7146" y="162855"/>
                  </a:lnTo>
                  <a:lnTo>
                    <a:pt x="10780" y="165363"/>
                  </a:lnTo>
                  <a:lnTo>
                    <a:pt x="14768" y="167255"/>
                  </a:lnTo>
                  <a:lnTo>
                    <a:pt x="19008" y="168484"/>
                  </a:lnTo>
                  <a:lnTo>
                    <a:pt x="23391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2"/>
            <p:cNvSpPr/>
            <p:nvPr/>
          </p:nvSpPr>
          <p:spPr>
            <a:xfrm>
              <a:off x="7821805" y="184049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18" name="pg13"/>
            <p:cNvSpPr/>
            <p:nvPr/>
          </p:nvSpPr>
          <p:spPr>
            <a:xfrm>
              <a:off x="8078331" y="1680914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4"/>
            <p:cNvSpPr/>
            <p:nvPr/>
          </p:nvSpPr>
          <p:spPr>
            <a:xfrm>
              <a:off x="8124051" y="1710966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39,03</a:t>
              </a:r>
            </a:p>
          </p:txBody>
        </p:sp>
        <p:sp>
          <p:nvSpPr>
            <p:cNvPr id="20" name="pg15"/>
            <p:cNvSpPr/>
            <p:nvPr/>
          </p:nvSpPr>
          <p:spPr>
            <a:xfrm>
              <a:off x="8391222" y="1741107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8436942" y="1771159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38,9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8663324" y="1673261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8709044" y="1703313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39,05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8985965" y="1415103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9031685" y="1445155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9258066" y="1178124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9303786" y="1208176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40,11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9550562" y="982350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9596282" y="101240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40,53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9852808" y="1653938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9898528" y="168399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39,09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7309733" y="2644162"/>
              <a:ext cx="406657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R$ 37B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7309733" y="2179367"/>
              <a:ext cx="406657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R$ 38B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7309733" y="1714571"/>
              <a:ext cx="406657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R$ 39B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7309733" y="1249776"/>
              <a:ext cx="406657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R$ 40B</a:t>
              </a:r>
            </a:p>
          </p:txBody>
        </p:sp>
        <p:sp>
          <p:nvSpPr>
            <p:cNvPr id="36" name="pl31"/>
            <p:cNvSpPr/>
            <p:nvPr/>
          </p:nvSpPr>
          <p:spPr>
            <a:xfrm>
              <a:off x="7744227" y="2708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7744227" y="22436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7744227" y="17788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7744227" y="13140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8259690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8844682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9439424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10034166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10628909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11223651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1"/>
            <p:cNvSpPr/>
            <p:nvPr/>
          </p:nvSpPr>
          <p:spPr>
            <a:xfrm>
              <a:off x="8178370" y="3137019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8756576" y="3138507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9358075" y="3114278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9932457" y="3136900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10544166" y="3140472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1" name="tx46"/>
            <p:cNvSpPr/>
            <p:nvPr/>
          </p:nvSpPr>
          <p:spPr>
            <a:xfrm>
              <a:off x="11125365" y="3138507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2" name="tx47"/>
            <p:cNvSpPr/>
            <p:nvPr/>
          </p:nvSpPr>
          <p:spPr>
            <a:xfrm>
              <a:off x="8455840" y="727055"/>
              <a:ext cx="2571660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acumulada em 12 meses</a:t>
              </a:r>
            </a:p>
          </p:txBody>
        </p:sp>
        <p:sp>
          <p:nvSpPr>
            <p:cNvPr id="53" name="rc48"/>
            <p:cNvSpPr/>
            <p:nvPr/>
          </p:nvSpPr>
          <p:spPr>
            <a:xfrm>
              <a:off x="7132320" y="3432562"/>
              <a:ext cx="4572000" cy="2701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7711215" y="5682614"/>
              <a:ext cx="3993104" cy="0"/>
            </a:xfrm>
            <a:custGeom>
              <a:avLst/>
              <a:pathLst>
                <a:path w="3993104" h="0">
                  <a:moveTo>
                    <a:pt x="0" y="0"/>
                  </a:moveTo>
                  <a:lnTo>
                    <a:pt x="3993104" y="0"/>
                  </a:lnTo>
                  <a:lnTo>
                    <a:pt x="399310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7711215" y="5299673"/>
              <a:ext cx="3993104" cy="0"/>
            </a:xfrm>
            <a:custGeom>
              <a:avLst/>
              <a:pathLst>
                <a:path w="3993104" h="0">
                  <a:moveTo>
                    <a:pt x="0" y="0"/>
                  </a:moveTo>
                  <a:lnTo>
                    <a:pt x="3993104" y="0"/>
                  </a:lnTo>
                  <a:lnTo>
                    <a:pt x="399310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7711215" y="4916733"/>
              <a:ext cx="3993104" cy="0"/>
            </a:xfrm>
            <a:custGeom>
              <a:avLst/>
              <a:pathLst>
                <a:path w="3993104" h="0">
                  <a:moveTo>
                    <a:pt x="0" y="0"/>
                  </a:moveTo>
                  <a:lnTo>
                    <a:pt x="3993104" y="0"/>
                  </a:lnTo>
                  <a:lnTo>
                    <a:pt x="399310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7711215" y="4533793"/>
              <a:ext cx="3993104" cy="0"/>
            </a:xfrm>
            <a:custGeom>
              <a:avLst/>
              <a:pathLst>
                <a:path w="3993104" h="0">
                  <a:moveTo>
                    <a:pt x="0" y="0"/>
                  </a:moveTo>
                  <a:lnTo>
                    <a:pt x="3993104" y="0"/>
                  </a:lnTo>
                  <a:lnTo>
                    <a:pt x="399310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7711215" y="4150852"/>
              <a:ext cx="3993104" cy="0"/>
            </a:xfrm>
            <a:custGeom>
              <a:avLst/>
              <a:pathLst>
                <a:path w="3993104" h="0">
                  <a:moveTo>
                    <a:pt x="0" y="0"/>
                  </a:moveTo>
                  <a:lnTo>
                    <a:pt x="3993104" y="0"/>
                  </a:lnTo>
                  <a:lnTo>
                    <a:pt x="399310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7711215" y="3767912"/>
              <a:ext cx="3993104" cy="0"/>
            </a:xfrm>
            <a:custGeom>
              <a:avLst/>
              <a:pathLst>
                <a:path w="3993104" h="0">
                  <a:moveTo>
                    <a:pt x="0" y="0"/>
                  </a:moveTo>
                  <a:lnTo>
                    <a:pt x="3993104" y="0"/>
                  </a:lnTo>
                  <a:lnTo>
                    <a:pt x="399310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7892720" y="4252435"/>
              <a:ext cx="3630094" cy="319151"/>
            </a:xfrm>
            <a:custGeom>
              <a:avLst/>
              <a:pathLst>
                <a:path w="3630094" h="319151">
                  <a:moveTo>
                    <a:pt x="0" y="319151"/>
                  </a:moveTo>
                  <a:lnTo>
                    <a:pt x="335919" y="313763"/>
                  </a:lnTo>
                  <a:lnTo>
                    <a:pt x="650166" y="260394"/>
                  </a:lnTo>
                  <a:lnTo>
                    <a:pt x="986085" y="204090"/>
                  </a:lnTo>
                  <a:lnTo>
                    <a:pt x="1311168" y="250925"/>
                  </a:lnTo>
                  <a:lnTo>
                    <a:pt x="1647087" y="291291"/>
                  </a:lnTo>
                  <a:lnTo>
                    <a:pt x="1972170" y="243672"/>
                  </a:lnTo>
                  <a:lnTo>
                    <a:pt x="2308090" y="255317"/>
                  </a:lnTo>
                  <a:lnTo>
                    <a:pt x="2644009" y="208358"/>
                  </a:lnTo>
                  <a:lnTo>
                    <a:pt x="2969092" y="40719"/>
                  </a:lnTo>
                  <a:lnTo>
                    <a:pt x="3305011" y="0"/>
                  </a:lnTo>
                  <a:lnTo>
                    <a:pt x="3630094" y="66817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7892720" y="4290666"/>
              <a:ext cx="2308090" cy="770401"/>
            </a:xfrm>
            <a:custGeom>
              <a:avLst/>
              <a:pathLst>
                <a:path w="2308090" h="770401">
                  <a:moveTo>
                    <a:pt x="0" y="149586"/>
                  </a:moveTo>
                  <a:lnTo>
                    <a:pt x="335919" y="168815"/>
                  </a:lnTo>
                  <a:lnTo>
                    <a:pt x="650166" y="271755"/>
                  </a:lnTo>
                  <a:lnTo>
                    <a:pt x="986085" y="109962"/>
                  </a:lnTo>
                  <a:lnTo>
                    <a:pt x="1311168" y="0"/>
                  </a:lnTo>
                  <a:lnTo>
                    <a:pt x="1647087" y="57815"/>
                  </a:lnTo>
                  <a:lnTo>
                    <a:pt x="1972170" y="44144"/>
                  </a:lnTo>
                  <a:lnTo>
                    <a:pt x="2308090" y="770401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57"/>
            <p:cNvSpPr/>
            <p:nvPr/>
          </p:nvSpPr>
          <p:spPr>
            <a:xfrm>
              <a:off x="7741506" y="4355734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58"/>
            <p:cNvSpPr/>
            <p:nvPr/>
          </p:nvSpPr>
          <p:spPr>
            <a:xfrm>
              <a:off x="7787226" y="4385786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3,24</a:t>
              </a:r>
            </a:p>
          </p:txBody>
        </p:sp>
        <p:sp>
          <p:nvSpPr>
            <p:cNvPr id="64" name="pg59"/>
            <p:cNvSpPr/>
            <p:nvPr/>
          </p:nvSpPr>
          <p:spPr>
            <a:xfrm>
              <a:off x="8077425" y="4374962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0"/>
            <p:cNvSpPr/>
            <p:nvPr/>
          </p:nvSpPr>
          <p:spPr>
            <a:xfrm>
              <a:off x="8123145" y="4405014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3,19</a:t>
              </a:r>
            </a:p>
          </p:txBody>
        </p:sp>
        <p:sp>
          <p:nvSpPr>
            <p:cNvPr id="66" name="pg61"/>
            <p:cNvSpPr/>
            <p:nvPr/>
          </p:nvSpPr>
          <p:spPr>
            <a:xfrm>
              <a:off x="8391672" y="4477903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2"/>
            <p:cNvSpPr/>
            <p:nvPr/>
          </p:nvSpPr>
          <p:spPr>
            <a:xfrm>
              <a:off x="8437392" y="4507955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2,93</a:t>
              </a:r>
            </a:p>
          </p:txBody>
        </p:sp>
        <p:sp>
          <p:nvSpPr>
            <p:cNvPr id="68" name="pg63"/>
            <p:cNvSpPr/>
            <p:nvPr/>
          </p:nvSpPr>
          <p:spPr>
            <a:xfrm>
              <a:off x="8727592" y="4316109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4"/>
            <p:cNvSpPr/>
            <p:nvPr/>
          </p:nvSpPr>
          <p:spPr>
            <a:xfrm>
              <a:off x="8773312" y="4346161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3,35</a:t>
              </a:r>
            </a:p>
          </p:txBody>
        </p:sp>
        <p:sp>
          <p:nvSpPr>
            <p:cNvPr id="70" name="pg65"/>
            <p:cNvSpPr/>
            <p:nvPr/>
          </p:nvSpPr>
          <p:spPr>
            <a:xfrm>
              <a:off x="9052675" y="4206147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66"/>
            <p:cNvSpPr/>
            <p:nvPr/>
          </p:nvSpPr>
          <p:spPr>
            <a:xfrm>
              <a:off x="9098395" y="4236199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3,63</a:t>
              </a:r>
            </a:p>
          </p:txBody>
        </p:sp>
        <p:sp>
          <p:nvSpPr>
            <p:cNvPr id="72" name="pg67"/>
            <p:cNvSpPr/>
            <p:nvPr/>
          </p:nvSpPr>
          <p:spPr>
            <a:xfrm>
              <a:off x="9388594" y="4263963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68"/>
            <p:cNvSpPr/>
            <p:nvPr/>
          </p:nvSpPr>
          <p:spPr>
            <a:xfrm>
              <a:off x="9434314" y="4294015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74" name="pg69"/>
            <p:cNvSpPr/>
            <p:nvPr/>
          </p:nvSpPr>
          <p:spPr>
            <a:xfrm>
              <a:off x="9713677" y="4250291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0"/>
            <p:cNvSpPr/>
            <p:nvPr/>
          </p:nvSpPr>
          <p:spPr>
            <a:xfrm>
              <a:off x="9759397" y="4280343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3,52</a:t>
              </a:r>
            </a:p>
          </p:txBody>
        </p:sp>
        <p:sp>
          <p:nvSpPr>
            <p:cNvPr id="76" name="pg71"/>
            <p:cNvSpPr/>
            <p:nvPr/>
          </p:nvSpPr>
          <p:spPr>
            <a:xfrm>
              <a:off x="10049596" y="4976548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2"/>
            <p:cNvSpPr/>
            <p:nvPr/>
          </p:nvSpPr>
          <p:spPr>
            <a:xfrm>
              <a:off x="10095316" y="5006600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1,62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7391053" y="5618380"/>
              <a:ext cx="257532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R$ 0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7309733" y="5235439"/>
              <a:ext cx="338851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R$ 1B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7309733" y="4852499"/>
              <a:ext cx="338851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R$ 2B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7309733" y="4469558"/>
              <a:ext cx="338851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R$ 3B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7309733" y="4086618"/>
              <a:ext cx="338851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R$ 4B</a:t>
              </a:r>
            </a:p>
          </p:txBody>
        </p:sp>
        <p:sp>
          <p:nvSpPr>
            <p:cNvPr id="83" name="tx78"/>
            <p:cNvSpPr/>
            <p:nvPr/>
          </p:nvSpPr>
          <p:spPr>
            <a:xfrm>
              <a:off x="7309733" y="3703678"/>
              <a:ext cx="338851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R$ 5B</a:t>
              </a:r>
            </a:p>
          </p:txBody>
        </p:sp>
        <p:sp>
          <p:nvSpPr>
            <p:cNvPr id="84" name="pl79"/>
            <p:cNvSpPr/>
            <p:nvPr/>
          </p:nvSpPr>
          <p:spPr>
            <a:xfrm>
              <a:off x="7676421" y="56826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7676421" y="5299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7676421" y="49167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7676421" y="45337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7676421" y="41508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7676421" y="37679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8228639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8878805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9539808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10200810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10861812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11522815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1"/>
            <p:cNvSpPr/>
            <p:nvPr/>
          </p:nvSpPr>
          <p:spPr>
            <a:xfrm>
              <a:off x="8147319" y="583806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7" name="tx92"/>
            <p:cNvSpPr/>
            <p:nvPr/>
          </p:nvSpPr>
          <p:spPr>
            <a:xfrm>
              <a:off x="8790699" y="583955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9458458" y="581532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10099101" y="583794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00" name="tx95"/>
            <p:cNvSpPr/>
            <p:nvPr/>
          </p:nvSpPr>
          <p:spPr>
            <a:xfrm>
              <a:off x="10777070" y="584151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01" name="tx96"/>
            <p:cNvSpPr/>
            <p:nvPr/>
          </p:nvSpPr>
          <p:spPr>
            <a:xfrm>
              <a:off x="11424529" y="583955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9179308" y="3428098"/>
              <a:ext cx="105691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  <p:sp>
          <p:nvSpPr>
            <p:cNvPr id="103" name="rc98"/>
            <p:cNvSpPr/>
            <p:nvPr/>
          </p:nvSpPr>
          <p:spPr>
            <a:xfrm>
              <a:off x="8095048" y="6133605"/>
              <a:ext cx="264654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99"/>
            <p:cNvSpPr/>
            <p:nvPr/>
          </p:nvSpPr>
          <p:spPr>
            <a:xfrm>
              <a:off x="8240552" y="620319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8262498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8262498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rc102"/>
            <p:cNvSpPr/>
            <p:nvPr/>
          </p:nvSpPr>
          <p:spPr>
            <a:xfrm>
              <a:off x="9494235" y="6203194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9516180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4"/>
            <p:cNvSpPr/>
            <p:nvPr/>
          </p:nvSpPr>
          <p:spPr>
            <a:xfrm>
              <a:off x="9516180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05"/>
            <p:cNvSpPr/>
            <p:nvPr/>
          </p:nvSpPr>
          <p:spPr>
            <a:xfrm>
              <a:off x="8535924" y="6267381"/>
              <a:ext cx="84730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2023</a:t>
              </a:r>
            </a:p>
          </p:txBody>
        </p:sp>
        <p:sp>
          <p:nvSpPr>
            <p:cNvPr id="111" name="tx106"/>
            <p:cNvSpPr/>
            <p:nvPr/>
          </p:nvSpPr>
          <p:spPr>
            <a:xfrm>
              <a:off x="9789606" y="6267441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</p:grpSp>
      <p:graphicFrame>
        <p:nvGraphicFramePr>
          <p:cNvPr id="112" name=""/>
          <p:cNvGraphicFramePr>
            <a:graphicFrameLocks noGrp="true"/>
          </p:cNvGraphicFramePr>
          <p:nvPr/>
        </p:nvGraphicFramePr>
        <p:xfrm rot="0">
          <a:off x="356616" y="2468880"/>
          <a:ext cx="8229600" cy="3657600"/>
        </p:xfrm>
        <a:graphic>
          <a:graphicData uri="http://schemas.openxmlformats.org/drawingml/2006/table">
            <a:tbl>
              <a:tblPr/>
              <a:tblGrid>
                <a:gridCol w="1080000"/>
                <a:gridCol w="828000"/>
                <a:gridCol w="828000"/>
                <a:gridCol w="72000"/>
                <a:gridCol w="828000"/>
                <a:gridCol w="828000"/>
                <a:gridCol w="72000"/>
                <a:gridCol w="828000"/>
                <a:gridCol w="828000"/>
              </a:tblGrid>
              <a:tr h="228600">
                <a:tc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40.111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17,14 %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7,20 %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40.532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13,59 %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11,31 %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-47,10 %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6,73 %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3" name=""/>
          <p:cNvSpPr>
            <a:spLocks noGrp="1"/>
          </p:cNvSpPr>
          <p:nvPr>
            <p:ph/>
          </p:nvPr>
        </p:nvSpPr>
        <p:spPr>
          <a:xfrm>
            <a:off x="2834640" y="2194560"/>
            <a:ext cx="3657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  <p:sp>
        <p:nvSpPr>
          <p:cNvPr id="114" name=""/>
          <p:cNvSpPr>
            <a:spLocks noGrp="1"/>
          </p:cNvSpPr>
          <p:nvPr>
            <p:ph/>
          </p:nvPr>
        </p:nvSpPr>
        <p:spPr>
          <a:xfrm>
            <a:off x="356616" y="109728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R$ 39,09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ago/24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(Acumulado em 12 meses)</a:t>
            </a:r>
          </a:p>
        </p:txBody>
      </p:sp>
      <p:sp>
        <p:nvSpPr>
          <p:cNvPr id="115" name=""/>
          <p:cNvSpPr>
            <a:spLocks noGrp="1"/>
          </p:cNvSpPr>
          <p:nvPr>
            <p:ph/>
          </p:nvPr>
        </p:nvSpPr>
        <p:spPr>
          <a:xfrm>
            <a:off x="3657600" y="109728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R$ 1,62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em ago/24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21/08/24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21/08/2024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pSp xmlns:pic="http://schemas.openxmlformats.org/drawingml/2006/picture">
        <p:nvGrpSpPr>
          <p:cNvPr id="7" name=""/>
          <p:cNvGrpSpPr/>
          <p:nvPr/>
        </p:nvGrpSpPr>
        <p:grpSpPr>
          <a:xfrm>
            <a:off x="7132320" y="731520"/>
            <a:ext cx="4572000" cy="5760720"/>
            <a:chOff x="7132320" y="731520"/>
            <a:chExt cx="4572000" cy="5760720"/>
          </a:xfrm>
        </p:grpSpPr>
        <p:sp>
          <p:nvSpPr>
            <p:cNvPr id="8" name="rc3"/>
            <p:cNvSpPr/>
            <p:nvPr/>
          </p:nvSpPr>
          <p:spPr>
            <a:xfrm>
              <a:off x="7132320" y="731520"/>
              <a:ext cx="4572000" cy="57607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7132320" y="731520"/>
              <a:ext cx="4572000" cy="2701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7658884" y="2585169"/>
              <a:ext cx="3975846" cy="0"/>
            </a:xfrm>
            <a:custGeom>
              <a:avLst/>
              <a:pathLst>
                <a:path w="3975846" h="0">
                  <a:moveTo>
                    <a:pt x="0" y="0"/>
                  </a:moveTo>
                  <a:lnTo>
                    <a:pt x="3975846" y="0"/>
                  </a:lnTo>
                  <a:lnTo>
                    <a:pt x="39758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7658884" y="2106895"/>
              <a:ext cx="3975846" cy="0"/>
            </a:xfrm>
            <a:custGeom>
              <a:avLst/>
              <a:pathLst>
                <a:path w="3975846" h="0">
                  <a:moveTo>
                    <a:pt x="0" y="0"/>
                  </a:moveTo>
                  <a:lnTo>
                    <a:pt x="3975846" y="0"/>
                  </a:lnTo>
                  <a:lnTo>
                    <a:pt x="39758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7658884" y="1628621"/>
              <a:ext cx="3975846" cy="0"/>
            </a:xfrm>
            <a:custGeom>
              <a:avLst/>
              <a:pathLst>
                <a:path w="3975846" h="0">
                  <a:moveTo>
                    <a:pt x="0" y="0"/>
                  </a:moveTo>
                  <a:lnTo>
                    <a:pt x="3975846" y="0"/>
                  </a:lnTo>
                  <a:lnTo>
                    <a:pt x="39758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7658884" y="1150347"/>
              <a:ext cx="3975846" cy="0"/>
            </a:xfrm>
            <a:custGeom>
              <a:avLst/>
              <a:pathLst>
                <a:path w="3975846" h="0">
                  <a:moveTo>
                    <a:pt x="0" y="0"/>
                  </a:moveTo>
                  <a:lnTo>
                    <a:pt x="3975846" y="0"/>
                  </a:lnTo>
                  <a:lnTo>
                    <a:pt x="39758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7839604" y="1130132"/>
              <a:ext cx="3614405" cy="1788176"/>
            </a:xfrm>
            <a:custGeom>
              <a:avLst/>
              <a:pathLst>
                <a:path w="3614405" h="1788176">
                  <a:moveTo>
                    <a:pt x="0" y="1788176"/>
                  </a:moveTo>
                  <a:lnTo>
                    <a:pt x="334467" y="1642387"/>
                  </a:lnTo>
                  <a:lnTo>
                    <a:pt x="647356" y="1489796"/>
                  </a:lnTo>
                  <a:lnTo>
                    <a:pt x="981823" y="1328879"/>
                  </a:lnTo>
                  <a:lnTo>
                    <a:pt x="1305501" y="1173930"/>
                  </a:lnTo>
                  <a:lnTo>
                    <a:pt x="1639969" y="1023761"/>
                  </a:lnTo>
                  <a:lnTo>
                    <a:pt x="1963647" y="868430"/>
                  </a:lnTo>
                  <a:lnTo>
                    <a:pt x="2298114" y="714514"/>
                  </a:lnTo>
                  <a:lnTo>
                    <a:pt x="2632582" y="554961"/>
                  </a:lnTo>
                  <a:lnTo>
                    <a:pt x="2956260" y="373284"/>
                  </a:lnTo>
                  <a:lnTo>
                    <a:pt x="3290727" y="185823"/>
                  </a:lnTo>
                  <a:lnTo>
                    <a:pt x="361440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7839604" y="1805947"/>
              <a:ext cx="2298114" cy="1091151"/>
            </a:xfrm>
            <a:custGeom>
              <a:avLst/>
              <a:pathLst>
                <a:path w="2298114" h="1091151">
                  <a:moveTo>
                    <a:pt x="0" y="1091151"/>
                  </a:moveTo>
                  <a:lnTo>
                    <a:pt x="334467" y="930379"/>
                  </a:lnTo>
                  <a:lnTo>
                    <a:pt x="647356" y="782582"/>
                  </a:lnTo>
                  <a:lnTo>
                    <a:pt x="981823" y="614461"/>
                  </a:lnTo>
                  <a:lnTo>
                    <a:pt x="1305501" y="433079"/>
                  </a:lnTo>
                  <a:lnTo>
                    <a:pt x="1639969" y="257964"/>
                  </a:lnTo>
                  <a:lnTo>
                    <a:pt x="1963647" y="79210"/>
                  </a:lnTo>
                  <a:lnTo>
                    <a:pt x="229811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1"/>
            <p:cNvSpPr/>
            <p:nvPr/>
          </p:nvSpPr>
          <p:spPr>
            <a:xfrm>
              <a:off x="7658884" y="2571037"/>
              <a:ext cx="362878" cy="191800"/>
            </a:xfrm>
            <a:custGeom>
              <a:avLst/>
              <a:pathLst>
                <a:path w="362878" h="191800">
                  <a:moveTo>
                    <a:pt x="25993" y="191800"/>
                  </a:moveTo>
                  <a:lnTo>
                    <a:pt x="335446" y="191800"/>
                  </a:lnTo>
                  <a:lnTo>
                    <a:pt x="334342" y="191778"/>
                  </a:lnTo>
                  <a:lnTo>
                    <a:pt x="338753" y="191600"/>
                  </a:lnTo>
                  <a:lnTo>
                    <a:pt x="343078" y="190717"/>
                  </a:lnTo>
                  <a:lnTo>
                    <a:pt x="347206" y="189152"/>
                  </a:lnTo>
                  <a:lnTo>
                    <a:pt x="351030" y="186944"/>
                  </a:lnTo>
                  <a:lnTo>
                    <a:pt x="354449" y="184152"/>
                  </a:lnTo>
                  <a:lnTo>
                    <a:pt x="357377" y="180848"/>
                  </a:lnTo>
                  <a:lnTo>
                    <a:pt x="359736" y="177117"/>
                  </a:lnTo>
                  <a:lnTo>
                    <a:pt x="361467" y="173055"/>
                  </a:lnTo>
                  <a:lnTo>
                    <a:pt x="362523" y="168769"/>
                  </a:lnTo>
                  <a:lnTo>
                    <a:pt x="362878" y="164368"/>
                  </a:lnTo>
                  <a:lnTo>
                    <a:pt x="362878" y="27432"/>
                  </a:lnTo>
                  <a:lnTo>
                    <a:pt x="362523" y="23031"/>
                  </a:lnTo>
                  <a:lnTo>
                    <a:pt x="361467" y="18745"/>
                  </a:lnTo>
                  <a:lnTo>
                    <a:pt x="359736" y="14683"/>
                  </a:lnTo>
                  <a:lnTo>
                    <a:pt x="357377" y="10952"/>
                  </a:lnTo>
                  <a:lnTo>
                    <a:pt x="354449" y="7647"/>
                  </a:lnTo>
                  <a:lnTo>
                    <a:pt x="351030" y="4855"/>
                  </a:lnTo>
                  <a:lnTo>
                    <a:pt x="347206" y="2648"/>
                  </a:lnTo>
                  <a:lnTo>
                    <a:pt x="343078" y="1083"/>
                  </a:lnTo>
                  <a:lnTo>
                    <a:pt x="338753" y="200"/>
                  </a:lnTo>
                  <a:lnTo>
                    <a:pt x="335446" y="0"/>
                  </a:lnTo>
                  <a:lnTo>
                    <a:pt x="25993" y="0"/>
                  </a:lnTo>
                  <a:lnTo>
                    <a:pt x="29300" y="200"/>
                  </a:lnTo>
                  <a:lnTo>
                    <a:pt x="24889" y="22"/>
                  </a:lnTo>
                  <a:lnTo>
                    <a:pt x="20506" y="554"/>
                  </a:lnTo>
                  <a:lnTo>
                    <a:pt x="16266" y="1782"/>
                  </a:lnTo>
                  <a:lnTo>
                    <a:pt x="12277" y="3675"/>
                  </a:lnTo>
                  <a:lnTo>
                    <a:pt x="8644" y="6183"/>
                  </a:lnTo>
                  <a:lnTo>
                    <a:pt x="5460" y="9241"/>
                  </a:lnTo>
                  <a:lnTo>
                    <a:pt x="2808" y="12770"/>
                  </a:lnTo>
                  <a:lnTo>
                    <a:pt x="756" y="16679"/>
                  </a:lnTo>
                  <a:lnTo>
                    <a:pt x="0" y="18946"/>
                  </a:lnTo>
                  <a:lnTo>
                    <a:pt x="0" y="172854"/>
                  </a:lnTo>
                  <a:lnTo>
                    <a:pt x="756" y="175121"/>
                  </a:lnTo>
                  <a:lnTo>
                    <a:pt x="2808" y="179030"/>
                  </a:lnTo>
                  <a:lnTo>
                    <a:pt x="5460" y="182559"/>
                  </a:lnTo>
                  <a:lnTo>
                    <a:pt x="8644" y="185617"/>
                  </a:lnTo>
                  <a:lnTo>
                    <a:pt x="12277" y="188125"/>
                  </a:lnTo>
                  <a:lnTo>
                    <a:pt x="16266" y="190018"/>
                  </a:lnTo>
                  <a:lnTo>
                    <a:pt x="20506" y="191246"/>
                  </a:lnTo>
                  <a:lnTo>
                    <a:pt x="24889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2"/>
            <p:cNvSpPr/>
            <p:nvPr/>
          </p:nvSpPr>
          <p:spPr>
            <a:xfrm>
              <a:off x="7703166" y="2605274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18" name="pg13"/>
            <p:cNvSpPr/>
            <p:nvPr/>
          </p:nvSpPr>
          <p:spPr>
            <a:xfrm>
              <a:off x="7991913" y="2410265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4"/>
            <p:cNvSpPr/>
            <p:nvPr/>
          </p:nvSpPr>
          <p:spPr>
            <a:xfrm>
              <a:off x="8037633" y="2444502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6,84</a:t>
              </a:r>
            </a:p>
          </p:txBody>
        </p:sp>
        <p:sp>
          <p:nvSpPr>
            <p:cNvPr id="20" name="pg15"/>
            <p:cNvSpPr/>
            <p:nvPr/>
          </p:nvSpPr>
          <p:spPr>
            <a:xfrm>
              <a:off x="8304802" y="2262468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8350522" y="229670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9,93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8600282" y="2094347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8646002" y="212858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13,44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8923960" y="1912965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8969680" y="194720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17,24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9297415" y="1737850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9343135" y="1772087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20,9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9582106" y="1559096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9627826" y="159333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24,64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9916573" y="1479886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9962293" y="151412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26,29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7379322" y="2539687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7379322" y="206141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7379322" y="1583080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7379322" y="110486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36" name="pl31"/>
            <p:cNvSpPr/>
            <p:nvPr/>
          </p:nvSpPr>
          <p:spPr>
            <a:xfrm>
              <a:off x="7624090" y="25851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7624090" y="2106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7624090" y="16286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7624090" y="11503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8174072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8821428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9479574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10137719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10795865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11454010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1"/>
            <p:cNvSpPr/>
            <p:nvPr/>
          </p:nvSpPr>
          <p:spPr>
            <a:xfrm>
              <a:off x="8092752" y="3067430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8733322" y="3068918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9398224" y="3044689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10036010" y="3067311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10711122" y="3070883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1" name="tx46"/>
            <p:cNvSpPr/>
            <p:nvPr/>
          </p:nvSpPr>
          <p:spPr>
            <a:xfrm>
              <a:off x="11355724" y="3068918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2" name="tx47"/>
            <p:cNvSpPr/>
            <p:nvPr/>
          </p:nvSpPr>
          <p:spPr>
            <a:xfrm>
              <a:off x="9604466" y="3329445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3" name="tx48"/>
            <p:cNvSpPr/>
            <p:nvPr/>
          </p:nvSpPr>
          <p:spPr>
            <a:xfrm rot="-5400000">
              <a:off x="6739611" y="1956801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9052179" y="798965"/>
              <a:ext cx="1189255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 acumulada</a:t>
              </a:r>
            </a:p>
          </p:txBody>
        </p:sp>
        <p:sp>
          <p:nvSpPr>
            <p:cNvPr id="55" name="rc50"/>
            <p:cNvSpPr/>
            <p:nvPr/>
          </p:nvSpPr>
          <p:spPr>
            <a:xfrm>
              <a:off x="7132320" y="3432562"/>
              <a:ext cx="4572000" cy="2701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7591078" y="5619351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7591078" y="5261716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7591078" y="4904080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7591078" y="4546445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7591078" y="4188810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7591078" y="3831175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7774880" y="4217587"/>
              <a:ext cx="3676047" cy="316502"/>
            </a:xfrm>
            <a:custGeom>
              <a:avLst/>
              <a:pathLst>
                <a:path w="3676047" h="316502">
                  <a:moveTo>
                    <a:pt x="0" y="316502"/>
                  </a:moveTo>
                  <a:lnTo>
                    <a:pt x="340171" y="311606"/>
                  </a:lnTo>
                  <a:lnTo>
                    <a:pt x="658396" y="260751"/>
                  </a:lnTo>
                  <a:lnTo>
                    <a:pt x="998568" y="198486"/>
                  </a:lnTo>
                  <a:lnTo>
                    <a:pt x="1327766" y="243112"/>
                  </a:lnTo>
                  <a:lnTo>
                    <a:pt x="1667938" y="278858"/>
                  </a:lnTo>
                  <a:lnTo>
                    <a:pt x="1997136" y="240254"/>
                  </a:lnTo>
                  <a:lnTo>
                    <a:pt x="2337307" y="250834"/>
                  </a:lnTo>
                  <a:lnTo>
                    <a:pt x="2677479" y="208687"/>
                  </a:lnTo>
                  <a:lnTo>
                    <a:pt x="3006677" y="43253"/>
                  </a:lnTo>
                  <a:lnTo>
                    <a:pt x="3346849" y="0"/>
                  </a:lnTo>
                  <a:lnTo>
                    <a:pt x="3676047" y="12246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58"/>
            <p:cNvSpPr/>
            <p:nvPr/>
          </p:nvSpPr>
          <p:spPr>
            <a:xfrm>
              <a:off x="7592722" y="4049425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59"/>
            <p:cNvSpPr/>
            <p:nvPr/>
          </p:nvSpPr>
          <p:spPr>
            <a:xfrm>
              <a:off x="7638442" y="4083663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65" name="pg60"/>
            <p:cNvSpPr/>
            <p:nvPr/>
          </p:nvSpPr>
          <p:spPr>
            <a:xfrm>
              <a:off x="7932893" y="4091100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1"/>
            <p:cNvSpPr/>
            <p:nvPr/>
          </p:nvSpPr>
          <p:spPr>
            <a:xfrm>
              <a:off x="7978613" y="4125337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3,36</a:t>
              </a:r>
            </a:p>
          </p:txBody>
        </p:sp>
        <p:sp>
          <p:nvSpPr>
            <p:cNvPr id="67" name="pg62"/>
            <p:cNvSpPr/>
            <p:nvPr/>
          </p:nvSpPr>
          <p:spPr>
            <a:xfrm>
              <a:off x="8251118" y="4188118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3"/>
            <p:cNvSpPr/>
            <p:nvPr/>
          </p:nvSpPr>
          <p:spPr>
            <a:xfrm>
              <a:off x="8296838" y="422235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3,09</a:t>
              </a:r>
            </a:p>
          </p:txBody>
        </p:sp>
        <p:sp>
          <p:nvSpPr>
            <p:cNvPr id="69" name="pg64"/>
            <p:cNvSpPr/>
            <p:nvPr/>
          </p:nvSpPr>
          <p:spPr>
            <a:xfrm>
              <a:off x="8591290" y="4036147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65"/>
            <p:cNvSpPr/>
            <p:nvPr/>
          </p:nvSpPr>
          <p:spPr>
            <a:xfrm>
              <a:off x="8637010" y="407038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3,52</a:t>
              </a:r>
            </a:p>
          </p:txBody>
        </p:sp>
        <p:sp>
          <p:nvSpPr>
            <p:cNvPr id="71" name="pg66"/>
            <p:cNvSpPr/>
            <p:nvPr/>
          </p:nvSpPr>
          <p:spPr>
            <a:xfrm>
              <a:off x="8920488" y="3936982"/>
              <a:ext cx="364317" cy="191800"/>
            </a:xfrm>
            <a:custGeom>
              <a:avLst/>
              <a:pathLst>
                <a:path w="364317" h="191800">
                  <a:moveTo>
                    <a:pt x="27432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67"/>
            <p:cNvSpPr/>
            <p:nvPr/>
          </p:nvSpPr>
          <p:spPr>
            <a:xfrm>
              <a:off x="8966208" y="3971219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3,79</a:t>
              </a:r>
            </a:p>
          </p:txBody>
        </p:sp>
        <p:sp>
          <p:nvSpPr>
            <p:cNvPr id="73" name="pg68"/>
            <p:cNvSpPr/>
            <p:nvPr/>
          </p:nvSpPr>
          <p:spPr>
            <a:xfrm>
              <a:off x="9260660" y="3983845"/>
              <a:ext cx="364317" cy="191800"/>
            </a:xfrm>
            <a:custGeom>
              <a:avLst/>
              <a:pathLst>
                <a:path w="364317" h="191800">
                  <a:moveTo>
                    <a:pt x="27432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69"/>
            <p:cNvSpPr/>
            <p:nvPr/>
          </p:nvSpPr>
          <p:spPr>
            <a:xfrm>
              <a:off x="9306380" y="4018083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3,66</a:t>
              </a:r>
            </a:p>
          </p:txBody>
        </p:sp>
        <p:sp>
          <p:nvSpPr>
            <p:cNvPr id="75" name="pg70"/>
            <p:cNvSpPr/>
            <p:nvPr/>
          </p:nvSpPr>
          <p:spPr>
            <a:xfrm>
              <a:off x="9589858" y="3956634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1"/>
            <p:cNvSpPr/>
            <p:nvPr/>
          </p:nvSpPr>
          <p:spPr>
            <a:xfrm>
              <a:off x="9635578" y="3990872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3,74</a:t>
              </a:r>
            </a:p>
          </p:txBody>
        </p:sp>
        <p:sp>
          <p:nvSpPr>
            <p:cNvPr id="77" name="pg72"/>
            <p:cNvSpPr/>
            <p:nvPr/>
          </p:nvSpPr>
          <p:spPr>
            <a:xfrm>
              <a:off x="9930030" y="4700984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3"/>
            <p:cNvSpPr/>
            <p:nvPr/>
          </p:nvSpPr>
          <p:spPr>
            <a:xfrm>
              <a:off x="9975750" y="4735221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1,66</a:t>
              </a:r>
            </a:p>
          </p:txBody>
        </p:sp>
        <p:sp>
          <p:nvSpPr>
            <p:cNvPr id="79" name="pl74"/>
            <p:cNvSpPr/>
            <p:nvPr/>
          </p:nvSpPr>
          <p:spPr>
            <a:xfrm>
              <a:off x="7774880" y="4263043"/>
              <a:ext cx="2337307" cy="764002"/>
            </a:xfrm>
            <a:custGeom>
              <a:avLst/>
              <a:pathLst>
                <a:path w="2337307" h="764002">
                  <a:moveTo>
                    <a:pt x="0" y="112443"/>
                  </a:moveTo>
                  <a:lnTo>
                    <a:pt x="340171" y="154118"/>
                  </a:lnTo>
                  <a:lnTo>
                    <a:pt x="658396" y="251136"/>
                  </a:lnTo>
                  <a:lnTo>
                    <a:pt x="998568" y="99165"/>
                  </a:lnTo>
                  <a:lnTo>
                    <a:pt x="1327766" y="0"/>
                  </a:lnTo>
                  <a:lnTo>
                    <a:pt x="1667938" y="46863"/>
                  </a:lnTo>
                  <a:lnTo>
                    <a:pt x="1997136" y="19652"/>
                  </a:lnTo>
                  <a:lnTo>
                    <a:pt x="2337307" y="764002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75"/>
            <p:cNvSpPr/>
            <p:nvPr/>
          </p:nvSpPr>
          <p:spPr>
            <a:xfrm>
              <a:off x="7460642" y="5573869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7379322" y="521772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7379322" y="486008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3" name="tx78"/>
            <p:cNvSpPr/>
            <p:nvPr/>
          </p:nvSpPr>
          <p:spPr>
            <a:xfrm>
              <a:off x="7379322" y="4500904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4" name="tx79"/>
            <p:cNvSpPr/>
            <p:nvPr/>
          </p:nvSpPr>
          <p:spPr>
            <a:xfrm>
              <a:off x="7379322" y="4145173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85" name="tx80"/>
            <p:cNvSpPr/>
            <p:nvPr/>
          </p:nvSpPr>
          <p:spPr>
            <a:xfrm>
              <a:off x="7379322" y="3786050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86" name="pl81"/>
            <p:cNvSpPr/>
            <p:nvPr/>
          </p:nvSpPr>
          <p:spPr>
            <a:xfrm>
              <a:off x="7556283" y="56193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7556283" y="52617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7556283" y="49040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7556283" y="45464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7556283" y="41888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7556283" y="38311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8115052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8773449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944281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1011218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1078155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1145092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3"/>
            <p:cNvSpPr/>
            <p:nvPr/>
          </p:nvSpPr>
          <p:spPr>
            <a:xfrm>
              <a:off x="8033732" y="5768473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8685342" y="57699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00" name="tx95"/>
            <p:cNvSpPr/>
            <p:nvPr/>
          </p:nvSpPr>
          <p:spPr>
            <a:xfrm>
              <a:off x="9361469" y="57457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01" name="tx96"/>
            <p:cNvSpPr/>
            <p:nvPr/>
          </p:nvSpPr>
          <p:spPr>
            <a:xfrm>
              <a:off x="10010479" y="5768354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10696815" y="5771926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03" name="tx98"/>
            <p:cNvSpPr/>
            <p:nvPr/>
          </p:nvSpPr>
          <p:spPr>
            <a:xfrm>
              <a:off x="11352642" y="57699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04" name="tx99"/>
            <p:cNvSpPr/>
            <p:nvPr/>
          </p:nvSpPr>
          <p:spPr>
            <a:xfrm>
              <a:off x="9388471" y="5919611"/>
              <a:ext cx="4488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Meses</a:t>
              </a:r>
            </a:p>
          </p:txBody>
        </p:sp>
        <p:sp>
          <p:nvSpPr>
            <p:cNvPr id="105" name="tx100"/>
            <p:cNvSpPr/>
            <p:nvPr/>
          </p:nvSpPr>
          <p:spPr>
            <a:xfrm rot="-5400000">
              <a:off x="6739611" y="4657844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9170840" y="3500008"/>
              <a:ext cx="884128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 mensal</a:t>
              </a:r>
            </a:p>
          </p:txBody>
        </p:sp>
        <p:sp>
          <p:nvSpPr>
            <p:cNvPr id="107" name="rc102"/>
            <p:cNvSpPr/>
            <p:nvPr/>
          </p:nvSpPr>
          <p:spPr>
            <a:xfrm>
              <a:off x="8025706" y="6133605"/>
              <a:ext cx="278522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3"/>
            <p:cNvSpPr/>
            <p:nvPr/>
          </p:nvSpPr>
          <p:spPr>
            <a:xfrm>
              <a:off x="8171210" y="6203194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9" name="pl104"/>
            <p:cNvSpPr/>
            <p:nvPr/>
          </p:nvSpPr>
          <p:spPr>
            <a:xfrm>
              <a:off x="8193156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8193156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06"/>
            <p:cNvSpPr/>
            <p:nvPr/>
          </p:nvSpPr>
          <p:spPr>
            <a:xfrm>
              <a:off x="9494235" y="6203194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9516180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9516180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09"/>
            <p:cNvSpPr/>
            <p:nvPr/>
          </p:nvSpPr>
          <p:spPr>
            <a:xfrm>
              <a:off x="8466582" y="6267381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15" name="tx110"/>
            <p:cNvSpPr/>
            <p:nvPr/>
          </p:nvSpPr>
          <p:spPr>
            <a:xfrm>
              <a:off x="9789606" y="6267441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</p:grpSp>
      <p:graphicFrame>
        <p:nvGraphicFramePr>
          <p:cNvPr id="116" name=""/>
          <p:cNvGraphicFramePr>
            <a:graphicFrameLocks noGrp="true"/>
          </p:cNvGraphicFramePr>
          <p:nvPr/>
        </p:nvGraphicFramePr>
        <p:xfrm rot="0">
          <a:off x="356616" y="2468880"/>
          <a:ext cx="8229600" cy="3657600"/>
        </p:xfrm>
        <a:graphic>
          <a:graphicData uri="http://schemas.openxmlformats.org/drawingml/2006/table">
            <a:tbl>
              <a:tblPr/>
              <a:tblGrid>
                <a:gridCol w="1080000"/>
                <a:gridCol w="828000"/>
                <a:gridCol w="828000"/>
                <a:gridCol w="72000"/>
                <a:gridCol w="828000"/>
                <a:gridCol w="828000"/>
                <a:gridCol w="72000"/>
                <a:gridCol w="828000"/>
                <a:gridCol w="828000"/>
              </a:tblGrid>
              <a:tr h="228600">
                <a:tc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16,61 %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9,89 %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24.636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15,08 %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26.292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-48,54 %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7" name=""/>
          <p:cNvSpPr>
            <a:spLocks noGrp="1"/>
          </p:cNvSpPr>
          <p:nvPr>
            <p:ph/>
          </p:nvPr>
        </p:nvSpPr>
        <p:spPr>
          <a:xfrm>
            <a:off x="2834640" y="2194560"/>
            <a:ext cx="3657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  <p:sp>
        <p:nvSpPr>
          <p:cNvPr id="118" name=""/>
          <p:cNvSpPr>
            <a:spLocks noGrp="1"/>
          </p:cNvSpPr>
          <p:nvPr>
            <p:ph/>
          </p:nvPr>
        </p:nvSpPr>
        <p:spPr>
          <a:xfrm>
            <a:off x="356616" y="109728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R$ 26,29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ago/24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ago/24)</a:t>
            </a:r>
          </a:p>
        </p:txBody>
      </p:sp>
      <p:sp>
        <p:nvSpPr>
          <p:cNvPr id="119" name=""/>
          <p:cNvSpPr>
            <a:spLocks noGrp="1"/>
          </p:cNvSpPr>
          <p:nvPr>
            <p:ph/>
          </p:nvPr>
        </p:nvSpPr>
        <p:spPr>
          <a:xfrm>
            <a:off x="3657600" y="109728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R$ 1,66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em ago/24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Cenários da Receita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21/08/24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21/08/2024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5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4464000"/>
                <a:gridCol w="1260000"/>
                <a:gridCol w="144000"/>
                <a:gridCol w="1260000"/>
                <a:gridCol w="1260000"/>
                <a:gridCol w="144000"/>
                <a:gridCol w="1260000"/>
                <a:gridCol w="1260000"/>
              </a:tblGrid>
              <a:tr h="144000">
                <a:tc rowSpan="2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40.622,72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25.394,74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26.149,47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754,73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23.444,62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13.878,12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15.266,16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1.388,04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15.331,23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9.298,96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10.903,73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1.604,76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1.298,41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596,11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590,16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902,87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683,47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475,90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-207,57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IRRF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2.633,38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1.526,66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1.500,83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-25,84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receitas tributárias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1.772,92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1.795,55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1.2. CONTRIBUIÇÕES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1.767,87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1.053,05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1.015,91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-37,14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1.3. RECEITA PATRIMONIAL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1.306,78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1.304,29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1.4. RECEITA AGROPECUÁRIA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1.5. RECEITA INDUSTRIAL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1.6. RECEITA DE SERVIÇOS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803,68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115,24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-688,44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-85,7 %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9.719,83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5.830,77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6.016,43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185,66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Cota-Parte do FPE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4.261,89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2.739,70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da LC 61/1989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68,51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3.728,4 %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do FUNDEB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2.171,81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2.238,17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66,36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1.015,09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970,05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-45,04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4.046,06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2.522,33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2.431,04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-91,29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Contribuições ao PROTEGE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973,59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567,30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545,74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Contribuição PROTEGE - Lei 20.367/2018 - Art. 3º, I e II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568,95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336,68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340,06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1.138,83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620,50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-113,99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Demais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1.364,69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36,75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142,91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2.2. ALIENAÇÃO DE BENS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1.513,1 %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-26,3 %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74,67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40.746,57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26.292,38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809,14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Receitas Intraorçamentárias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1.409,57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971,57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945,54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-26,04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 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42.156,18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26.454,82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27.237,92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783,10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669280" y="685800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FPE e FUNDEB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21/08/2024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6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684000"/>
                <a:gridCol w="684000"/>
                <a:gridCol w="72000"/>
                <a:gridCol w="684000"/>
                <a:gridCol w="684000"/>
                <a:gridCol w="72000"/>
                <a:gridCol w="684000"/>
                <a:gridCol w="684000"/>
                <a:gridCol w="72000"/>
                <a:gridCol w="684000"/>
                <a:gridCol w="684000"/>
              </a:tblGrid>
              <a:tr h="228600">
                <a:tc rowSpan="3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FPE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FPE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FPE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FPE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FPE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FUNDEB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FUNDEB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FUNDEB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FUNDEB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FUNDEB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132320" y="731520"/>
            <a:ext cx="4572000" cy="5760720"/>
            <a:chOff x="7132320" y="731520"/>
            <a:chExt cx="4572000" cy="5760720"/>
          </a:xfrm>
        </p:grpSpPr>
        <p:sp>
          <p:nvSpPr>
            <p:cNvPr id="9" name="rc3"/>
            <p:cNvSpPr/>
            <p:nvPr/>
          </p:nvSpPr>
          <p:spPr>
            <a:xfrm>
              <a:off x="7132320" y="731520"/>
              <a:ext cx="4572000" cy="57607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132320" y="731520"/>
              <a:ext cx="4572000" cy="2701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591078" y="2577501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591078" y="2068289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591078" y="1559078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591078" y="1049866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7774880" y="1691628"/>
              <a:ext cx="2337307" cy="1209463"/>
            </a:xfrm>
            <a:custGeom>
              <a:avLst/>
              <a:pathLst>
                <a:path w="2337307" h="1209463">
                  <a:moveTo>
                    <a:pt x="0" y="1209463"/>
                  </a:moveTo>
                  <a:lnTo>
                    <a:pt x="340171" y="956052"/>
                  </a:lnTo>
                  <a:lnTo>
                    <a:pt x="658396" y="798350"/>
                  </a:lnTo>
                  <a:lnTo>
                    <a:pt x="998568" y="633006"/>
                  </a:lnTo>
                  <a:lnTo>
                    <a:pt x="1327766" y="440783"/>
                  </a:lnTo>
                  <a:lnTo>
                    <a:pt x="1667938" y="233780"/>
                  </a:lnTo>
                  <a:lnTo>
                    <a:pt x="1997136" y="99847"/>
                  </a:lnTo>
                  <a:lnTo>
                    <a:pt x="2337307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7774880" y="1130132"/>
              <a:ext cx="3676047" cy="1788176"/>
            </a:xfrm>
            <a:custGeom>
              <a:avLst/>
              <a:pathLst>
                <a:path w="3676047" h="1788176">
                  <a:moveTo>
                    <a:pt x="0" y="1788176"/>
                  </a:moveTo>
                  <a:lnTo>
                    <a:pt x="340171" y="1554122"/>
                  </a:lnTo>
                  <a:lnTo>
                    <a:pt x="658396" y="1413516"/>
                  </a:lnTo>
                  <a:lnTo>
                    <a:pt x="998568" y="1251604"/>
                  </a:lnTo>
                  <a:lnTo>
                    <a:pt x="1327766" y="1047648"/>
                  </a:lnTo>
                  <a:lnTo>
                    <a:pt x="1667938" y="879975"/>
                  </a:lnTo>
                  <a:lnTo>
                    <a:pt x="1997136" y="754798"/>
                  </a:lnTo>
                  <a:lnTo>
                    <a:pt x="2337307" y="611204"/>
                  </a:lnTo>
                  <a:lnTo>
                    <a:pt x="2677479" y="485401"/>
                  </a:lnTo>
                  <a:lnTo>
                    <a:pt x="3006677" y="375424"/>
                  </a:lnTo>
                  <a:lnTo>
                    <a:pt x="3346849" y="196341"/>
                  </a:lnTo>
                  <a:lnTo>
                    <a:pt x="3676047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1"/>
            <p:cNvSpPr/>
            <p:nvPr/>
          </p:nvSpPr>
          <p:spPr>
            <a:xfrm>
              <a:off x="7638726" y="2596822"/>
              <a:ext cx="272309" cy="169038"/>
            </a:xfrm>
            <a:custGeom>
              <a:avLst/>
              <a:pathLst>
                <a:path w="272309" h="169038">
                  <a:moveTo>
                    <a:pt x="27432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2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2"/>
            <p:cNvSpPr/>
            <p:nvPr/>
          </p:nvSpPr>
          <p:spPr>
            <a:xfrm>
              <a:off x="7684446" y="2675164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365</a:t>
              </a:r>
            </a:p>
          </p:txBody>
        </p:sp>
        <p:sp>
          <p:nvSpPr>
            <p:cNvPr id="19" name="pg13"/>
            <p:cNvSpPr/>
            <p:nvPr/>
          </p:nvSpPr>
          <p:spPr>
            <a:xfrm>
              <a:off x="7978897" y="2343411"/>
              <a:ext cx="272309" cy="169038"/>
            </a:xfrm>
            <a:custGeom>
              <a:avLst/>
              <a:pathLst>
                <a:path w="272309" h="169038">
                  <a:moveTo>
                    <a:pt x="27431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1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4"/>
            <p:cNvSpPr/>
            <p:nvPr/>
          </p:nvSpPr>
          <p:spPr>
            <a:xfrm>
              <a:off x="8024617" y="2421806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862</a:t>
              </a:r>
            </a:p>
          </p:txBody>
        </p:sp>
        <p:sp>
          <p:nvSpPr>
            <p:cNvPr id="21" name="pg15"/>
            <p:cNvSpPr/>
            <p:nvPr/>
          </p:nvSpPr>
          <p:spPr>
            <a:xfrm>
              <a:off x="8266978" y="2185709"/>
              <a:ext cx="332598" cy="169038"/>
            </a:xfrm>
            <a:custGeom>
              <a:avLst/>
              <a:pathLst>
                <a:path w="332598" h="169038">
                  <a:moveTo>
                    <a:pt x="27432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16"/>
            <p:cNvSpPr/>
            <p:nvPr/>
          </p:nvSpPr>
          <p:spPr>
            <a:xfrm>
              <a:off x="8312698" y="2265427"/>
              <a:ext cx="24115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1172</a:t>
              </a:r>
            </a:p>
          </p:txBody>
        </p:sp>
        <p:sp>
          <p:nvSpPr>
            <p:cNvPr id="23" name="pg17"/>
            <p:cNvSpPr/>
            <p:nvPr/>
          </p:nvSpPr>
          <p:spPr>
            <a:xfrm>
              <a:off x="8607149" y="2020364"/>
              <a:ext cx="332598" cy="169038"/>
            </a:xfrm>
            <a:custGeom>
              <a:avLst/>
              <a:pathLst>
                <a:path w="332598" h="169038">
                  <a:moveTo>
                    <a:pt x="27432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18"/>
            <p:cNvSpPr/>
            <p:nvPr/>
          </p:nvSpPr>
          <p:spPr>
            <a:xfrm>
              <a:off x="8652869" y="2098759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1497</a:t>
              </a:r>
            </a:p>
          </p:txBody>
        </p:sp>
        <p:sp>
          <p:nvSpPr>
            <p:cNvPr id="25" name="pg19"/>
            <p:cNvSpPr/>
            <p:nvPr/>
          </p:nvSpPr>
          <p:spPr>
            <a:xfrm>
              <a:off x="8936347" y="1828141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2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0"/>
            <p:cNvSpPr/>
            <p:nvPr/>
          </p:nvSpPr>
          <p:spPr>
            <a:xfrm>
              <a:off x="8982067" y="1906537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1874</a:t>
              </a:r>
            </a:p>
          </p:txBody>
        </p:sp>
        <p:sp>
          <p:nvSpPr>
            <p:cNvPr id="27" name="pg21"/>
            <p:cNvSpPr/>
            <p:nvPr/>
          </p:nvSpPr>
          <p:spPr>
            <a:xfrm>
              <a:off x="9276519" y="1621139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2"/>
            <p:cNvSpPr/>
            <p:nvPr/>
          </p:nvSpPr>
          <p:spPr>
            <a:xfrm>
              <a:off x="9322239" y="1699534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2281</a:t>
              </a:r>
            </a:p>
          </p:txBody>
        </p:sp>
        <p:sp>
          <p:nvSpPr>
            <p:cNvPr id="29" name="pg23"/>
            <p:cNvSpPr/>
            <p:nvPr/>
          </p:nvSpPr>
          <p:spPr>
            <a:xfrm>
              <a:off x="9605717" y="1487206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4"/>
            <p:cNvSpPr/>
            <p:nvPr/>
          </p:nvSpPr>
          <p:spPr>
            <a:xfrm>
              <a:off x="9651437" y="1565601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2544</a:t>
              </a:r>
            </a:p>
          </p:txBody>
        </p:sp>
        <p:sp>
          <p:nvSpPr>
            <p:cNvPr id="31" name="pg25"/>
            <p:cNvSpPr/>
            <p:nvPr/>
          </p:nvSpPr>
          <p:spPr>
            <a:xfrm>
              <a:off x="9945889" y="1387358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2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26"/>
            <p:cNvSpPr/>
            <p:nvPr/>
          </p:nvSpPr>
          <p:spPr>
            <a:xfrm>
              <a:off x="9991609" y="1465753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2740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7379322" y="253350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7379322" y="202429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7379322" y="1513536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7379322" y="1006230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37" name="pl31"/>
            <p:cNvSpPr/>
            <p:nvPr/>
          </p:nvSpPr>
          <p:spPr>
            <a:xfrm>
              <a:off x="7556283" y="25775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2"/>
            <p:cNvSpPr/>
            <p:nvPr/>
          </p:nvSpPr>
          <p:spPr>
            <a:xfrm>
              <a:off x="7556283" y="20682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7556283" y="15590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4"/>
            <p:cNvSpPr/>
            <p:nvPr/>
          </p:nvSpPr>
          <p:spPr>
            <a:xfrm>
              <a:off x="7556283" y="10498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8115052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6"/>
            <p:cNvSpPr/>
            <p:nvPr/>
          </p:nvSpPr>
          <p:spPr>
            <a:xfrm>
              <a:off x="8773449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9442818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8"/>
            <p:cNvSpPr/>
            <p:nvPr/>
          </p:nvSpPr>
          <p:spPr>
            <a:xfrm>
              <a:off x="10112188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10781558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0"/>
            <p:cNvSpPr/>
            <p:nvPr/>
          </p:nvSpPr>
          <p:spPr>
            <a:xfrm>
              <a:off x="11450928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1"/>
            <p:cNvSpPr/>
            <p:nvPr/>
          </p:nvSpPr>
          <p:spPr>
            <a:xfrm>
              <a:off x="8033732" y="3067430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8685342" y="3068918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9361469" y="3044689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10010479" y="3067311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10696815" y="3070883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1352642" y="3068918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9570563" y="3329445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4" name="tx48"/>
            <p:cNvSpPr/>
            <p:nvPr/>
          </p:nvSpPr>
          <p:spPr>
            <a:xfrm rot="-5400000">
              <a:off x="6739611" y="1956801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8840397" y="796644"/>
              <a:ext cx="1545014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Cota-Parte do FPE</a:t>
              </a:r>
            </a:p>
          </p:txBody>
        </p:sp>
        <p:sp>
          <p:nvSpPr>
            <p:cNvPr id="56" name="rc50"/>
            <p:cNvSpPr/>
            <p:nvPr/>
          </p:nvSpPr>
          <p:spPr>
            <a:xfrm>
              <a:off x="7132320" y="3432562"/>
              <a:ext cx="4572000" cy="2701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l51"/>
            <p:cNvSpPr/>
            <p:nvPr/>
          </p:nvSpPr>
          <p:spPr>
            <a:xfrm>
              <a:off x="7591078" y="5212591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2"/>
            <p:cNvSpPr/>
            <p:nvPr/>
          </p:nvSpPr>
          <p:spPr>
            <a:xfrm>
              <a:off x="7591078" y="4666519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3"/>
            <p:cNvSpPr/>
            <p:nvPr/>
          </p:nvSpPr>
          <p:spPr>
            <a:xfrm>
              <a:off x="7591078" y="4120447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4"/>
            <p:cNvSpPr/>
            <p:nvPr/>
          </p:nvSpPr>
          <p:spPr>
            <a:xfrm>
              <a:off x="7774880" y="3831175"/>
              <a:ext cx="3676047" cy="1788176"/>
            </a:xfrm>
            <a:custGeom>
              <a:avLst/>
              <a:pathLst>
                <a:path w="3676047" h="1788176">
                  <a:moveTo>
                    <a:pt x="0" y="1788176"/>
                  </a:moveTo>
                  <a:lnTo>
                    <a:pt x="340171" y="1630842"/>
                  </a:lnTo>
                  <a:lnTo>
                    <a:pt x="658396" y="1491326"/>
                  </a:lnTo>
                  <a:lnTo>
                    <a:pt x="998568" y="1347285"/>
                  </a:lnTo>
                  <a:lnTo>
                    <a:pt x="1327766" y="1195840"/>
                  </a:lnTo>
                  <a:lnTo>
                    <a:pt x="1667938" y="1039952"/>
                  </a:lnTo>
                  <a:lnTo>
                    <a:pt x="1997136" y="901919"/>
                  </a:lnTo>
                  <a:lnTo>
                    <a:pt x="2337307" y="741522"/>
                  </a:lnTo>
                  <a:lnTo>
                    <a:pt x="2677479" y="582679"/>
                  </a:lnTo>
                  <a:lnTo>
                    <a:pt x="3006677" y="389131"/>
                  </a:lnTo>
                  <a:lnTo>
                    <a:pt x="3346849" y="216958"/>
                  </a:lnTo>
                  <a:lnTo>
                    <a:pt x="3676047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5"/>
            <p:cNvSpPr/>
            <p:nvPr/>
          </p:nvSpPr>
          <p:spPr>
            <a:xfrm>
              <a:off x="7774880" y="4536462"/>
              <a:ext cx="2337307" cy="1058989"/>
            </a:xfrm>
            <a:custGeom>
              <a:avLst/>
              <a:pathLst>
                <a:path w="2337307" h="1058989">
                  <a:moveTo>
                    <a:pt x="0" y="1058989"/>
                  </a:moveTo>
                  <a:lnTo>
                    <a:pt x="340171" y="881416"/>
                  </a:lnTo>
                  <a:lnTo>
                    <a:pt x="658396" y="738104"/>
                  </a:lnTo>
                  <a:lnTo>
                    <a:pt x="998568" y="573161"/>
                  </a:lnTo>
                  <a:lnTo>
                    <a:pt x="1327766" y="405671"/>
                  </a:lnTo>
                  <a:lnTo>
                    <a:pt x="1667938" y="230538"/>
                  </a:lnTo>
                  <a:lnTo>
                    <a:pt x="1997136" y="71423"/>
                  </a:lnTo>
                  <a:lnTo>
                    <a:pt x="2337307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56"/>
            <p:cNvSpPr/>
            <p:nvPr/>
          </p:nvSpPr>
          <p:spPr>
            <a:xfrm>
              <a:off x="7638726" y="5291183"/>
              <a:ext cx="272309" cy="169038"/>
            </a:xfrm>
            <a:custGeom>
              <a:avLst/>
              <a:pathLst>
                <a:path w="272309" h="169038">
                  <a:moveTo>
                    <a:pt x="27432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2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57"/>
            <p:cNvSpPr/>
            <p:nvPr/>
          </p:nvSpPr>
          <p:spPr>
            <a:xfrm>
              <a:off x="7684446" y="5369578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299</a:t>
              </a:r>
            </a:p>
          </p:txBody>
        </p:sp>
        <p:sp>
          <p:nvSpPr>
            <p:cNvPr id="64" name="pg58"/>
            <p:cNvSpPr/>
            <p:nvPr/>
          </p:nvSpPr>
          <p:spPr>
            <a:xfrm>
              <a:off x="7978897" y="5113609"/>
              <a:ext cx="272309" cy="169038"/>
            </a:xfrm>
            <a:custGeom>
              <a:avLst/>
              <a:pathLst>
                <a:path w="272309" h="169038">
                  <a:moveTo>
                    <a:pt x="27431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1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59"/>
            <p:cNvSpPr/>
            <p:nvPr/>
          </p:nvSpPr>
          <p:spPr>
            <a:xfrm>
              <a:off x="8024617" y="5192005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624</a:t>
              </a:r>
            </a:p>
          </p:txBody>
        </p:sp>
        <p:sp>
          <p:nvSpPr>
            <p:cNvPr id="66" name="pg60"/>
            <p:cNvSpPr/>
            <p:nvPr/>
          </p:nvSpPr>
          <p:spPr>
            <a:xfrm>
              <a:off x="8297122" y="4970297"/>
              <a:ext cx="272309" cy="169038"/>
            </a:xfrm>
            <a:custGeom>
              <a:avLst/>
              <a:pathLst>
                <a:path w="272309" h="169038">
                  <a:moveTo>
                    <a:pt x="27431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1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1"/>
            <p:cNvSpPr/>
            <p:nvPr/>
          </p:nvSpPr>
          <p:spPr>
            <a:xfrm>
              <a:off x="8342842" y="5048692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887</a:t>
              </a:r>
            </a:p>
          </p:txBody>
        </p:sp>
        <p:sp>
          <p:nvSpPr>
            <p:cNvPr id="68" name="pg62"/>
            <p:cNvSpPr/>
            <p:nvPr/>
          </p:nvSpPr>
          <p:spPr>
            <a:xfrm>
              <a:off x="8607149" y="4805354"/>
              <a:ext cx="332598" cy="169038"/>
            </a:xfrm>
            <a:custGeom>
              <a:avLst/>
              <a:pathLst>
                <a:path w="332598" h="169038">
                  <a:moveTo>
                    <a:pt x="27432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2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3"/>
            <p:cNvSpPr/>
            <p:nvPr/>
          </p:nvSpPr>
          <p:spPr>
            <a:xfrm>
              <a:off x="8652869" y="4883749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1189</a:t>
              </a:r>
            </a:p>
          </p:txBody>
        </p:sp>
        <p:sp>
          <p:nvSpPr>
            <p:cNvPr id="70" name="pg64"/>
            <p:cNvSpPr/>
            <p:nvPr/>
          </p:nvSpPr>
          <p:spPr>
            <a:xfrm>
              <a:off x="8936347" y="4637865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65"/>
            <p:cNvSpPr/>
            <p:nvPr/>
          </p:nvSpPr>
          <p:spPr>
            <a:xfrm>
              <a:off x="8982067" y="4716260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1495</a:t>
              </a:r>
            </a:p>
          </p:txBody>
        </p:sp>
        <p:sp>
          <p:nvSpPr>
            <p:cNvPr id="72" name="pg66"/>
            <p:cNvSpPr/>
            <p:nvPr/>
          </p:nvSpPr>
          <p:spPr>
            <a:xfrm>
              <a:off x="9276519" y="4462731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67"/>
            <p:cNvSpPr/>
            <p:nvPr/>
          </p:nvSpPr>
          <p:spPr>
            <a:xfrm>
              <a:off x="9322239" y="4541127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1816</a:t>
              </a:r>
            </a:p>
          </p:txBody>
        </p:sp>
        <p:sp>
          <p:nvSpPr>
            <p:cNvPr id="74" name="pg68"/>
            <p:cNvSpPr/>
            <p:nvPr/>
          </p:nvSpPr>
          <p:spPr>
            <a:xfrm>
              <a:off x="9605717" y="4303616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2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69"/>
            <p:cNvSpPr/>
            <p:nvPr/>
          </p:nvSpPr>
          <p:spPr>
            <a:xfrm>
              <a:off x="9651437" y="4382011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2107</a:t>
              </a:r>
            </a:p>
          </p:txBody>
        </p:sp>
        <p:sp>
          <p:nvSpPr>
            <p:cNvPr id="76" name="pg70"/>
            <p:cNvSpPr/>
            <p:nvPr/>
          </p:nvSpPr>
          <p:spPr>
            <a:xfrm>
              <a:off x="9945889" y="4232193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2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1"/>
            <p:cNvSpPr/>
            <p:nvPr/>
          </p:nvSpPr>
          <p:spPr>
            <a:xfrm>
              <a:off x="9991609" y="4310535"/>
              <a:ext cx="24115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2238</a:t>
              </a:r>
            </a:p>
          </p:txBody>
        </p:sp>
        <p:sp>
          <p:nvSpPr>
            <p:cNvPr id="78" name="tx72"/>
            <p:cNvSpPr/>
            <p:nvPr/>
          </p:nvSpPr>
          <p:spPr>
            <a:xfrm>
              <a:off x="7379322" y="516859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9" name="tx73"/>
            <p:cNvSpPr/>
            <p:nvPr/>
          </p:nvSpPr>
          <p:spPr>
            <a:xfrm>
              <a:off x="7379322" y="462252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0" name="tx74"/>
            <p:cNvSpPr/>
            <p:nvPr/>
          </p:nvSpPr>
          <p:spPr>
            <a:xfrm>
              <a:off x="7379322" y="4074905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1" name="pl75"/>
            <p:cNvSpPr/>
            <p:nvPr/>
          </p:nvSpPr>
          <p:spPr>
            <a:xfrm>
              <a:off x="7556283" y="52125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6"/>
            <p:cNvSpPr/>
            <p:nvPr/>
          </p:nvSpPr>
          <p:spPr>
            <a:xfrm>
              <a:off x="7556283" y="46665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7"/>
            <p:cNvSpPr/>
            <p:nvPr/>
          </p:nvSpPr>
          <p:spPr>
            <a:xfrm>
              <a:off x="7556283" y="41204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8"/>
            <p:cNvSpPr/>
            <p:nvPr/>
          </p:nvSpPr>
          <p:spPr>
            <a:xfrm>
              <a:off x="8115052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79"/>
            <p:cNvSpPr/>
            <p:nvPr/>
          </p:nvSpPr>
          <p:spPr>
            <a:xfrm>
              <a:off x="8773449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0"/>
            <p:cNvSpPr/>
            <p:nvPr/>
          </p:nvSpPr>
          <p:spPr>
            <a:xfrm>
              <a:off x="944281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1"/>
            <p:cNvSpPr/>
            <p:nvPr/>
          </p:nvSpPr>
          <p:spPr>
            <a:xfrm>
              <a:off x="1011218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2"/>
            <p:cNvSpPr/>
            <p:nvPr/>
          </p:nvSpPr>
          <p:spPr>
            <a:xfrm>
              <a:off x="1078155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3"/>
            <p:cNvSpPr/>
            <p:nvPr/>
          </p:nvSpPr>
          <p:spPr>
            <a:xfrm>
              <a:off x="1145092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4"/>
            <p:cNvSpPr/>
            <p:nvPr/>
          </p:nvSpPr>
          <p:spPr>
            <a:xfrm>
              <a:off x="8033732" y="5768473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1" name="tx85"/>
            <p:cNvSpPr/>
            <p:nvPr/>
          </p:nvSpPr>
          <p:spPr>
            <a:xfrm>
              <a:off x="8685342" y="57699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2" name="tx86"/>
            <p:cNvSpPr/>
            <p:nvPr/>
          </p:nvSpPr>
          <p:spPr>
            <a:xfrm>
              <a:off x="9361469" y="57457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3" name="tx87"/>
            <p:cNvSpPr/>
            <p:nvPr/>
          </p:nvSpPr>
          <p:spPr>
            <a:xfrm>
              <a:off x="10010479" y="5768354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4" name="tx88"/>
            <p:cNvSpPr/>
            <p:nvPr/>
          </p:nvSpPr>
          <p:spPr>
            <a:xfrm>
              <a:off x="10696815" y="5771926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5" name="tx89"/>
            <p:cNvSpPr/>
            <p:nvPr/>
          </p:nvSpPr>
          <p:spPr>
            <a:xfrm>
              <a:off x="11352642" y="57699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6" name="tx90"/>
            <p:cNvSpPr/>
            <p:nvPr/>
          </p:nvSpPr>
          <p:spPr>
            <a:xfrm>
              <a:off x="9570563" y="6030488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7" name="tx91"/>
            <p:cNvSpPr/>
            <p:nvPr/>
          </p:nvSpPr>
          <p:spPr>
            <a:xfrm rot="-5400000">
              <a:off x="6739611" y="4657844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98" name="tx92"/>
            <p:cNvSpPr/>
            <p:nvPr/>
          </p:nvSpPr>
          <p:spPr>
            <a:xfrm>
              <a:off x="8799901" y="3497687"/>
              <a:ext cx="1626006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Transf. do FUNDEB</a:t>
              </a:r>
            </a:p>
          </p:txBody>
        </p:sp>
        <p:sp>
          <p:nvSpPr>
            <p:cNvPr id="99" name="rc93"/>
            <p:cNvSpPr/>
            <p:nvPr/>
          </p:nvSpPr>
          <p:spPr>
            <a:xfrm>
              <a:off x="8025706" y="6133605"/>
              <a:ext cx="278522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94"/>
            <p:cNvSpPr/>
            <p:nvPr/>
          </p:nvSpPr>
          <p:spPr>
            <a:xfrm>
              <a:off x="8171210" y="6203194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1" name="pl95"/>
            <p:cNvSpPr/>
            <p:nvPr/>
          </p:nvSpPr>
          <p:spPr>
            <a:xfrm>
              <a:off x="8193156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6"/>
            <p:cNvSpPr/>
            <p:nvPr/>
          </p:nvSpPr>
          <p:spPr>
            <a:xfrm>
              <a:off x="8193156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rc97"/>
            <p:cNvSpPr/>
            <p:nvPr/>
          </p:nvSpPr>
          <p:spPr>
            <a:xfrm>
              <a:off x="9494235" y="6203194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4" name="pl98"/>
            <p:cNvSpPr/>
            <p:nvPr/>
          </p:nvSpPr>
          <p:spPr>
            <a:xfrm>
              <a:off x="9516180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99"/>
            <p:cNvSpPr/>
            <p:nvPr/>
          </p:nvSpPr>
          <p:spPr>
            <a:xfrm>
              <a:off x="9516180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0"/>
            <p:cNvSpPr/>
            <p:nvPr/>
          </p:nvSpPr>
          <p:spPr>
            <a:xfrm>
              <a:off x="8466582" y="6267381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07" name="tx101"/>
            <p:cNvSpPr/>
            <p:nvPr/>
          </p:nvSpPr>
          <p:spPr>
            <a:xfrm>
              <a:off x="9789606" y="6267441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</p:grpSp>
      <p:sp>
        <p:nvSpPr>
          <p:cNvPr id="108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Arrecadação Bruta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21/08/2024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548640" y="2560320"/>
          <a:ext cx="3657600" cy="2743200"/>
        </p:xfrm>
        <a:graphic>
          <a:graphicData uri="http://schemas.openxmlformats.org/drawingml/2006/table">
            <a:tbl>
              <a:tblPr/>
              <a:tblGrid>
                <a:gridCol w="1260000"/>
                <a:gridCol w="828000"/>
                <a:gridCol w="828000"/>
                <a:gridCol w="144000"/>
                <a:gridCol w="828000"/>
                <a:gridCol w="828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15.429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17.990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Adicional 2%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PROTEGE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2.670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1.847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19.756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21.959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6035040" y="2194560"/>
            <a:ext cx="5577840" cy="4297680"/>
            <a:chOff x="6035040" y="2194560"/>
            <a:chExt cx="5577840" cy="4297680"/>
          </a:xfrm>
        </p:grpSpPr>
        <p:sp>
          <p:nvSpPr>
            <p:cNvPr id="9" name="rc3"/>
            <p:cNvSpPr/>
            <p:nvPr/>
          </p:nvSpPr>
          <p:spPr>
            <a:xfrm>
              <a:off x="6035040" y="2194560"/>
              <a:ext cx="5577840" cy="4297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6035040" y="2194560"/>
              <a:ext cx="5577840" cy="4297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6560149" y="4702295"/>
              <a:ext cx="4983141" cy="0"/>
            </a:xfrm>
            <a:custGeom>
              <a:avLst/>
              <a:pathLst>
                <a:path w="4983141" h="0">
                  <a:moveTo>
                    <a:pt x="0" y="0"/>
                  </a:moveTo>
                  <a:lnTo>
                    <a:pt x="4983141" y="0"/>
                  </a:lnTo>
                  <a:lnTo>
                    <a:pt x="498314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6560149" y="3745522"/>
              <a:ext cx="4983141" cy="0"/>
            </a:xfrm>
            <a:custGeom>
              <a:avLst/>
              <a:pathLst>
                <a:path w="4983141" h="0">
                  <a:moveTo>
                    <a:pt x="0" y="0"/>
                  </a:moveTo>
                  <a:lnTo>
                    <a:pt x="4983141" y="0"/>
                  </a:lnTo>
                  <a:lnTo>
                    <a:pt x="498314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6560149" y="2788749"/>
              <a:ext cx="4983141" cy="0"/>
            </a:xfrm>
            <a:custGeom>
              <a:avLst/>
              <a:pathLst>
                <a:path w="4983141" h="0">
                  <a:moveTo>
                    <a:pt x="0" y="0"/>
                  </a:moveTo>
                  <a:lnTo>
                    <a:pt x="4983141" y="0"/>
                  </a:lnTo>
                  <a:lnTo>
                    <a:pt x="498314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6786655" y="2642688"/>
              <a:ext cx="4530129" cy="2791077"/>
            </a:xfrm>
            <a:custGeom>
              <a:avLst/>
              <a:pathLst>
                <a:path w="4530129" h="2791077">
                  <a:moveTo>
                    <a:pt x="0" y="2791077"/>
                  </a:moveTo>
                  <a:lnTo>
                    <a:pt x="419205" y="2579568"/>
                  </a:lnTo>
                  <a:lnTo>
                    <a:pt x="811366" y="2350144"/>
                  </a:lnTo>
                  <a:lnTo>
                    <a:pt x="1230572" y="2104083"/>
                  </a:lnTo>
                  <a:lnTo>
                    <a:pt x="1636255" y="1864311"/>
                  </a:lnTo>
                  <a:lnTo>
                    <a:pt x="2055461" y="1625025"/>
                  </a:lnTo>
                  <a:lnTo>
                    <a:pt x="2461144" y="1381691"/>
                  </a:lnTo>
                  <a:lnTo>
                    <a:pt x="2880350" y="1126200"/>
                  </a:lnTo>
                  <a:lnTo>
                    <a:pt x="3299556" y="846384"/>
                  </a:lnTo>
                  <a:lnTo>
                    <a:pt x="3705239" y="513434"/>
                  </a:lnTo>
                  <a:lnTo>
                    <a:pt x="4124445" y="254335"/>
                  </a:lnTo>
                  <a:lnTo>
                    <a:pt x="453012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6786655" y="3558129"/>
              <a:ext cx="2880350" cy="1826828"/>
            </a:xfrm>
            <a:custGeom>
              <a:avLst/>
              <a:pathLst>
                <a:path w="2880350" h="1826828">
                  <a:moveTo>
                    <a:pt x="0" y="1826828"/>
                  </a:moveTo>
                  <a:lnTo>
                    <a:pt x="419205" y="1585148"/>
                  </a:lnTo>
                  <a:lnTo>
                    <a:pt x="811366" y="1346459"/>
                  </a:lnTo>
                  <a:lnTo>
                    <a:pt x="1230572" y="1064074"/>
                  </a:lnTo>
                  <a:lnTo>
                    <a:pt x="1636255" y="787663"/>
                  </a:lnTo>
                  <a:lnTo>
                    <a:pt x="2055461" y="497340"/>
                  </a:lnTo>
                  <a:lnTo>
                    <a:pt x="2461144" y="176682"/>
                  </a:lnTo>
                  <a:lnTo>
                    <a:pt x="288035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0"/>
            <p:cNvSpPr/>
            <p:nvPr/>
          </p:nvSpPr>
          <p:spPr>
            <a:xfrm>
              <a:off x="6635441" y="5300438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6681161" y="5330490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2,86</a:t>
              </a:r>
            </a:p>
          </p:txBody>
        </p:sp>
        <p:sp>
          <p:nvSpPr>
            <p:cNvPr id="18" name="pg12"/>
            <p:cNvSpPr/>
            <p:nvPr/>
          </p:nvSpPr>
          <p:spPr>
            <a:xfrm>
              <a:off x="7054647" y="5058758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3"/>
            <p:cNvSpPr/>
            <p:nvPr/>
          </p:nvSpPr>
          <p:spPr>
            <a:xfrm>
              <a:off x="7100367" y="5088810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5,39</a:t>
              </a:r>
            </a:p>
          </p:txBody>
        </p:sp>
        <p:sp>
          <p:nvSpPr>
            <p:cNvPr id="20" name="pg14"/>
            <p:cNvSpPr/>
            <p:nvPr/>
          </p:nvSpPr>
          <p:spPr>
            <a:xfrm>
              <a:off x="7446808" y="4820069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492528" y="4850121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7,89</a:t>
              </a:r>
            </a:p>
          </p:txBody>
        </p:sp>
        <p:sp>
          <p:nvSpPr>
            <p:cNvPr id="22" name="pg16"/>
            <p:cNvSpPr/>
            <p:nvPr/>
          </p:nvSpPr>
          <p:spPr>
            <a:xfrm>
              <a:off x="7835869" y="4537683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7"/>
            <p:cNvSpPr/>
            <p:nvPr/>
          </p:nvSpPr>
          <p:spPr>
            <a:xfrm>
              <a:off x="7881589" y="456773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10,84</a:t>
              </a:r>
            </a:p>
          </p:txBody>
        </p:sp>
        <p:sp>
          <p:nvSpPr>
            <p:cNvPr id="24" name="pg18"/>
            <p:cNvSpPr/>
            <p:nvPr/>
          </p:nvSpPr>
          <p:spPr>
            <a:xfrm>
              <a:off x="8241552" y="4261272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19"/>
            <p:cNvSpPr/>
            <p:nvPr/>
          </p:nvSpPr>
          <p:spPr>
            <a:xfrm>
              <a:off x="8287272" y="4291324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13,73</a:t>
              </a:r>
            </a:p>
          </p:txBody>
        </p:sp>
        <p:sp>
          <p:nvSpPr>
            <p:cNvPr id="26" name="pg20"/>
            <p:cNvSpPr/>
            <p:nvPr/>
          </p:nvSpPr>
          <p:spPr>
            <a:xfrm>
              <a:off x="8660758" y="3970950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1"/>
            <p:cNvSpPr/>
            <p:nvPr/>
          </p:nvSpPr>
          <p:spPr>
            <a:xfrm>
              <a:off x="8706478" y="400100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16,76</a:t>
              </a:r>
            </a:p>
          </p:txBody>
        </p:sp>
        <p:sp>
          <p:nvSpPr>
            <p:cNvPr id="28" name="pg22"/>
            <p:cNvSpPr/>
            <p:nvPr/>
          </p:nvSpPr>
          <p:spPr>
            <a:xfrm>
              <a:off x="9066441" y="3650292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9112161" y="3680344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20,11</a:t>
              </a:r>
            </a:p>
          </p:txBody>
        </p:sp>
        <p:sp>
          <p:nvSpPr>
            <p:cNvPr id="30" name="pg24"/>
            <p:cNvSpPr/>
            <p:nvPr/>
          </p:nvSpPr>
          <p:spPr>
            <a:xfrm>
              <a:off x="9485647" y="3473609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5"/>
            <p:cNvSpPr/>
            <p:nvPr/>
          </p:nvSpPr>
          <p:spPr>
            <a:xfrm>
              <a:off x="9531367" y="3503661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21,96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6280587" y="465681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6280587" y="3700040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6280587" y="274320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35" name="pl29"/>
            <p:cNvSpPr/>
            <p:nvPr/>
          </p:nvSpPr>
          <p:spPr>
            <a:xfrm>
              <a:off x="6525354" y="47022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0"/>
            <p:cNvSpPr/>
            <p:nvPr/>
          </p:nvSpPr>
          <p:spPr>
            <a:xfrm>
              <a:off x="6525354" y="37455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6525354" y="27887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2"/>
            <p:cNvSpPr/>
            <p:nvPr/>
          </p:nvSpPr>
          <p:spPr>
            <a:xfrm>
              <a:off x="7205861" y="55733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8017227" y="55733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4"/>
            <p:cNvSpPr/>
            <p:nvPr/>
          </p:nvSpPr>
          <p:spPr>
            <a:xfrm>
              <a:off x="8842117" y="55733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9667006" y="55733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6"/>
            <p:cNvSpPr/>
            <p:nvPr/>
          </p:nvSpPr>
          <p:spPr>
            <a:xfrm>
              <a:off x="10491895" y="55733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11316784" y="55733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7124541" y="563303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7929121" y="563452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8760767" y="561029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9565297" y="563291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10407152" y="563648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11218498" y="563452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9009378" y="589276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1" name="tx45"/>
            <p:cNvSpPr/>
            <p:nvPr/>
          </p:nvSpPr>
          <p:spPr>
            <a:xfrm rot="-5400000">
              <a:off x="5367408" y="396262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52" name="rc46"/>
            <p:cNvSpPr/>
            <p:nvPr/>
          </p:nvSpPr>
          <p:spPr>
            <a:xfrm>
              <a:off x="7695789" y="6064016"/>
              <a:ext cx="271186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47"/>
            <p:cNvSpPr/>
            <p:nvPr/>
          </p:nvSpPr>
          <p:spPr>
            <a:xfrm>
              <a:off x="7841293" y="613360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pl48"/>
            <p:cNvSpPr/>
            <p:nvPr/>
          </p:nvSpPr>
          <p:spPr>
            <a:xfrm>
              <a:off x="7863239" y="624333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49"/>
            <p:cNvSpPr/>
            <p:nvPr/>
          </p:nvSpPr>
          <p:spPr>
            <a:xfrm>
              <a:off x="7863239" y="624333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0"/>
            <p:cNvSpPr/>
            <p:nvPr/>
          </p:nvSpPr>
          <p:spPr>
            <a:xfrm>
              <a:off x="9127635" y="613360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" name="pl51"/>
            <p:cNvSpPr/>
            <p:nvPr/>
          </p:nvSpPr>
          <p:spPr>
            <a:xfrm>
              <a:off x="9149580" y="624333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2"/>
            <p:cNvSpPr/>
            <p:nvPr/>
          </p:nvSpPr>
          <p:spPr>
            <a:xfrm>
              <a:off x="9149580" y="624333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3"/>
            <p:cNvSpPr/>
            <p:nvPr/>
          </p:nvSpPr>
          <p:spPr>
            <a:xfrm>
              <a:off x="8136665" y="619779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9423006" y="619785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61" name="tx55"/>
            <p:cNvSpPr/>
            <p:nvPr/>
          </p:nvSpPr>
          <p:spPr>
            <a:xfrm>
              <a:off x="8335335" y="2259594"/>
              <a:ext cx="143276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TOTAL</a:t>
              </a:r>
            </a:p>
          </p:txBody>
        </p:sp>
      </p:grpSp>
      <p:sp>
        <p:nvSpPr>
          <p:cNvPr id="62" name=""/>
          <p:cNvSpPr>
            <a:spLocks noGrp="1"/>
          </p:cNvSpPr>
          <p:nvPr>
            <p:ph/>
          </p:nvPr>
        </p:nvSpPr>
        <p:spPr>
          <a:xfrm>
            <a:off x="1828800" y="2286000"/>
            <a:ext cx="27432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milhões de R$)</a:t>
            </a:r>
          </a:p>
        </p:txBody>
      </p:sp>
      <p:sp>
        <p:nvSpPr>
          <p:cNvPr id="63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R$ 17,99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ICMS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Acum. jan/24 a ago/24</a:t>
            </a:r>
          </a:p>
        </p:txBody>
      </p:sp>
      <p:sp>
        <p:nvSpPr>
          <p:cNvPr id="64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R$ 1,52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IPVA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Acum. jan/24 a ago/24</a:t>
            </a:r>
          </a:p>
        </p:txBody>
      </p:sp>
      <p:sp>
        <p:nvSpPr>
          <p:cNvPr id="65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R$ 609,24 mi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ITCD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Acum. jan/24 a ago/24</a:t>
            </a:r>
          </a:p>
        </p:txBody>
      </p:sp>
      <p:sp>
        <p:nvSpPr>
          <p:cNvPr id="66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R$ 624,99 mi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FUNDEINFRA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Acum. jan/24 a ago/24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Detalhamento das 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Macro-setores estratégicos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21/08/2024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1554480"/>
          <a:ext cx="3657600" cy="2743200"/>
        </p:xfrm>
        <a:graphic>
          <a:graphicData uri="http://schemas.openxmlformats.org/drawingml/2006/table">
            <a:tbl>
              <a:tblPr/>
              <a:tblGrid>
                <a:gridCol w="2160000"/>
                <a:gridCol w="792000"/>
                <a:gridCol w="792000"/>
                <a:gridCol w="108000"/>
                <a:gridCol w="792000"/>
                <a:gridCol w="792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COMBUSTÍVEL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4.522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COMUNICAÇÃO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VAREJISTA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ENERGIA ELÉTRICA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INDÚSTRIA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PRESTAÇÃO DE SERVIÇO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PRODUÇÃO AGROPECUÁRIA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OUTROS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1.677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15.429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17.990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6400800" y="1371600"/>
            <a:ext cx="5486400" cy="4572000"/>
            <a:chOff x="6400800" y="1371600"/>
            <a:chExt cx="5486400" cy="4572000"/>
          </a:xfrm>
        </p:grpSpPr>
        <p:sp>
          <p:nvSpPr>
            <p:cNvPr id="9" name="rc3"/>
            <p:cNvSpPr/>
            <p:nvPr/>
          </p:nvSpPr>
          <p:spPr>
            <a:xfrm>
              <a:off x="6400800" y="13716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6400800" y="1371600"/>
              <a:ext cx="5486399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8433546" y="5384147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8433546" y="5030054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8433546" y="4675962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433546" y="4321869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433546" y="3967777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433546" y="3613684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433546" y="3259592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433546" y="2905499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433546" y="2551407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433546" y="2197315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8433546" y="1843222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16"/>
            <p:cNvSpPr/>
            <p:nvPr/>
          </p:nvSpPr>
          <p:spPr>
            <a:xfrm>
              <a:off x="9301041" y="1683880"/>
              <a:ext cx="1564692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17"/>
            <p:cNvSpPr/>
            <p:nvPr/>
          </p:nvSpPr>
          <p:spPr>
            <a:xfrm>
              <a:off x="9301041" y="2037973"/>
              <a:ext cx="522301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18"/>
            <p:cNvSpPr/>
            <p:nvPr/>
          </p:nvSpPr>
          <p:spPr>
            <a:xfrm>
              <a:off x="9301041" y="2392065"/>
              <a:ext cx="663560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19"/>
            <p:cNvSpPr/>
            <p:nvPr/>
          </p:nvSpPr>
          <p:spPr>
            <a:xfrm>
              <a:off x="9301041" y="2746158"/>
              <a:ext cx="751201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0"/>
            <p:cNvSpPr/>
            <p:nvPr/>
          </p:nvSpPr>
          <p:spPr>
            <a:xfrm>
              <a:off x="9301041" y="3100250"/>
              <a:ext cx="1283982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1"/>
            <p:cNvSpPr/>
            <p:nvPr/>
          </p:nvSpPr>
          <p:spPr>
            <a:xfrm>
              <a:off x="9301041" y="3454343"/>
              <a:ext cx="1821883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2"/>
            <p:cNvSpPr/>
            <p:nvPr/>
          </p:nvSpPr>
          <p:spPr>
            <a:xfrm>
              <a:off x="9301041" y="3808435"/>
              <a:ext cx="1059594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3"/>
            <p:cNvSpPr/>
            <p:nvPr/>
          </p:nvSpPr>
          <p:spPr>
            <a:xfrm>
              <a:off x="9301041" y="4162528"/>
              <a:ext cx="556240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4"/>
            <p:cNvSpPr/>
            <p:nvPr/>
          </p:nvSpPr>
          <p:spPr>
            <a:xfrm>
              <a:off x="8587367" y="4516620"/>
              <a:ext cx="713674" cy="3186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25"/>
            <p:cNvSpPr/>
            <p:nvPr/>
          </p:nvSpPr>
          <p:spPr>
            <a:xfrm>
              <a:off x="9301041" y="4870713"/>
              <a:ext cx="2362747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26"/>
            <p:cNvSpPr/>
            <p:nvPr/>
          </p:nvSpPr>
          <p:spPr>
            <a:xfrm>
              <a:off x="9301041" y="5224805"/>
              <a:ext cx="1047613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27"/>
            <p:cNvSpPr/>
            <p:nvPr/>
          </p:nvSpPr>
          <p:spPr>
            <a:xfrm>
              <a:off x="10526570" y="1758703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8"/>
            <p:cNvSpPr/>
            <p:nvPr/>
          </p:nvSpPr>
          <p:spPr>
            <a:xfrm>
              <a:off x="10572290" y="178875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24,79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9514324" y="2112795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0"/>
            <p:cNvSpPr/>
            <p:nvPr/>
          </p:nvSpPr>
          <p:spPr>
            <a:xfrm>
              <a:off x="9560044" y="2142847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8,27</a:t>
              </a:r>
            </a:p>
          </p:txBody>
        </p:sp>
        <p:sp>
          <p:nvSpPr>
            <p:cNvPr id="37" name="pg31"/>
            <p:cNvSpPr/>
            <p:nvPr/>
          </p:nvSpPr>
          <p:spPr>
            <a:xfrm>
              <a:off x="9625438" y="2466888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2"/>
            <p:cNvSpPr/>
            <p:nvPr/>
          </p:nvSpPr>
          <p:spPr>
            <a:xfrm>
              <a:off x="9671158" y="249694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10,51</a:t>
              </a:r>
            </a:p>
          </p:txBody>
        </p:sp>
        <p:sp>
          <p:nvSpPr>
            <p:cNvPr id="39" name="pg33"/>
            <p:cNvSpPr/>
            <p:nvPr/>
          </p:nvSpPr>
          <p:spPr>
            <a:xfrm>
              <a:off x="9713080" y="2820980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4"/>
            <p:cNvSpPr/>
            <p:nvPr/>
          </p:nvSpPr>
          <p:spPr>
            <a:xfrm>
              <a:off x="9758800" y="285103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11,90</a:t>
              </a:r>
            </a:p>
          </p:txBody>
        </p:sp>
        <p:sp>
          <p:nvSpPr>
            <p:cNvPr id="41" name="pg35"/>
            <p:cNvSpPr/>
            <p:nvPr/>
          </p:nvSpPr>
          <p:spPr>
            <a:xfrm>
              <a:off x="10245860" y="3175073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36"/>
            <p:cNvSpPr/>
            <p:nvPr/>
          </p:nvSpPr>
          <p:spPr>
            <a:xfrm>
              <a:off x="10291580" y="320512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20,34</a:t>
              </a:r>
            </a:p>
          </p:txBody>
        </p:sp>
        <p:sp>
          <p:nvSpPr>
            <p:cNvPr id="43" name="pg37"/>
            <p:cNvSpPr/>
            <p:nvPr/>
          </p:nvSpPr>
          <p:spPr>
            <a:xfrm>
              <a:off x="10783761" y="3529165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0829481" y="355921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28,86</a:t>
              </a:r>
            </a:p>
          </p:txBody>
        </p:sp>
        <p:sp>
          <p:nvSpPr>
            <p:cNvPr id="45" name="pg39"/>
            <p:cNvSpPr/>
            <p:nvPr/>
          </p:nvSpPr>
          <p:spPr>
            <a:xfrm>
              <a:off x="10021472" y="3883258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0"/>
            <p:cNvSpPr/>
            <p:nvPr/>
          </p:nvSpPr>
          <p:spPr>
            <a:xfrm>
              <a:off x="10067192" y="391331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16,79</a:t>
              </a:r>
            </a:p>
          </p:txBody>
        </p:sp>
        <p:sp>
          <p:nvSpPr>
            <p:cNvPr id="47" name="pg41"/>
            <p:cNvSpPr/>
            <p:nvPr/>
          </p:nvSpPr>
          <p:spPr>
            <a:xfrm>
              <a:off x="9548263" y="4237350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2"/>
            <p:cNvSpPr/>
            <p:nvPr/>
          </p:nvSpPr>
          <p:spPr>
            <a:xfrm>
              <a:off x="9593983" y="4267402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8,81</a:t>
              </a:r>
            </a:p>
          </p:txBody>
        </p:sp>
        <p:sp>
          <p:nvSpPr>
            <p:cNvPr id="49" name="pg43"/>
            <p:cNvSpPr/>
            <p:nvPr/>
          </p:nvSpPr>
          <p:spPr>
            <a:xfrm>
              <a:off x="8545763" y="4591443"/>
              <a:ext cx="398816" cy="169038"/>
            </a:xfrm>
            <a:custGeom>
              <a:avLst/>
              <a:pathLst>
                <a:path w="398816" h="169038">
                  <a:moveTo>
                    <a:pt x="27431" y="169038"/>
                  </a:moveTo>
                  <a:lnTo>
                    <a:pt x="371384" y="169038"/>
                  </a:lnTo>
                  <a:lnTo>
                    <a:pt x="370280" y="169016"/>
                  </a:lnTo>
                  <a:lnTo>
                    <a:pt x="374691" y="168838"/>
                  </a:lnTo>
                  <a:lnTo>
                    <a:pt x="379016" y="167955"/>
                  </a:lnTo>
                  <a:lnTo>
                    <a:pt x="383144" y="166389"/>
                  </a:lnTo>
                  <a:lnTo>
                    <a:pt x="386968" y="164182"/>
                  </a:lnTo>
                  <a:lnTo>
                    <a:pt x="390387" y="161390"/>
                  </a:lnTo>
                  <a:lnTo>
                    <a:pt x="393315" y="158086"/>
                  </a:lnTo>
                  <a:lnTo>
                    <a:pt x="395674" y="154354"/>
                  </a:lnTo>
                  <a:lnTo>
                    <a:pt x="397405" y="150293"/>
                  </a:lnTo>
                  <a:lnTo>
                    <a:pt x="398461" y="146006"/>
                  </a:lnTo>
                  <a:lnTo>
                    <a:pt x="398816" y="141606"/>
                  </a:lnTo>
                  <a:lnTo>
                    <a:pt x="398816" y="27431"/>
                  </a:lnTo>
                  <a:lnTo>
                    <a:pt x="398461" y="23031"/>
                  </a:lnTo>
                  <a:lnTo>
                    <a:pt x="397405" y="18745"/>
                  </a:lnTo>
                  <a:lnTo>
                    <a:pt x="395674" y="14683"/>
                  </a:lnTo>
                  <a:lnTo>
                    <a:pt x="393315" y="10952"/>
                  </a:lnTo>
                  <a:lnTo>
                    <a:pt x="390387" y="7647"/>
                  </a:lnTo>
                  <a:lnTo>
                    <a:pt x="386968" y="4855"/>
                  </a:lnTo>
                  <a:lnTo>
                    <a:pt x="383144" y="2648"/>
                  </a:lnTo>
                  <a:lnTo>
                    <a:pt x="379016" y="1083"/>
                  </a:lnTo>
                  <a:lnTo>
                    <a:pt x="374691" y="200"/>
                  </a:lnTo>
                  <a:lnTo>
                    <a:pt x="37138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591483" y="4621495"/>
              <a:ext cx="30737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-11,31</a:t>
              </a:r>
            </a:p>
          </p:txBody>
        </p:sp>
        <p:sp>
          <p:nvSpPr>
            <p:cNvPr id="51" name="pg45"/>
            <p:cNvSpPr/>
            <p:nvPr/>
          </p:nvSpPr>
          <p:spPr>
            <a:xfrm>
              <a:off x="11324626" y="4945535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6"/>
            <p:cNvSpPr/>
            <p:nvPr/>
          </p:nvSpPr>
          <p:spPr>
            <a:xfrm>
              <a:off x="11370346" y="497558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37,43</a:t>
              </a:r>
            </a:p>
          </p:txBody>
        </p:sp>
        <p:sp>
          <p:nvSpPr>
            <p:cNvPr id="53" name="pg47"/>
            <p:cNvSpPr/>
            <p:nvPr/>
          </p:nvSpPr>
          <p:spPr>
            <a:xfrm>
              <a:off x="10009491" y="5299628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8"/>
            <p:cNvSpPr/>
            <p:nvPr/>
          </p:nvSpPr>
          <p:spPr>
            <a:xfrm>
              <a:off x="10055211" y="532968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16,60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8178925" y="5352226"/>
              <a:ext cx="191990" cy="628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Total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8001482" y="4996995"/>
              <a:ext cx="369433" cy="63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OUTROS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7152092" y="4611698"/>
              <a:ext cx="1218822" cy="95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PRODUÇÃO AGROPECUÁRIA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7281590" y="4259672"/>
              <a:ext cx="1089325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PRESTAÇÃO DE SERVIÇO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7905508" y="3920211"/>
              <a:ext cx="465407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7008131" y="3566119"/>
              <a:ext cx="1362784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EXTRATOR MINERAL OU FÓSSIL</a:t>
              </a:r>
            </a:p>
          </p:txBody>
        </p:sp>
        <p:sp>
          <p:nvSpPr>
            <p:cNvPr id="61" name="tx55"/>
            <p:cNvSpPr/>
            <p:nvPr/>
          </p:nvSpPr>
          <p:spPr>
            <a:xfrm>
              <a:off x="7535905" y="3212026"/>
              <a:ext cx="835010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7401642" y="2857934"/>
              <a:ext cx="969272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VAREJISTA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6605174" y="2503842"/>
              <a:ext cx="1765741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ATACADISTA E DISTRIBUIDOR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7713601" y="2135117"/>
              <a:ext cx="657314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7751890" y="1795657"/>
              <a:ext cx="619025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66" name="pl60"/>
            <p:cNvSpPr/>
            <p:nvPr/>
          </p:nvSpPr>
          <p:spPr>
            <a:xfrm>
              <a:off x="8398751" y="5384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8398751" y="5030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8398751" y="4675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8398751" y="43218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8398751" y="3967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8398751" y="36136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6"/>
            <p:cNvSpPr/>
            <p:nvPr/>
          </p:nvSpPr>
          <p:spPr>
            <a:xfrm>
              <a:off x="8398751" y="32595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8398751" y="29054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8"/>
            <p:cNvSpPr/>
            <p:nvPr/>
          </p:nvSpPr>
          <p:spPr>
            <a:xfrm>
              <a:off x="8398751" y="2551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69"/>
            <p:cNvSpPr/>
            <p:nvPr/>
          </p:nvSpPr>
          <p:spPr>
            <a:xfrm>
              <a:off x="8398751" y="2197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0"/>
            <p:cNvSpPr/>
            <p:nvPr/>
          </p:nvSpPr>
          <p:spPr>
            <a:xfrm>
              <a:off x="8398751" y="1843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1"/>
            <p:cNvSpPr/>
            <p:nvPr/>
          </p:nvSpPr>
          <p:spPr>
            <a:xfrm>
              <a:off x="8669821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2"/>
            <p:cNvSpPr/>
            <p:nvPr/>
          </p:nvSpPr>
          <p:spPr>
            <a:xfrm>
              <a:off x="9301041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3"/>
            <p:cNvSpPr/>
            <p:nvPr/>
          </p:nvSpPr>
          <p:spPr>
            <a:xfrm>
              <a:off x="9932262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4"/>
            <p:cNvSpPr/>
            <p:nvPr/>
          </p:nvSpPr>
          <p:spPr>
            <a:xfrm>
              <a:off x="10563483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5"/>
            <p:cNvSpPr/>
            <p:nvPr/>
          </p:nvSpPr>
          <p:spPr>
            <a:xfrm>
              <a:off x="11194704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76"/>
            <p:cNvSpPr/>
            <p:nvPr/>
          </p:nvSpPr>
          <p:spPr>
            <a:xfrm>
              <a:off x="8607412" y="5657925"/>
              <a:ext cx="124817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83" name="tx77"/>
            <p:cNvSpPr/>
            <p:nvPr/>
          </p:nvSpPr>
          <p:spPr>
            <a:xfrm>
              <a:off x="9277027" y="5657925"/>
              <a:ext cx="48029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4" name="tx78"/>
            <p:cNvSpPr/>
            <p:nvPr/>
          </p:nvSpPr>
          <p:spPr>
            <a:xfrm>
              <a:off x="9884233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5" name="tx79"/>
            <p:cNvSpPr/>
            <p:nvPr/>
          </p:nvSpPr>
          <p:spPr>
            <a:xfrm>
              <a:off x="10515454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6" name="tx80"/>
            <p:cNvSpPr/>
            <p:nvPr/>
          </p:nvSpPr>
          <p:spPr>
            <a:xfrm>
              <a:off x="11146675" y="5657883"/>
              <a:ext cx="96058" cy="63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7" name="tx81"/>
            <p:cNvSpPr/>
            <p:nvPr/>
          </p:nvSpPr>
          <p:spPr>
            <a:xfrm>
              <a:off x="9813614" y="5749984"/>
              <a:ext cx="623927" cy="101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Variação (%)</a:t>
              </a:r>
            </a:p>
          </p:txBody>
        </p:sp>
        <p:sp>
          <p:nvSpPr>
            <p:cNvPr id="88" name="tx82"/>
            <p:cNvSpPr/>
            <p:nvPr/>
          </p:nvSpPr>
          <p:spPr>
            <a:xfrm rot="-5400000">
              <a:off x="6122661" y="3563663"/>
              <a:ext cx="749957" cy="100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Grupo de ICMS</a:t>
              </a:r>
            </a:p>
          </p:txBody>
        </p:sp>
        <p:sp>
          <p:nvSpPr>
            <p:cNvPr id="89" name="tx83"/>
            <p:cNvSpPr/>
            <p:nvPr/>
          </p:nvSpPr>
          <p:spPr>
            <a:xfrm>
              <a:off x="9055604" y="1438026"/>
              <a:ext cx="2692888" cy="95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mês / Acumulado mês ano anterior</a:t>
              </a:r>
            </a:p>
          </p:txBody>
        </p:sp>
      </p:grpSp>
      <p:sp>
        <p:nvSpPr>
          <p:cNvPr id="90" name=""/>
          <p:cNvSpPr>
            <a:spLocks noGrp="1"/>
          </p:cNvSpPr>
          <p:nvPr>
            <p:ph/>
          </p:nvPr>
        </p:nvSpPr>
        <p:spPr>
          <a:xfrm>
            <a:off x="3017520" y="1280160"/>
            <a:ext cx="27432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21/08/2024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9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75204" y="2848193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75204" y="2484050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75204" y="2119908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75204" y="1755766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75204" y="1391624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297488" y="1451003"/>
              <a:ext cx="4445678" cy="1621921"/>
            </a:xfrm>
            <a:custGeom>
              <a:avLst/>
              <a:pathLst>
                <a:path w="4445678" h="1621921">
                  <a:moveTo>
                    <a:pt x="0" y="1621921"/>
                  </a:moveTo>
                  <a:lnTo>
                    <a:pt x="411391" y="1490475"/>
                  </a:lnTo>
                  <a:lnTo>
                    <a:pt x="796240" y="1364283"/>
                  </a:lnTo>
                  <a:lnTo>
                    <a:pt x="1207632" y="1223382"/>
                  </a:lnTo>
                  <a:lnTo>
                    <a:pt x="1605752" y="1081595"/>
                  </a:lnTo>
                  <a:lnTo>
                    <a:pt x="2017143" y="936722"/>
                  </a:lnTo>
                  <a:lnTo>
                    <a:pt x="2415264" y="791147"/>
                  </a:lnTo>
                  <a:lnTo>
                    <a:pt x="2826655" y="637648"/>
                  </a:lnTo>
                  <a:lnTo>
                    <a:pt x="3238046" y="475402"/>
                  </a:lnTo>
                  <a:lnTo>
                    <a:pt x="3636166" y="315006"/>
                  </a:lnTo>
                  <a:lnTo>
                    <a:pt x="4047558" y="158519"/>
                  </a:lnTo>
                  <a:lnTo>
                    <a:pt x="4445678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297488" y="1902158"/>
              <a:ext cx="2826655" cy="1148876"/>
            </a:xfrm>
            <a:custGeom>
              <a:avLst/>
              <a:pathLst>
                <a:path w="2826655" h="1148876">
                  <a:moveTo>
                    <a:pt x="0" y="1148876"/>
                  </a:moveTo>
                  <a:lnTo>
                    <a:pt x="411391" y="997262"/>
                  </a:lnTo>
                  <a:lnTo>
                    <a:pt x="796240" y="851765"/>
                  </a:lnTo>
                  <a:lnTo>
                    <a:pt x="1207632" y="676736"/>
                  </a:lnTo>
                  <a:lnTo>
                    <a:pt x="1605752" y="507220"/>
                  </a:lnTo>
                  <a:lnTo>
                    <a:pt x="2017143" y="325175"/>
                  </a:lnTo>
                  <a:lnTo>
                    <a:pt x="2415264" y="122159"/>
                  </a:lnTo>
                  <a:lnTo>
                    <a:pt x="282665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2"/>
            <p:cNvSpPr/>
            <p:nvPr/>
          </p:nvSpPr>
          <p:spPr>
            <a:xfrm>
              <a:off x="1146274" y="2679150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1191994" y="2754077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2,21</a:t>
              </a:r>
            </a:p>
          </p:txBody>
        </p:sp>
        <p:sp>
          <p:nvSpPr>
            <p:cNvPr id="19" name="pg14"/>
            <p:cNvSpPr/>
            <p:nvPr/>
          </p:nvSpPr>
          <p:spPr>
            <a:xfrm>
              <a:off x="1587810" y="2527535"/>
              <a:ext cx="242137" cy="169038"/>
            </a:xfrm>
            <a:custGeom>
              <a:avLst/>
              <a:pathLst>
                <a:path w="242137" h="169038">
                  <a:moveTo>
                    <a:pt x="27431" y="169038"/>
                  </a:moveTo>
                  <a:lnTo>
                    <a:pt x="214705" y="169038"/>
                  </a:lnTo>
                  <a:lnTo>
                    <a:pt x="213601" y="169016"/>
                  </a:lnTo>
                  <a:lnTo>
                    <a:pt x="218012" y="168838"/>
                  </a:lnTo>
                  <a:lnTo>
                    <a:pt x="222337" y="167955"/>
                  </a:lnTo>
                  <a:lnTo>
                    <a:pt x="226465" y="166389"/>
                  </a:lnTo>
                  <a:lnTo>
                    <a:pt x="230288" y="164182"/>
                  </a:lnTo>
                  <a:lnTo>
                    <a:pt x="233708" y="161390"/>
                  </a:lnTo>
                  <a:lnTo>
                    <a:pt x="236636" y="158086"/>
                  </a:lnTo>
                  <a:lnTo>
                    <a:pt x="238995" y="154354"/>
                  </a:lnTo>
                  <a:lnTo>
                    <a:pt x="240726" y="150293"/>
                  </a:lnTo>
                  <a:lnTo>
                    <a:pt x="241782" y="146006"/>
                  </a:lnTo>
                  <a:lnTo>
                    <a:pt x="242137" y="141606"/>
                  </a:lnTo>
                  <a:lnTo>
                    <a:pt x="242137" y="27431"/>
                  </a:lnTo>
                  <a:lnTo>
                    <a:pt x="241782" y="23031"/>
                  </a:lnTo>
                  <a:lnTo>
                    <a:pt x="240726" y="18745"/>
                  </a:lnTo>
                  <a:lnTo>
                    <a:pt x="238995" y="14683"/>
                  </a:lnTo>
                  <a:lnTo>
                    <a:pt x="236636" y="10952"/>
                  </a:lnTo>
                  <a:lnTo>
                    <a:pt x="233708" y="7647"/>
                  </a:lnTo>
                  <a:lnTo>
                    <a:pt x="230288" y="4855"/>
                  </a:lnTo>
                  <a:lnTo>
                    <a:pt x="226465" y="2648"/>
                  </a:lnTo>
                  <a:lnTo>
                    <a:pt x="222337" y="1083"/>
                  </a:lnTo>
                  <a:lnTo>
                    <a:pt x="218012" y="200"/>
                  </a:lnTo>
                  <a:lnTo>
                    <a:pt x="21470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5"/>
            <p:cNvSpPr/>
            <p:nvPr/>
          </p:nvSpPr>
          <p:spPr>
            <a:xfrm>
              <a:off x="1633530" y="2602462"/>
              <a:ext cx="15069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4,3</a:t>
              </a:r>
            </a:p>
          </p:txBody>
        </p:sp>
        <p:sp>
          <p:nvSpPr>
            <p:cNvPr id="21" name="pg16"/>
            <p:cNvSpPr/>
            <p:nvPr/>
          </p:nvSpPr>
          <p:spPr>
            <a:xfrm>
              <a:off x="1942515" y="2382039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17"/>
            <p:cNvSpPr/>
            <p:nvPr/>
          </p:nvSpPr>
          <p:spPr>
            <a:xfrm>
              <a:off x="1988235" y="2456966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6,29</a:t>
              </a:r>
            </a:p>
          </p:txBody>
        </p:sp>
        <p:sp>
          <p:nvSpPr>
            <p:cNvPr id="23" name="pg18"/>
            <p:cNvSpPr/>
            <p:nvPr/>
          </p:nvSpPr>
          <p:spPr>
            <a:xfrm>
              <a:off x="2384051" y="2207010"/>
              <a:ext cx="242137" cy="169038"/>
            </a:xfrm>
            <a:custGeom>
              <a:avLst/>
              <a:pathLst>
                <a:path w="242137" h="169038">
                  <a:moveTo>
                    <a:pt x="27431" y="169038"/>
                  </a:moveTo>
                  <a:lnTo>
                    <a:pt x="214705" y="169038"/>
                  </a:lnTo>
                  <a:lnTo>
                    <a:pt x="213601" y="169016"/>
                  </a:lnTo>
                  <a:lnTo>
                    <a:pt x="218012" y="168838"/>
                  </a:lnTo>
                  <a:lnTo>
                    <a:pt x="222337" y="167955"/>
                  </a:lnTo>
                  <a:lnTo>
                    <a:pt x="226465" y="166389"/>
                  </a:lnTo>
                  <a:lnTo>
                    <a:pt x="230288" y="164182"/>
                  </a:lnTo>
                  <a:lnTo>
                    <a:pt x="233708" y="161390"/>
                  </a:lnTo>
                  <a:lnTo>
                    <a:pt x="236636" y="158086"/>
                  </a:lnTo>
                  <a:lnTo>
                    <a:pt x="238995" y="154354"/>
                  </a:lnTo>
                  <a:lnTo>
                    <a:pt x="240726" y="150293"/>
                  </a:lnTo>
                  <a:lnTo>
                    <a:pt x="241782" y="146006"/>
                  </a:lnTo>
                  <a:lnTo>
                    <a:pt x="242137" y="141606"/>
                  </a:lnTo>
                  <a:lnTo>
                    <a:pt x="242137" y="27431"/>
                  </a:lnTo>
                  <a:lnTo>
                    <a:pt x="241782" y="23031"/>
                  </a:lnTo>
                  <a:lnTo>
                    <a:pt x="240726" y="18745"/>
                  </a:lnTo>
                  <a:lnTo>
                    <a:pt x="238995" y="14683"/>
                  </a:lnTo>
                  <a:lnTo>
                    <a:pt x="236636" y="10952"/>
                  </a:lnTo>
                  <a:lnTo>
                    <a:pt x="233708" y="7647"/>
                  </a:lnTo>
                  <a:lnTo>
                    <a:pt x="230288" y="4855"/>
                  </a:lnTo>
                  <a:lnTo>
                    <a:pt x="226465" y="2648"/>
                  </a:lnTo>
                  <a:lnTo>
                    <a:pt x="222337" y="1083"/>
                  </a:lnTo>
                  <a:lnTo>
                    <a:pt x="218012" y="200"/>
                  </a:lnTo>
                  <a:lnTo>
                    <a:pt x="21470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19"/>
            <p:cNvSpPr/>
            <p:nvPr/>
          </p:nvSpPr>
          <p:spPr>
            <a:xfrm>
              <a:off x="2429771" y="2281937"/>
              <a:ext cx="15069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8,7</a:t>
              </a:r>
            </a:p>
          </p:txBody>
        </p:sp>
        <p:sp>
          <p:nvSpPr>
            <p:cNvPr id="25" name="pg20"/>
            <p:cNvSpPr/>
            <p:nvPr/>
          </p:nvSpPr>
          <p:spPr>
            <a:xfrm>
              <a:off x="2721882" y="2037494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1"/>
            <p:cNvSpPr/>
            <p:nvPr/>
          </p:nvSpPr>
          <p:spPr>
            <a:xfrm>
              <a:off x="2767602" y="2112421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11,03</a:t>
              </a:r>
            </a:p>
          </p:txBody>
        </p:sp>
        <p:sp>
          <p:nvSpPr>
            <p:cNvPr id="27" name="pg22"/>
            <p:cNvSpPr/>
            <p:nvPr/>
          </p:nvSpPr>
          <p:spPr>
            <a:xfrm>
              <a:off x="3133273" y="1855449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3"/>
            <p:cNvSpPr/>
            <p:nvPr/>
          </p:nvSpPr>
          <p:spPr>
            <a:xfrm>
              <a:off x="3178993" y="1930376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13,52</a:t>
              </a:r>
            </a:p>
          </p:txBody>
        </p:sp>
        <p:sp>
          <p:nvSpPr>
            <p:cNvPr id="29" name="pg24"/>
            <p:cNvSpPr/>
            <p:nvPr/>
          </p:nvSpPr>
          <p:spPr>
            <a:xfrm>
              <a:off x="3531394" y="1652433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5"/>
            <p:cNvSpPr/>
            <p:nvPr/>
          </p:nvSpPr>
          <p:spPr>
            <a:xfrm>
              <a:off x="3577114" y="172736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16,31</a:t>
              </a:r>
            </a:p>
          </p:txBody>
        </p:sp>
        <p:sp>
          <p:nvSpPr>
            <p:cNvPr id="31" name="pg26"/>
            <p:cNvSpPr/>
            <p:nvPr/>
          </p:nvSpPr>
          <p:spPr>
            <a:xfrm>
              <a:off x="3942785" y="1530273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27"/>
            <p:cNvSpPr/>
            <p:nvPr/>
          </p:nvSpPr>
          <p:spPr>
            <a:xfrm>
              <a:off x="3988505" y="160520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17,99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863448" y="2803068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795642" y="2438569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795642" y="2074427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15B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795642" y="171028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795642" y="134614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25B</a:t>
              </a:r>
            </a:p>
          </p:txBody>
        </p:sp>
        <p:sp>
          <p:nvSpPr>
            <p:cNvPr id="38" name="pl33"/>
            <p:cNvSpPr/>
            <p:nvPr/>
          </p:nvSpPr>
          <p:spPr>
            <a:xfrm>
              <a:off x="1040410" y="28481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1040410" y="24840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1040410" y="21199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1040410" y="17557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1040410" y="13916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170887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250512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3314632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412414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493365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5743167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627559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2417014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1" name="tx46"/>
            <p:cNvSpPr/>
            <p:nvPr/>
          </p:nvSpPr>
          <p:spPr>
            <a:xfrm>
              <a:off x="3233282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2" name="tx47"/>
            <p:cNvSpPr/>
            <p:nvPr/>
          </p:nvSpPr>
          <p:spPr>
            <a:xfrm>
              <a:off x="4022434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4848912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5644880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34779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6" name="tx51"/>
            <p:cNvSpPr/>
            <p:nvPr/>
          </p:nvSpPr>
          <p:spPr>
            <a:xfrm rot="-5400000">
              <a:off x="-118991" y="218635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3291727" y="1125828"/>
              <a:ext cx="457199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ICMS</a:t>
              </a:r>
            </a:p>
          </p:txBody>
        </p:sp>
        <p:sp>
          <p:nvSpPr>
            <p:cNvPr id="58" name="rc53"/>
            <p:cNvSpPr/>
            <p:nvPr/>
          </p:nvSpPr>
          <p:spPr>
            <a:xfrm>
              <a:off x="60350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6316384" y="2659056"/>
              <a:ext cx="5135465" cy="0"/>
            </a:xfrm>
            <a:custGeom>
              <a:avLst/>
              <a:pathLst>
                <a:path w="5135465" h="0">
                  <a:moveTo>
                    <a:pt x="0" y="0"/>
                  </a:moveTo>
                  <a:lnTo>
                    <a:pt x="5135465" y="0"/>
                  </a:lnTo>
                  <a:lnTo>
                    <a:pt x="51354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6316384" y="2125277"/>
              <a:ext cx="5135465" cy="0"/>
            </a:xfrm>
            <a:custGeom>
              <a:avLst/>
              <a:pathLst>
                <a:path w="5135465" h="0">
                  <a:moveTo>
                    <a:pt x="0" y="0"/>
                  </a:moveTo>
                  <a:lnTo>
                    <a:pt x="5135465" y="0"/>
                  </a:lnTo>
                  <a:lnTo>
                    <a:pt x="51354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6316384" y="1591498"/>
              <a:ext cx="5135465" cy="0"/>
            </a:xfrm>
            <a:custGeom>
              <a:avLst/>
              <a:pathLst>
                <a:path w="5135465" h="0">
                  <a:moveTo>
                    <a:pt x="0" y="0"/>
                  </a:moveTo>
                  <a:lnTo>
                    <a:pt x="5135465" y="0"/>
                  </a:lnTo>
                  <a:lnTo>
                    <a:pt x="51354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6549815" y="1451003"/>
              <a:ext cx="4668605" cy="1621921"/>
            </a:xfrm>
            <a:custGeom>
              <a:avLst/>
              <a:pathLst>
                <a:path w="4668605" h="1621921">
                  <a:moveTo>
                    <a:pt x="0" y="1621921"/>
                  </a:moveTo>
                  <a:lnTo>
                    <a:pt x="432020" y="1525923"/>
                  </a:lnTo>
                  <a:lnTo>
                    <a:pt x="836168" y="1420700"/>
                  </a:lnTo>
                  <a:lnTo>
                    <a:pt x="1268188" y="1335618"/>
                  </a:lnTo>
                  <a:lnTo>
                    <a:pt x="1686272" y="1241339"/>
                  </a:lnTo>
                  <a:lnTo>
                    <a:pt x="2118292" y="1149471"/>
                  </a:lnTo>
                  <a:lnTo>
                    <a:pt x="2536376" y="1048074"/>
                  </a:lnTo>
                  <a:lnTo>
                    <a:pt x="2968396" y="929874"/>
                  </a:lnTo>
                  <a:lnTo>
                    <a:pt x="3400417" y="737404"/>
                  </a:lnTo>
                  <a:lnTo>
                    <a:pt x="3818501" y="220730"/>
                  </a:lnTo>
                  <a:lnTo>
                    <a:pt x="4250521" y="92318"/>
                  </a:lnTo>
                  <a:lnTo>
                    <a:pt x="466860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6549815" y="2380960"/>
              <a:ext cx="2968396" cy="615403"/>
            </a:xfrm>
            <a:custGeom>
              <a:avLst/>
              <a:pathLst>
                <a:path w="2968396" h="615403">
                  <a:moveTo>
                    <a:pt x="0" y="615403"/>
                  </a:moveTo>
                  <a:lnTo>
                    <a:pt x="432020" y="519228"/>
                  </a:lnTo>
                  <a:lnTo>
                    <a:pt x="836168" y="428892"/>
                  </a:lnTo>
                  <a:lnTo>
                    <a:pt x="1268188" y="334518"/>
                  </a:lnTo>
                  <a:lnTo>
                    <a:pt x="1686272" y="245799"/>
                  </a:lnTo>
                  <a:lnTo>
                    <a:pt x="2118292" y="156525"/>
                  </a:lnTo>
                  <a:lnTo>
                    <a:pt x="2536376" y="45624"/>
                  </a:lnTo>
                  <a:lnTo>
                    <a:pt x="296839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59"/>
            <p:cNvSpPr/>
            <p:nvPr/>
          </p:nvSpPr>
          <p:spPr>
            <a:xfrm>
              <a:off x="6398601" y="2624479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0"/>
            <p:cNvSpPr/>
            <p:nvPr/>
          </p:nvSpPr>
          <p:spPr>
            <a:xfrm>
              <a:off x="6444321" y="2699406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0,37</a:t>
              </a:r>
            </a:p>
          </p:txBody>
        </p:sp>
        <p:sp>
          <p:nvSpPr>
            <p:cNvPr id="66" name="pg61"/>
            <p:cNvSpPr/>
            <p:nvPr/>
          </p:nvSpPr>
          <p:spPr>
            <a:xfrm>
              <a:off x="6830621" y="2528304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2"/>
            <p:cNvSpPr/>
            <p:nvPr/>
          </p:nvSpPr>
          <p:spPr>
            <a:xfrm>
              <a:off x="6876341" y="2603231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0,55</a:t>
              </a:r>
            </a:p>
          </p:txBody>
        </p:sp>
        <p:sp>
          <p:nvSpPr>
            <p:cNvPr id="68" name="pg63"/>
            <p:cNvSpPr/>
            <p:nvPr/>
          </p:nvSpPr>
          <p:spPr>
            <a:xfrm>
              <a:off x="7234769" y="2437968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4"/>
            <p:cNvSpPr/>
            <p:nvPr/>
          </p:nvSpPr>
          <p:spPr>
            <a:xfrm>
              <a:off x="7280489" y="2512895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0,72</a:t>
              </a:r>
            </a:p>
          </p:txBody>
        </p:sp>
        <p:sp>
          <p:nvSpPr>
            <p:cNvPr id="70" name="pg65"/>
            <p:cNvSpPr/>
            <p:nvPr/>
          </p:nvSpPr>
          <p:spPr>
            <a:xfrm>
              <a:off x="7666789" y="2343594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66"/>
            <p:cNvSpPr/>
            <p:nvPr/>
          </p:nvSpPr>
          <p:spPr>
            <a:xfrm>
              <a:off x="7712509" y="2418521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0,89</a:t>
              </a:r>
            </a:p>
          </p:txBody>
        </p:sp>
        <p:sp>
          <p:nvSpPr>
            <p:cNvPr id="72" name="pg67"/>
            <p:cNvSpPr/>
            <p:nvPr/>
          </p:nvSpPr>
          <p:spPr>
            <a:xfrm>
              <a:off x="8084873" y="2254875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68"/>
            <p:cNvSpPr/>
            <p:nvPr/>
          </p:nvSpPr>
          <p:spPr>
            <a:xfrm>
              <a:off x="8130593" y="2329802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1,06</a:t>
              </a:r>
            </a:p>
          </p:txBody>
        </p:sp>
        <p:sp>
          <p:nvSpPr>
            <p:cNvPr id="74" name="pg69"/>
            <p:cNvSpPr/>
            <p:nvPr/>
          </p:nvSpPr>
          <p:spPr>
            <a:xfrm>
              <a:off x="8516894" y="2165601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0"/>
            <p:cNvSpPr/>
            <p:nvPr/>
          </p:nvSpPr>
          <p:spPr>
            <a:xfrm>
              <a:off x="8562614" y="2240528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1,23</a:t>
              </a:r>
            </a:p>
          </p:txBody>
        </p:sp>
        <p:sp>
          <p:nvSpPr>
            <p:cNvPr id="76" name="pg71"/>
            <p:cNvSpPr/>
            <p:nvPr/>
          </p:nvSpPr>
          <p:spPr>
            <a:xfrm>
              <a:off x="8934978" y="2054700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2"/>
            <p:cNvSpPr/>
            <p:nvPr/>
          </p:nvSpPr>
          <p:spPr>
            <a:xfrm>
              <a:off x="8980698" y="2129627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1,44</a:t>
              </a:r>
            </a:p>
          </p:txBody>
        </p:sp>
        <p:sp>
          <p:nvSpPr>
            <p:cNvPr id="78" name="pg73"/>
            <p:cNvSpPr/>
            <p:nvPr/>
          </p:nvSpPr>
          <p:spPr>
            <a:xfrm>
              <a:off x="9366998" y="2009076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4"/>
            <p:cNvSpPr/>
            <p:nvPr/>
          </p:nvSpPr>
          <p:spPr>
            <a:xfrm>
              <a:off x="9412718" y="2084003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1,52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6104629" y="261506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6104629" y="2081283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6104629" y="1545956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3" name="pl78"/>
            <p:cNvSpPr/>
            <p:nvPr/>
          </p:nvSpPr>
          <p:spPr>
            <a:xfrm>
              <a:off x="6281590" y="2659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6281590" y="21252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6281590" y="15914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698183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781800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8668107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9518212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10368316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1121842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87"/>
            <p:cNvSpPr/>
            <p:nvPr/>
          </p:nvSpPr>
          <p:spPr>
            <a:xfrm>
              <a:off x="6900515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7729897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8586758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9416502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10283573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7" name="tx92"/>
            <p:cNvSpPr/>
            <p:nvPr/>
          </p:nvSpPr>
          <p:spPr>
            <a:xfrm>
              <a:off x="11120134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884177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8675743" y="1130293"/>
              <a:ext cx="416748" cy="13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IPVA</a:t>
              </a:r>
            </a:p>
          </p:txBody>
        </p:sp>
        <p:sp>
          <p:nvSpPr>
            <p:cNvPr id="100" name="rc95"/>
            <p:cNvSpPr/>
            <p:nvPr/>
          </p:nvSpPr>
          <p:spPr>
            <a:xfrm>
              <a:off x="5486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1176883" y="5341301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1176883" y="4997138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1176883" y="4652975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1176883" y="4308812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1176883" y="3964649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1394546" y="3969166"/>
              <a:ext cx="4353242" cy="1621921"/>
            </a:xfrm>
            <a:custGeom>
              <a:avLst/>
              <a:pathLst>
                <a:path w="4353242" h="1621921">
                  <a:moveTo>
                    <a:pt x="0" y="1621921"/>
                  </a:moveTo>
                  <a:lnTo>
                    <a:pt x="402837" y="1508904"/>
                  </a:lnTo>
                  <a:lnTo>
                    <a:pt x="779685" y="1345225"/>
                  </a:lnTo>
                  <a:lnTo>
                    <a:pt x="1182522" y="1171192"/>
                  </a:lnTo>
                  <a:lnTo>
                    <a:pt x="1572365" y="996477"/>
                  </a:lnTo>
                  <a:lnTo>
                    <a:pt x="1975202" y="858955"/>
                  </a:lnTo>
                  <a:lnTo>
                    <a:pt x="2365045" y="679989"/>
                  </a:lnTo>
                  <a:lnTo>
                    <a:pt x="2767882" y="526921"/>
                  </a:lnTo>
                  <a:lnTo>
                    <a:pt x="3170720" y="401900"/>
                  </a:lnTo>
                  <a:lnTo>
                    <a:pt x="3560562" y="277465"/>
                  </a:lnTo>
                  <a:lnTo>
                    <a:pt x="3963400" y="139167"/>
                  </a:lnTo>
                  <a:lnTo>
                    <a:pt x="4353242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1394546" y="4846756"/>
              <a:ext cx="2767882" cy="736820"/>
            </a:xfrm>
            <a:custGeom>
              <a:avLst/>
              <a:pathLst>
                <a:path w="2767882" h="736820">
                  <a:moveTo>
                    <a:pt x="0" y="736820"/>
                  </a:moveTo>
                  <a:lnTo>
                    <a:pt x="402837" y="634690"/>
                  </a:lnTo>
                  <a:lnTo>
                    <a:pt x="779685" y="523575"/>
                  </a:lnTo>
                  <a:lnTo>
                    <a:pt x="1182522" y="415432"/>
                  </a:lnTo>
                  <a:lnTo>
                    <a:pt x="1572365" y="290197"/>
                  </a:lnTo>
                  <a:lnTo>
                    <a:pt x="1975202" y="156051"/>
                  </a:lnTo>
                  <a:lnTo>
                    <a:pt x="2365045" y="34140"/>
                  </a:lnTo>
                  <a:lnTo>
                    <a:pt x="2767882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3"/>
            <p:cNvSpPr/>
            <p:nvPr/>
          </p:nvSpPr>
          <p:spPr>
            <a:xfrm>
              <a:off x="1213187" y="5211692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4"/>
            <p:cNvSpPr/>
            <p:nvPr/>
          </p:nvSpPr>
          <p:spPr>
            <a:xfrm>
              <a:off x="1258907" y="5286619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74,01</a:t>
              </a:r>
            </a:p>
          </p:txBody>
        </p:sp>
        <p:sp>
          <p:nvSpPr>
            <p:cNvPr id="110" name="pg105"/>
            <p:cNvSpPr/>
            <p:nvPr/>
          </p:nvSpPr>
          <p:spPr>
            <a:xfrm>
              <a:off x="1616024" y="5109562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06"/>
            <p:cNvSpPr/>
            <p:nvPr/>
          </p:nvSpPr>
          <p:spPr>
            <a:xfrm>
              <a:off x="1661744" y="5184489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148,2</a:t>
              </a:r>
            </a:p>
          </p:txBody>
        </p:sp>
        <p:sp>
          <p:nvSpPr>
            <p:cNvPr id="112" name="pg107"/>
            <p:cNvSpPr/>
            <p:nvPr/>
          </p:nvSpPr>
          <p:spPr>
            <a:xfrm>
              <a:off x="1962727" y="4998447"/>
              <a:ext cx="423006" cy="169038"/>
            </a:xfrm>
            <a:custGeom>
              <a:avLst/>
              <a:pathLst>
                <a:path w="423006" h="169038">
                  <a:moveTo>
                    <a:pt x="27431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1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08"/>
            <p:cNvSpPr/>
            <p:nvPr/>
          </p:nvSpPr>
          <p:spPr>
            <a:xfrm>
              <a:off x="2008447" y="5073374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228,91</a:t>
              </a:r>
            </a:p>
          </p:txBody>
        </p:sp>
        <p:sp>
          <p:nvSpPr>
            <p:cNvPr id="114" name="pg109"/>
            <p:cNvSpPr/>
            <p:nvPr/>
          </p:nvSpPr>
          <p:spPr>
            <a:xfrm>
              <a:off x="2365565" y="4890304"/>
              <a:ext cx="423006" cy="169038"/>
            </a:xfrm>
            <a:custGeom>
              <a:avLst/>
              <a:pathLst>
                <a:path w="423006" h="169038">
                  <a:moveTo>
                    <a:pt x="27432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2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0"/>
            <p:cNvSpPr/>
            <p:nvPr/>
          </p:nvSpPr>
          <p:spPr>
            <a:xfrm>
              <a:off x="2411285" y="4965231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307,47</a:t>
              </a:r>
            </a:p>
          </p:txBody>
        </p:sp>
        <p:sp>
          <p:nvSpPr>
            <p:cNvPr id="116" name="pg111"/>
            <p:cNvSpPr/>
            <p:nvPr/>
          </p:nvSpPr>
          <p:spPr>
            <a:xfrm>
              <a:off x="2755407" y="4765070"/>
              <a:ext cx="423006" cy="169038"/>
            </a:xfrm>
            <a:custGeom>
              <a:avLst/>
              <a:pathLst>
                <a:path w="423006" h="169038">
                  <a:moveTo>
                    <a:pt x="27431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2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2"/>
            <p:cNvSpPr/>
            <p:nvPr/>
          </p:nvSpPr>
          <p:spPr>
            <a:xfrm>
              <a:off x="2801127" y="4839997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398,44</a:t>
              </a:r>
            </a:p>
          </p:txBody>
        </p:sp>
        <p:sp>
          <p:nvSpPr>
            <p:cNvPr id="118" name="pg113"/>
            <p:cNvSpPr/>
            <p:nvPr/>
          </p:nvSpPr>
          <p:spPr>
            <a:xfrm>
              <a:off x="3158245" y="4630923"/>
              <a:ext cx="423006" cy="169038"/>
            </a:xfrm>
            <a:custGeom>
              <a:avLst/>
              <a:pathLst>
                <a:path w="423006" h="169038">
                  <a:moveTo>
                    <a:pt x="27431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1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4"/>
            <p:cNvSpPr/>
            <p:nvPr/>
          </p:nvSpPr>
          <p:spPr>
            <a:xfrm>
              <a:off x="3203965" y="4705850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495,88</a:t>
              </a:r>
            </a:p>
          </p:txBody>
        </p:sp>
        <p:sp>
          <p:nvSpPr>
            <p:cNvPr id="120" name="pg115"/>
            <p:cNvSpPr/>
            <p:nvPr/>
          </p:nvSpPr>
          <p:spPr>
            <a:xfrm>
              <a:off x="3548087" y="4509012"/>
              <a:ext cx="423006" cy="169038"/>
            </a:xfrm>
            <a:custGeom>
              <a:avLst/>
              <a:pathLst>
                <a:path w="423006" h="169038">
                  <a:moveTo>
                    <a:pt x="27432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2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16"/>
            <p:cNvSpPr/>
            <p:nvPr/>
          </p:nvSpPr>
          <p:spPr>
            <a:xfrm>
              <a:off x="3593807" y="4583939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584,44</a:t>
              </a:r>
            </a:p>
          </p:txBody>
        </p:sp>
        <p:sp>
          <p:nvSpPr>
            <p:cNvPr id="122" name="pg117"/>
            <p:cNvSpPr/>
            <p:nvPr/>
          </p:nvSpPr>
          <p:spPr>
            <a:xfrm>
              <a:off x="3950925" y="4474872"/>
              <a:ext cx="423006" cy="169038"/>
            </a:xfrm>
            <a:custGeom>
              <a:avLst/>
              <a:pathLst>
                <a:path w="423006" h="169038">
                  <a:moveTo>
                    <a:pt x="27431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1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18"/>
            <p:cNvSpPr/>
            <p:nvPr/>
          </p:nvSpPr>
          <p:spPr>
            <a:xfrm>
              <a:off x="3996645" y="4549799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609,24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809275" y="529581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809275" y="4951656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809275" y="460749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795642" y="4263330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128" name="tx123"/>
            <p:cNvSpPr/>
            <p:nvPr/>
          </p:nvSpPr>
          <p:spPr>
            <a:xfrm>
              <a:off x="795642" y="391916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129" name="pl124"/>
            <p:cNvSpPr/>
            <p:nvPr/>
          </p:nvSpPr>
          <p:spPr>
            <a:xfrm>
              <a:off x="1142089" y="53413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1142089" y="49971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26"/>
            <p:cNvSpPr/>
            <p:nvPr/>
          </p:nvSpPr>
          <p:spPr>
            <a:xfrm>
              <a:off x="1142089" y="4652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1142089" y="4308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28"/>
            <p:cNvSpPr/>
            <p:nvPr/>
          </p:nvSpPr>
          <p:spPr>
            <a:xfrm>
              <a:off x="1142089" y="39646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179738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0"/>
            <p:cNvSpPr/>
            <p:nvPr/>
          </p:nvSpPr>
          <p:spPr>
            <a:xfrm>
              <a:off x="257706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1"/>
            <p:cNvSpPr/>
            <p:nvPr/>
          </p:nvSpPr>
          <p:spPr>
            <a:xfrm>
              <a:off x="336974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2"/>
            <p:cNvSpPr/>
            <p:nvPr/>
          </p:nvSpPr>
          <p:spPr>
            <a:xfrm>
              <a:off x="416242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495510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4"/>
            <p:cNvSpPr/>
            <p:nvPr/>
          </p:nvSpPr>
          <p:spPr>
            <a:xfrm>
              <a:off x="574778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tx135"/>
            <p:cNvSpPr/>
            <p:nvPr/>
          </p:nvSpPr>
          <p:spPr>
            <a:xfrm>
              <a:off x="1716063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41" name="tx136"/>
            <p:cNvSpPr/>
            <p:nvPr/>
          </p:nvSpPr>
          <p:spPr>
            <a:xfrm>
              <a:off x="2488962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3288399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4060719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44" name="tx139"/>
            <p:cNvSpPr/>
            <p:nvPr/>
          </p:nvSpPr>
          <p:spPr>
            <a:xfrm>
              <a:off x="4870366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45" name="tx140"/>
            <p:cNvSpPr/>
            <p:nvPr/>
          </p:nvSpPr>
          <p:spPr>
            <a:xfrm>
              <a:off x="5649502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46" name="tx141"/>
            <p:cNvSpPr/>
            <p:nvPr/>
          </p:nvSpPr>
          <p:spPr>
            <a:xfrm>
              <a:off x="3528825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47" name="tx142"/>
            <p:cNvSpPr/>
            <p:nvPr/>
          </p:nvSpPr>
          <p:spPr>
            <a:xfrm rot="-5400000">
              <a:off x="-118991" y="470452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48" name="tx143"/>
            <p:cNvSpPr/>
            <p:nvPr/>
          </p:nvSpPr>
          <p:spPr>
            <a:xfrm>
              <a:off x="3357837" y="3643991"/>
              <a:ext cx="426660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ITCD</a:t>
              </a:r>
            </a:p>
          </p:txBody>
        </p:sp>
        <p:sp>
          <p:nvSpPr>
            <p:cNvPr id="149" name="rc144"/>
            <p:cNvSpPr/>
            <p:nvPr/>
          </p:nvSpPr>
          <p:spPr>
            <a:xfrm>
              <a:off x="60350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l145"/>
            <p:cNvSpPr/>
            <p:nvPr/>
          </p:nvSpPr>
          <p:spPr>
            <a:xfrm>
              <a:off x="6472237" y="5591115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46"/>
            <p:cNvSpPr/>
            <p:nvPr/>
          </p:nvSpPr>
          <p:spPr>
            <a:xfrm>
              <a:off x="6472237" y="5172123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47"/>
            <p:cNvSpPr/>
            <p:nvPr/>
          </p:nvSpPr>
          <p:spPr>
            <a:xfrm>
              <a:off x="6472237" y="4753132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48"/>
            <p:cNvSpPr/>
            <p:nvPr/>
          </p:nvSpPr>
          <p:spPr>
            <a:xfrm>
              <a:off x="6472237" y="4334140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49"/>
            <p:cNvSpPr/>
            <p:nvPr/>
          </p:nvSpPr>
          <p:spPr>
            <a:xfrm>
              <a:off x="6472237" y="3915149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0"/>
            <p:cNvSpPr/>
            <p:nvPr/>
          </p:nvSpPr>
          <p:spPr>
            <a:xfrm>
              <a:off x="6698583" y="3969166"/>
              <a:ext cx="4526921" cy="1621921"/>
            </a:xfrm>
            <a:custGeom>
              <a:avLst/>
              <a:pathLst>
                <a:path w="4526921" h="1621921">
                  <a:moveTo>
                    <a:pt x="0" y="1621921"/>
                  </a:moveTo>
                  <a:lnTo>
                    <a:pt x="418909" y="1616990"/>
                  </a:lnTo>
                  <a:lnTo>
                    <a:pt x="810791" y="1258223"/>
                  </a:lnTo>
                  <a:lnTo>
                    <a:pt x="1229700" y="939015"/>
                  </a:lnTo>
                  <a:lnTo>
                    <a:pt x="1635096" y="765851"/>
                  </a:lnTo>
                  <a:lnTo>
                    <a:pt x="2054005" y="636184"/>
                  </a:lnTo>
                  <a:lnTo>
                    <a:pt x="2459401" y="520350"/>
                  </a:lnTo>
                  <a:lnTo>
                    <a:pt x="2878311" y="390620"/>
                  </a:lnTo>
                  <a:lnTo>
                    <a:pt x="3297220" y="262985"/>
                  </a:lnTo>
                  <a:lnTo>
                    <a:pt x="3702616" y="162799"/>
                  </a:lnTo>
                  <a:lnTo>
                    <a:pt x="4121525" y="76426"/>
                  </a:lnTo>
                  <a:lnTo>
                    <a:pt x="452692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1"/>
            <p:cNvSpPr/>
            <p:nvPr/>
          </p:nvSpPr>
          <p:spPr>
            <a:xfrm>
              <a:off x="6698583" y="4543660"/>
              <a:ext cx="2878311" cy="982574"/>
            </a:xfrm>
            <a:custGeom>
              <a:avLst/>
              <a:pathLst>
                <a:path w="2878311" h="982574">
                  <a:moveTo>
                    <a:pt x="0" y="982574"/>
                  </a:moveTo>
                  <a:lnTo>
                    <a:pt x="418909" y="914313"/>
                  </a:lnTo>
                  <a:lnTo>
                    <a:pt x="810791" y="751669"/>
                  </a:lnTo>
                  <a:lnTo>
                    <a:pt x="1229700" y="535490"/>
                  </a:lnTo>
                  <a:lnTo>
                    <a:pt x="1635096" y="306185"/>
                  </a:lnTo>
                  <a:lnTo>
                    <a:pt x="2054005" y="149517"/>
                  </a:lnTo>
                  <a:lnTo>
                    <a:pt x="2459401" y="6987"/>
                  </a:lnTo>
                  <a:lnTo>
                    <a:pt x="2878311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2"/>
            <p:cNvSpPr/>
            <p:nvPr/>
          </p:nvSpPr>
          <p:spPr>
            <a:xfrm>
              <a:off x="6517225" y="5154349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tx153"/>
            <p:cNvSpPr/>
            <p:nvPr/>
          </p:nvSpPr>
          <p:spPr>
            <a:xfrm>
              <a:off x="6562945" y="5229276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38,71</a:t>
              </a:r>
            </a:p>
          </p:txBody>
        </p:sp>
        <p:sp>
          <p:nvSpPr>
            <p:cNvPr id="159" name="pg154"/>
            <p:cNvSpPr/>
            <p:nvPr/>
          </p:nvSpPr>
          <p:spPr>
            <a:xfrm>
              <a:off x="6936134" y="5086089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tx155"/>
            <p:cNvSpPr/>
            <p:nvPr/>
          </p:nvSpPr>
          <p:spPr>
            <a:xfrm>
              <a:off x="6981854" y="5161016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79,44</a:t>
              </a:r>
            </a:p>
          </p:txBody>
        </p:sp>
        <p:sp>
          <p:nvSpPr>
            <p:cNvPr id="161" name="pg156"/>
            <p:cNvSpPr/>
            <p:nvPr/>
          </p:nvSpPr>
          <p:spPr>
            <a:xfrm>
              <a:off x="7297872" y="4923445"/>
              <a:ext cx="423006" cy="169038"/>
            </a:xfrm>
            <a:custGeom>
              <a:avLst/>
              <a:pathLst>
                <a:path w="423006" h="169038">
                  <a:moveTo>
                    <a:pt x="27432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2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tx157"/>
            <p:cNvSpPr/>
            <p:nvPr/>
          </p:nvSpPr>
          <p:spPr>
            <a:xfrm>
              <a:off x="7343592" y="4998372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176,49</a:t>
              </a:r>
            </a:p>
          </p:txBody>
        </p:sp>
        <p:sp>
          <p:nvSpPr>
            <p:cNvPr id="163" name="pg158"/>
            <p:cNvSpPr/>
            <p:nvPr/>
          </p:nvSpPr>
          <p:spPr>
            <a:xfrm>
              <a:off x="7716781" y="4707266"/>
              <a:ext cx="423006" cy="169038"/>
            </a:xfrm>
            <a:custGeom>
              <a:avLst/>
              <a:pathLst>
                <a:path w="423006" h="169038">
                  <a:moveTo>
                    <a:pt x="27432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2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tx159"/>
            <p:cNvSpPr/>
            <p:nvPr/>
          </p:nvSpPr>
          <p:spPr>
            <a:xfrm>
              <a:off x="7762501" y="4782193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305,47</a:t>
              </a:r>
            </a:p>
          </p:txBody>
        </p:sp>
        <p:sp>
          <p:nvSpPr>
            <p:cNvPr id="165" name="pg160"/>
            <p:cNvSpPr/>
            <p:nvPr/>
          </p:nvSpPr>
          <p:spPr>
            <a:xfrm>
              <a:off x="8122177" y="4477961"/>
              <a:ext cx="423006" cy="169038"/>
            </a:xfrm>
            <a:custGeom>
              <a:avLst/>
              <a:pathLst>
                <a:path w="423006" h="169038">
                  <a:moveTo>
                    <a:pt x="27431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1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tx161"/>
            <p:cNvSpPr/>
            <p:nvPr/>
          </p:nvSpPr>
          <p:spPr>
            <a:xfrm>
              <a:off x="8167897" y="4552888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442,29</a:t>
              </a:r>
            </a:p>
          </p:txBody>
        </p:sp>
        <p:sp>
          <p:nvSpPr>
            <p:cNvPr id="167" name="pg162"/>
            <p:cNvSpPr/>
            <p:nvPr/>
          </p:nvSpPr>
          <p:spPr>
            <a:xfrm>
              <a:off x="8541086" y="4321293"/>
              <a:ext cx="423006" cy="169038"/>
            </a:xfrm>
            <a:custGeom>
              <a:avLst/>
              <a:pathLst>
                <a:path w="423006" h="169038">
                  <a:moveTo>
                    <a:pt x="27431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1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63"/>
            <p:cNvSpPr/>
            <p:nvPr/>
          </p:nvSpPr>
          <p:spPr>
            <a:xfrm>
              <a:off x="8586806" y="4396220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535,77</a:t>
              </a:r>
            </a:p>
          </p:txBody>
        </p:sp>
        <p:sp>
          <p:nvSpPr>
            <p:cNvPr id="169" name="pg164"/>
            <p:cNvSpPr/>
            <p:nvPr/>
          </p:nvSpPr>
          <p:spPr>
            <a:xfrm>
              <a:off x="8946482" y="4178762"/>
              <a:ext cx="423006" cy="169038"/>
            </a:xfrm>
            <a:custGeom>
              <a:avLst/>
              <a:pathLst>
                <a:path w="423006" h="169038">
                  <a:moveTo>
                    <a:pt x="27431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1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tx165"/>
            <p:cNvSpPr/>
            <p:nvPr/>
          </p:nvSpPr>
          <p:spPr>
            <a:xfrm>
              <a:off x="8992202" y="4253689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620,82</a:t>
              </a:r>
            </a:p>
          </p:txBody>
        </p:sp>
        <p:sp>
          <p:nvSpPr>
            <p:cNvPr id="171" name="pg166"/>
            <p:cNvSpPr/>
            <p:nvPr/>
          </p:nvSpPr>
          <p:spPr>
            <a:xfrm>
              <a:off x="9365391" y="4171775"/>
              <a:ext cx="423006" cy="169038"/>
            </a:xfrm>
            <a:custGeom>
              <a:avLst/>
              <a:pathLst>
                <a:path w="423006" h="169038">
                  <a:moveTo>
                    <a:pt x="27431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1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tx167"/>
            <p:cNvSpPr/>
            <p:nvPr/>
          </p:nvSpPr>
          <p:spPr>
            <a:xfrm>
              <a:off x="9411111" y="4246702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624,99</a:t>
              </a:r>
            </a:p>
          </p:txBody>
        </p:sp>
        <p:sp>
          <p:nvSpPr>
            <p:cNvPr id="173" name="tx168"/>
            <p:cNvSpPr/>
            <p:nvPr/>
          </p:nvSpPr>
          <p:spPr>
            <a:xfrm>
              <a:off x="6341801" y="5545633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4" name="tx169"/>
            <p:cNvSpPr/>
            <p:nvPr/>
          </p:nvSpPr>
          <p:spPr>
            <a:xfrm>
              <a:off x="6104629" y="512664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175" name="tx170"/>
            <p:cNvSpPr/>
            <p:nvPr/>
          </p:nvSpPr>
          <p:spPr>
            <a:xfrm>
              <a:off x="6104629" y="470765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76" name="tx171"/>
            <p:cNvSpPr/>
            <p:nvPr/>
          </p:nvSpPr>
          <p:spPr>
            <a:xfrm>
              <a:off x="6104629" y="428865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177" name="tx172"/>
            <p:cNvSpPr/>
            <p:nvPr/>
          </p:nvSpPr>
          <p:spPr>
            <a:xfrm>
              <a:off x="6260481" y="387115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78" name="pl173"/>
            <p:cNvSpPr/>
            <p:nvPr/>
          </p:nvSpPr>
          <p:spPr>
            <a:xfrm>
              <a:off x="6437443" y="55911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4"/>
            <p:cNvSpPr/>
            <p:nvPr/>
          </p:nvSpPr>
          <p:spPr>
            <a:xfrm>
              <a:off x="6437443" y="51721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5"/>
            <p:cNvSpPr/>
            <p:nvPr/>
          </p:nvSpPr>
          <p:spPr>
            <a:xfrm>
              <a:off x="6437443" y="4753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76"/>
            <p:cNvSpPr/>
            <p:nvPr/>
          </p:nvSpPr>
          <p:spPr>
            <a:xfrm>
              <a:off x="6437443" y="43341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77"/>
            <p:cNvSpPr/>
            <p:nvPr/>
          </p:nvSpPr>
          <p:spPr>
            <a:xfrm>
              <a:off x="6437443" y="39151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78"/>
            <p:cNvSpPr/>
            <p:nvPr/>
          </p:nvSpPr>
          <p:spPr>
            <a:xfrm>
              <a:off x="711749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79"/>
            <p:cNvSpPr/>
            <p:nvPr/>
          </p:nvSpPr>
          <p:spPr>
            <a:xfrm>
              <a:off x="7928284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0"/>
            <p:cNvSpPr/>
            <p:nvPr/>
          </p:nvSpPr>
          <p:spPr>
            <a:xfrm>
              <a:off x="875258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1"/>
            <p:cNvSpPr/>
            <p:nvPr/>
          </p:nvSpPr>
          <p:spPr>
            <a:xfrm>
              <a:off x="9576894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2"/>
            <p:cNvSpPr/>
            <p:nvPr/>
          </p:nvSpPr>
          <p:spPr>
            <a:xfrm>
              <a:off x="1040119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3"/>
            <p:cNvSpPr/>
            <p:nvPr/>
          </p:nvSpPr>
          <p:spPr>
            <a:xfrm>
              <a:off x="11225504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tx184"/>
            <p:cNvSpPr/>
            <p:nvPr/>
          </p:nvSpPr>
          <p:spPr>
            <a:xfrm>
              <a:off x="7036173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90" name="tx185"/>
            <p:cNvSpPr/>
            <p:nvPr/>
          </p:nvSpPr>
          <p:spPr>
            <a:xfrm>
              <a:off x="7840178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91" name="tx186"/>
            <p:cNvSpPr/>
            <p:nvPr/>
          </p:nvSpPr>
          <p:spPr>
            <a:xfrm>
              <a:off x="8671240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92" name="tx187"/>
            <p:cNvSpPr/>
            <p:nvPr/>
          </p:nvSpPr>
          <p:spPr>
            <a:xfrm>
              <a:off x="9475185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93" name="tx188"/>
            <p:cNvSpPr/>
            <p:nvPr/>
          </p:nvSpPr>
          <p:spPr>
            <a:xfrm>
              <a:off x="10316457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94" name="tx189"/>
            <p:cNvSpPr/>
            <p:nvPr/>
          </p:nvSpPr>
          <p:spPr>
            <a:xfrm>
              <a:off x="11127218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95" name="tx190"/>
            <p:cNvSpPr/>
            <p:nvPr/>
          </p:nvSpPr>
          <p:spPr>
            <a:xfrm>
              <a:off x="8919702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96" name="tx191"/>
            <p:cNvSpPr/>
            <p:nvPr/>
          </p:nvSpPr>
          <p:spPr>
            <a:xfrm>
              <a:off x="8372774" y="3646223"/>
              <a:ext cx="1178540" cy="133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FUNDEINFRA</a:t>
              </a:r>
            </a:p>
          </p:txBody>
        </p:sp>
        <p:sp>
          <p:nvSpPr>
            <p:cNvPr id="197" name="rc192"/>
            <p:cNvSpPr/>
            <p:nvPr/>
          </p:nvSpPr>
          <p:spPr>
            <a:xfrm>
              <a:off x="4642426" y="6097029"/>
              <a:ext cx="278522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3"/>
            <p:cNvSpPr/>
            <p:nvPr/>
          </p:nvSpPr>
          <p:spPr>
            <a:xfrm>
              <a:off x="4787930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9" name="pl194"/>
            <p:cNvSpPr/>
            <p:nvPr/>
          </p:nvSpPr>
          <p:spPr>
            <a:xfrm>
              <a:off x="4809876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5"/>
            <p:cNvSpPr/>
            <p:nvPr/>
          </p:nvSpPr>
          <p:spPr>
            <a:xfrm>
              <a:off x="4809876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rc196"/>
            <p:cNvSpPr/>
            <p:nvPr/>
          </p:nvSpPr>
          <p:spPr>
            <a:xfrm>
              <a:off x="6110955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2" name="pl197"/>
            <p:cNvSpPr/>
            <p:nvPr/>
          </p:nvSpPr>
          <p:spPr>
            <a:xfrm>
              <a:off x="6132900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198"/>
            <p:cNvSpPr/>
            <p:nvPr/>
          </p:nvSpPr>
          <p:spPr>
            <a:xfrm>
              <a:off x="6132900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tx199"/>
            <p:cNvSpPr/>
            <p:nvPr/>
          </p:nvSpPr>
          <p:spPr>
            <a:xfrm>
              <a:off x="508330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205" name="tx200"/>
            <p:cNvSpPr/>
            <p:nvPr/>
          </p:nvSpPr>
          <p:spPr>
            <a:xfrm>
              <a:off x="6406326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57</cp:revision>
  <dcterms:created xsi:type="dcterms:W3CDTF">2024-06-04T13:29:54Z</dcterms:created>
  <dcterms:modified xsi:type="dcterms:W3CDTF">2024-08-21T12:03:24Z</dcterms:modified>
</cp:coreProperties>
</file>