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708396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24360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1778805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31401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957444" y="2054369"/>
              <a:ext cx="3266207" cy="927201"/>
            </a:xfrm>
            <a:custGeom>
              <a:avLst/>
              <a:pathLst>
                <a:path w="3266207" h="927201">
                  <a:moveTo>
                    <a:pt x="0" y="475603"/>
                  </a:moveTo>
                  <a:lnTo>
                    <a:pt x="302246" y="474709"/>
                  </a:lnTo>
                  <a:lnTo>
                    <a:pt x="584992" y="366168"/>
                  </a:lnTo>
                  <a:lnTo>
                    <a:pt x="887238" y="253728"/>
                  </a:lnTo>
                  <a:lnTo>
                    <a:pt x="1179734" y="359662"/>
                  </a:lnTo>
                  <a:lnTo>
                    <a:pt x="1481980" y="460413"/>
                  </a:lnTo>
                  <a:lnTo>
                    <a:pt x="1774476" y="927201"/>
                  </a:lnTo>
                  <a:lnTo>
                    <a:pt x="2076722" y="830312"/>
                  </a:lnTo>
                  <a:lnTo>
                    <a:pt x="2378968" y="691207"/>
                  </a:lnTo>
                  <a:lnTo>
                    <a:pt x="2671464" y="444954"/>
                  </a:lnTo>
                  <a:lnTo>
                    <a:pt x="2973710" y="132942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957444" y="1066869"/>
              <a:ext cx="2076722" cy="828092"/>
            </a:xfrm>
            <a:custGeom>
              <a:avLst/>
              <a:pathLst>
                <a:path w="2076722" h="828092">
                  <a:moveTo>
                    <a:pt x="0" y="828092"/>
                  </a:moveTo>
                  <a:lnTo>
                    <a:pt x="302246" y="698564"/>
                  </a:lnTo>
                  <a:lnTo>
                    <a:pt x="584992" y="758757"/>
                  </a:lnTo>
                  <a:lnTo>
                    <a:pt x="887238" y="690911"/>
                  </a:lnTo>
                  <a:lnTo>
                    <a:pt x="1179734" y="432753"/>
                  </a:lnTo>
                  <a:lnTo>
                    <a:pt x="1481980" y="195774"/>
                  </a:lnTo>
                  <a:lnTo>
                    <a:pt x="1774476" y="0"/>
                  </a:lnTo>
                  <a:lnTo>
                    <a:pt x="2076722" y="671588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779021" y="1810442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821805" y="1840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8078331" y="168091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124051" y="171096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91222" y="174110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436942" y="177115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63324" y="1673261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709044" y="170331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85965" y="141510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9031685" y="14451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58066" y="117812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03786" y="12081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50562" y="982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596282" y="1012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852808" y="165393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898528" y="168399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644162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R$ 37B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17936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R$ 38B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1714571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R$ 39B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24977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7744227" y="2708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744227" y="2243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7744227" y="1778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131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812894" y="5340855"/>
              <a:ext cx="3891425" cy="0"/>
            </a:xfrm>
            <a:custGeom>
              <a:avLst/>
              <a:pathLst>
                <a:path w="3891425" h="0">
                  <a:moveTo>
                    <a:pt x="0" y="0"/>
                  </a:moveTo>
                  <a:lnTo>
                    <a:pt x="3891425" y="0"/>
                  </a:lnTo>
                  <a:lnTo>
                    <a:pt x="38914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812894" y="4887486"/>
              <a:ext cx="3891425" cy="0"/>
            </a:xfrm>
            <a:custGeom>
              <a:avLst/>
              <a:pathLst>
                <a:path w="3891425" h="0">
                  <a:moveTo>
                    <a:pt x="0" y="0"/>
                  </a:moveTo>
                  <a:lnTo>
                    <a:pt x="3891425" y="0"/>
                  </a:lnTo>
                  <a:lnTo>
                    <a:pt x="38914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812894" y="4434118"/>
              <a:ext cx="3891425" cy="0"/>
            </a:xfrm>
            <a:custGeom>
              <a:avLst/>
              <a:pathLst>
                <a:path w="3891425" h="0">
                  <a:moveTo>
                    <a:pt x="0" y="0"/>
                  </a:moveTo>
                  <a:lnTo>
                    <a:pt x="3891425" y="0"/>
                  </a:lnTo>
                  <a:lnTo>
                    <a:pt x="38914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812894" y="3980749"/>
              <a:ext cx="3891425" cy="0"/>
            </a:xfrm>
            <a:custGeom>
              <a:avLst/>
              <a:pathLst>
                <a:path w="3891425" h="0">
                  <a:moveTo>
                    <a:pt x="0" y="0"/>
                  </a:moveTo>
                  <a:lnTo>
                    <a:pt x="3891425" y="0"/>
                  </a:lnTo>
                  <a:lnTo>
                    <a:pt x="38914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989777" y="3767912"/>
              <a:ext cx="3537659" cy="755696"/>
            </a:xfrm>
            <a:custGeom>
              <a:avLst/>
              <a:pathLst>
                <a:path w="3537659" h="755696">
                  <a:moveTo>
                    <a:pt x="0" y="755696"/>
                  </a:moveTo>
                  <a:lnTo>
                    <a:pt x="327365" y="742938"/>
                  </a:lnTo>
                  <a:lnTo>
                    <a:pt x="633610" y="616569"/>
                  </a:lnTo>
                  <a:lnTo>
                    <a:pt x="960976" y="483252"/>
                  </a:lnTo>
                  <a:lnTo>
                    <a:pt x="1277781" y="594147"/>
                  </a:lnTo>
                  <a:lnTo>
                    <a:pt x="1605146" y="689727"/>
                  </a:lnTo>
                  <a:lnTo>
                    <a:pt x="1921952" y="576973"/>
                  </a:lnTo>
                  <a:lnTo>
                    <a:pt x="2249317" y="604547"/>
                  </a:lnTo>
                  <a:lnTo>
                    <a:pt x="2576683" y="493357"/>
                  </a:lnTo>
                  <a:lnTo>
                    <a:pt x="2893488" y="96417"/>
                  </a:lnTo>
                  <a:lnTo>
                    <a:pt x="3220853" y="0"/>
                  </a:lnTo>
                  <a:lnTo>
                    <a:pt x="3537659" y="158212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989777" y="3858436"/>
              <a:ext cx="2249317" cy="1824177"/>
            </a:xfrm>
            <a:custGeom>
              <a:avLst/>
              <a:pathLst>
                <a:path w="2249317" h="1824177">
                  <a:moveTo>
                    <a:pt x="0" y="354195"/>
                  </a:moveTo>
                  <a:lnTo>
                    <a:pt x="327365" y="399725"/>
                  </a:lnTo>
                  <a:lnTo>
                    <a:pt x="633610" y="643471"/>
                  </a:lnTo>
                  <a:lnTo>
                    <a:pt x="960976" y="260372"/>
                  </a:lnTo>
                  <a:lnTo>
                    <a:pt x="1277781" y="0"/>
                  </a:lnTo>
                  <a:lnTo>
                    <a:pt x="1605146" y="136897"/>
                  </a:lnTo>
                  <a:lnTo>
                    <a:pt x="1921952" y="104526"/>
                  </a:lnTo>
                  <a:lnTo>
                    <a:pt x="2249317" y="1824177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5"/>
            <p:cNvSpPr/>
            <p:nvPr/>
          </p:nvSpPr>
          <p:spPr>
            <a:xfrm>
              <a:off x="7838564" y="412811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6"/>
            <p:cNvSpPr/>
            <p:nvPr/>
          </p:nvSpPr>
          <p:spPr>
            <a:xfrm>
              <a:off x="7884284" y="415816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2" name="pg57"/>
            <p:cNvSpPr/>
            <p:nvPr/>
          </p:nvSpPr>
          <p:spPr>
            <a:xfrm>
              <a:off x="8165929" y="417364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8211649" y="42036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8472174" y="441738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8517894" y="444744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8799540" y="403428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8845260" y="406434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9116345" y="3773917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9162065" y="380396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9443710" y="3910814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9489430" y="394086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9760516" y="3878443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9806236" y="390849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10087881" y="559809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10133601" y="562814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7309733" y="5271917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R$ 2,0B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309733" y="4818549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R$ 2,5B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09733" y="4365181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R$ 3,0B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09733" y="3911812"/>
              <a:ext cx="440531" cy="1125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R$ 3,5B</a:t>
              </a:r>
            </a:p>
          </p:txBody>
        </p:sp>
        <p:sp>
          <p:nvSpPr>
            <p:cNvPr id="80" name="pl75"/>
            <p:cNvSpPr/>
            <p:nvPr/>
          </p:nvSpPr>
          <p:spPr>
            <a:xfrm>
              <a:off x="7778100" y="5340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7778100" y="488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778100" y="4434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778100" y="3980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8317143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8950753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9594924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1023909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10883266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11527437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8235823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8862647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9513575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10137386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798523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429150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923014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3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06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ago/2024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ago/2024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2241176" cy="53894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7674067" y="1053375"/>
              <a:ext cx="1623513" cy="462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7747863" y="1263718"/>
              <a:ext cx="1475921" cy="4193550"/>
            </a:xfrm>
            <a:custGeom>
              <a:avLst/>
              <a:pathLst>
                <a:path w="1475921" h="4193550">
                  <a:moveTo>
                    <a:pt x="0" y="4136108"/>
                  </a:moveTo>
                  <a:lnTo>
                    <a:pt x="136577" y="3798665"/>
                  </a:lnTo>
                  <a:lnTo>
                    <a:pt x="264344" y="3464792"/>
                  </a:lnTo>
                  <a:lnTo>
                    <a:pt x="400921" y="3122407"/>
                  </a:lnTo>
                  <a:lnTo>
                    <a:pt x="533093" y="2731641"/>
                  </a:lnTo>
                  <a:lnTo>
                    <a:pt x="669671" y="2360794"/>
                  </a:lnTo>
                  <a:lnTo>
                    <a:pt x="801843" y="1981538"/>
                  </a:lnTo>
                  <a:lnTo>
                    <a:pt x="938421" y="1614809"/>
                  </a:lnTo>
                  <a:lnTo>
                    <a:pt x="1074999" y="1249577"/>
                  </a:lnTo>
                  <a:lnTo>
                    <a:pt x="1207171" y="839146"/>
                  </a:lnTo>
                  <a:lnTo>
                    <a:pt x="1343749" y="444079"/>
                  </a:lnTo>
                  <a:lnTo>
                    <a:pt x="1475921" y="0"/>
                  </a:lnTo>
                  <a:lnTo>
                    <a:pt x="1475921" y="720398"/>
                  </a:lnTo>
                  <a:lnTo>
                    <a:pt x="1343749" y="1093298"/>
                  </a:lnTo>
                  <a:lnTo>
                    <a:pt x="1207171" y="1425042"/>
                  </a:lnTo>
                  <a:lnTo>
                    <a:pt x="1074999" y="1769687"/>
                  </a:lnTo>
                  <a:lnTo>
                    <a:pt x="938421" y="2076377"/>
                  </a:lnTo>
                  <a:lnTo>
                    <a:pt x="801843" y="2384325"/>
                  </a:lnTo>
                  <a:lnTo>
                    <a:pt x="669671" y="2702792"/>
                  </a:lnTo>
                  <a:lnTo>
                    <a:pt x="533093" y="3014198"/>
                  </a:lnTo>
                  <a:lnTo>
                    <a:pt x="400921" y="3342330"/>
                  </a:lnTo>
                  <a:lnTo>
                    <a:pt x="264344" y="3629836"/>
                  </a:lnTo>
                  <a:lnTo>
                    <a:pt x="136577" y="3910194"/>
                  </a:lnTo>
                  <a:lnTo>
                    <a:pt x="0" y="419355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47863" y="1263718"/>
              <a:ext cx="1475921" cy="4136108"/>
            </a:xfrm>
            <a:custGeom>
              <a:avLst/>
              <a:pathLst>
                <a:path w="1475921" h="4136108">
                  <a:moveTo>
                    <a:pt x="0" y="4136108"/>
                  </a:moveTo>
                  <a:lnTo>
                    <a:pt x="136577" y="3798665"/>
                  </a:lnTo>
                  <a:lnTo>
                    <a:pt x="264344" y="3464792"/>
                  </a:lnTo>
                  <a:lnTo>
                    <a:pt x="400921" y="3122407"/>
                  </a:lnTo>
                  <a:lnTo>
                    <a:pt x="533093" y="2731641"/>
                  </a:lnTo>
                  <a:lnTo>
                    <a:pt x="669671" y="2360794"/>
                  </a:lnTo>
                  <a:lnTo>
                    <a:pt x="801843" y="1981538"/>
                  </a:lnTo>
                  <a:lnTo>
                    <a:pt x="938421" y="1614809"/>
                  </a:lnTo>
                  <a:lnTo>
                    <a:pt x="1074999" y="1249577"/>
                  </a:lnTo>
                  <a:lnTo>
                    <a:pt x="1207171" y="839146"/>
                  </a:lnTo>
                  <a:lnTo>
                    <a:pt x="1343749" y="444079"/>
                  </a:lnTo>
                  <a:lnTo>
                    <a:pt x="14759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47863" y="1984117"/>
              <a:ext cx="1475921" cy="3473151"/>
            </a:xfrm>
            <a:custGeom>
              <a:avLst/>
              <a:pathLst>
                <a:path w="1475921" h="3473151">
                  <a:moveTo>
                    <a:pt x="1475921" y="0"/>
                  </a:moveTo>
                  <a:lnTo>
                    <a:pt x="1343749" y="372900"/>
                  </a:lnTo>
                  <a:lnTo>
                    <a:pt x="1207171" y="704643"/>
                  </a:lnTo>
                  <a:lnTo>
                    <a:pt x="1074999" y="1049288"/>
                  </a:lnTo>
                  <a:lnTo>
                    <a:pt x="938421" y="1355979"/>
                  </a:lnTo>
                  <a:lnTo>
                    <a:pt x="801843" y="1663927"/>
                  </a:lnTo>
                  <a:lnTo>
                    <a:pt x="669671" y="1982394"/>
                  </a:lnTo>
                  <a:lnTo>
                    <a:pt x="533093" y="2293800"/>
                  </a:lnTo>
                  <a:lnTo>
                    <a:pt x="400921" y="2621932"/>
                  </a:lnTo>
                  <a:lnTo>
                    <a:pt x="264344" y="2909437"/>
                  </a:lnTo>
                  <a:lnTo>
                    <a:pt x="136577" y="3189795"/>
                  </a:lnTo>
                  <a:lnTo>
                    <a:pt x="0" y="34731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747863" y="1623918"/>
              <a:ext cx="1475921" cy="3804630"/>
            </a:xfrm>
            <a:custGeom>
              <a:avLst/>
              <a:pathLst>
                <a:path w="1475921" h="3804630">
                  <a:moveTo>
                    <a:pt x="0" y="3804630"/>
                  </a:moveTo>
                  <a:lnTo>
                    <a:pt x="136577" y="3494230"/>
                  </a:lnTo>
                  <a:lnTo>
                    <a:pt x="264344" y="3187115"/>
                  </a:lnTo>
                  <a:lnTo>
                    <a:pt x="400921" y="2872169"/>
                  </a:lnTo>
                  <a:lnTo>
                    <a:pt x="533093" y="2512720"/>
                  </a:lnTo>
                  <a:lnTo>
                    <a:pt x="669671" y="2171594"/>
                  </a:lnTo>
                  <a:lnTo>
                    <a:pt x="801843" y="1822732"/>
                  </a:lnTo>
                  <a:lnTo>
                    <a:pt x="938421" y="1485394"/>
                  </a:lnTo>
                  <a:lnTo>
                    <a:pt x="1074999" y="1149432"/>
                  </a:lnTo>
                  <a:lnTo>
                    <a:pt x="1207171" y="771894"/>
                  </a:lnTo>
                  <a:lnTo>
                    <a:pt x="1343749" y="408489"/>
                  </a:lnTo>
                  <a:lnTo>
                    <a:pt x="147592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747863" y="1926878"/>
              <a:ext cx="1475921" cy="3543703"/>
            </a:xfrm>
            <a:custGeom>
              <a:avLst/>
              <a:pathLst>
                <a:path w="1475921" h="3543703">
                  <a:moveTo>
                    <a:pt x="0" y="3543703"/>
                  </a:moveTo>
                  <a:lnTo>
                    <a:pt x="136577" y="3254786"/>
                  </a:lnTo>
                  <a:lnTo>
                    <a:pt x="264344" y="2952391"/>
                  </a:lnTo>
                  <a:lnTo>
                    <a:pt x="400921" y="2633495"/>
                  </a:lnTo>
                  <a:lnTo>
                    <a:pt x="533093" y="2326426"/>
                  </a:lnTo>
                  <a:lnTo>
                    <a:pt x="669671" y="2028831"/>
                  </a:lnTo>
                  <a:lnTo>
                    <a:pt x="801843" y="1721004"/>
                  </a:lnTo>
                  <a:lnTo>
                    <a:pt x="938421" y="1415981"/>
                  </a:lnTo>
                  <a:lnTo>
                    <a:pt x="1074999" y="1099789"/>
                  </a:lnTo>
                  <a:lnTo>
                    <a:pt x="1207171" y="739753"/>
                  </a:lnTo>
                  <a:lnTo>
                    <a:pt x="1343749" y="368253"/>
                  </a:lnTo>
                  <a:lnTo>
                    <a:pt x="1475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7747863" y="3266169"/>
              <a:ext cx="938421" cy="2162378"/>
            </a:xfrm>
            <a:custGeom>
              <a:avLst/>
              <a:pathLst>
                <a:path w="938421" h="2162378">
                  <a:moveTo>
                    <a:pt x="0" y="2162378"/>
                  </a:moveTo>
                  <a:lnTo>
                    <a:pt x="136577" y="1843771"/>
                  </a:lnTo>
                  <a:lnTo>
                    <a:pt x="264344" y="1550875"/>
                  </a:lnTo>
                  <a:lnTo>
                    <a:pt x="400921" y="1217703"/>
                  </a:lnTo>
                  <a:lnTo>
                    <a:pt x="533093" y="858251"/>
                  </a:lnTo>
                  <a:lnTo>
                    <a:pt x="669671" y="511218"/>
                  </a:lnTo>
                  <a:lnTo>
                    <a:pt x="801843" y="156974"/>
                  </a:lnTo>
                  <a:lnTo>
                    <a:pt x="93842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7674067" y="5102487"/>
              <a:ext cx="255954" cy="191800"/>
            </a:xfrm>
            <a:custGeom>
              <a:avLst/>
              <a:pathLst>
                <a:path w="255954" h="191800">
                  <a:moveTo>
                    <a:pt x="0" y="191800"/>
                  </a:moveTo>
                  <a:lnTo>
                    <a:pt x="228522" y="191800"/>
                  </a:lnTo>
                  <a:lnTo>
                    <a:pt x="227418" y="191778"/>
                  </a:lnTo>
                  <a:lnTo>
                    <a:pt x="231829" y="191600"/>
                  </a:lnTo>
                  <a:lnTo>
                    <a:pt x="236154" y="190717"/>
                  </a:lnTo>
                  <a:lnTo>
                    <a:pt x="240282" y="189152"/>
                  </a:lnTo>
                  <a:lnTo>
                    <a:pt x="244105" y="186944"/>
                  </a:lnTo>
                  <a:lnTo>
                    <a:pt x="247525" y="184152"/>
                  </a:lnTo>
                  <a:lnTo>
                    <a:pt x="250452" y="180848"/>
                  </a:lnTo>
                  <a:lnTo>
                    <a:pt x="252812" y="177117"/>
                  </a:lnTo>
                  <a:lnTo>
                    <a:pt x="254542" y="173055"/>
                  </a:lnTo>
                  <a:lnTo>
                    <a:pt x="255599" y="168769"/>
                  </a:lnTo>
                  <a:lnTo>
                    <a:pt x="255954" y="164368"/>
                  </a:lnTo>
                  <a:lnTo>
                    <a:pt x="255954" y="27431"/>
                  </a:lnTo>
                  <a:lnTo>
                    <a:pt x="255599" y="23031"/>
                  </a:lnTo>
                  <a:lnTo>
                    <a:pt x="254542" y="18745"/>
                  </a:lnTo>
                  <a:lnTo>
                    <a:pt x="252812" y="14683"/>
                  </a:lnTo>
                  <a:lnTo>
                    <a:pt x="250452" y="10952"/>
                  </a:lnTo>
                  <a:lnTo>
                    <a:pt x="247525" y="7647"/>
                  </a:lnTo>
                  <a:lnTo>
                    <a:pt x="244105" y="4855"/>
                  </a:lnTo>
                  <a:lnTo>
                    <a:pt x="240282" y="2648"/>
                  </a:lnTo>
                  <a:lnTo>
                    <a:pt x="236154" y="1083"/>
                  </a:lnTo>
                  <a:lnTo>
                    <a:pt x="231829" y="200"/>
                  </a:lnTo>
                  <a:lnTo>
                    <a:pt x="228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7611425" y="513672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7702282" y="478387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7748002" y="481811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7830049" y="449098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7875769" y="452522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7927639" y="415781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7973359" y="4192049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8059811" y="379835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8105531" y="383259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8235376" y="345132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8281096" y="348556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8328561" y="309708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8374281" y="31313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8465139" y="294010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8510859" y="297434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7674067" y="1053375"/>
              <a:ext cx="0" cy="4627548"/>
            </a:xfrm>
            <a:custGeom>
              <a:avLst/>
              <a:pathLst>
                <a:path w="0" h="4627548">
                  <a:moveTo>
                    <a:pt x="0" y="462754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7388811" y="476490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88811" y="3817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388811" y="286921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388811" y="192145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7636109" y="48103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636109" y="38625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7636109" y="29147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7636109" y="19669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7674067" y="5680924"/>
              <a:ext cx="1623513" cy="0"/>
            </a:xfrm>
            <a:custGeom>
              <a:avLst/>
              <a:pathLst>
                <a:path w="1623513" h="0">
                  <a:moveTo>
                    <a:pt x="0" y="0"/>
                  </a:moveTo>
                  <a:lnTo>
                    <a:pt x="162351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7884441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14878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841753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868628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895503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922378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7803121" y="574633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8060679" y="574781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8336186" y="572359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8584576" y="574621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8870292" y="574978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9125498" y="574781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443482" y="601151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6745937" y="329973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7840341" y="8052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9373496" y="731520"/>
              <a:ext cx="89647" cy="53894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9463143" y="731520"/>
              <a:ext cx="2241176" cy="53894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9937085" y="1053375"/>
              <a:ext cx="1691319" cy="462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10013963" y="1263718"/>
              <a:ext cx="1537563" cy="2398961"/>
            </a:xfrm>
            <a:custGeom>
              <a:avLst/>
              <a:pathLst>
                <a:path w="1537563" h="2398961">
                  <a:moveTo>
                    <a:pt x="0" y="1255824"/>
                  </a:moveTo>
                  <a:lnTo>
                    <a:pt x="142281" y="1562512"/>
                  </a:lnTo>
                  <a:lnTo>
                    <a:pt x="275384" y="1614823"/>
                  </a:lnTo>
                  <a:lnTo>
                    <a:pt x="417666" y="1490100"/>
                  </a:lnTo>
                  <a:lnTo>
                    <a:pt x="555358" y="781185"/>
                  </a:lnTo>
                  <a:lnTo>
                    <a:pt x="697640" y="1073049"/>
                  </a:lnTo>
                  <a:lnTo>
                    <a:pt x="835332" y="949836"/>
                  </a:lnTo>
                  <a:lnTo>
                    <a:pt x="977614" y="1133388"/>
                  </a:lnTo>
                  <a:lnTo>
                    <a:pt x="1119896" y="1155330"/>
                  </a:lnTo>
                  <a:lnTo>
                    <a:pt x="1257589" y="493037"/>
                  </a:lnTo>
                  <a:lnTo>
                    <a:pt x="1399871" y="718169"/>
                  </a:lnTo>
                  <a:lnTo>
                    <a:pt x="1537563" y="0"/>
                  </a:lnTo>
                  <a:lnTo>
                    <a:pt x="1537563" y="1042969"/>
                  </a:lnTo>
                  <a:lnTo>
                    <a:pt x="1399871" y="1646027"/>
                  </a:lnTo>
                  <a:lnTo>
                    <a:pt x="1257589" y="1456981"/>
                  </a:lnTo>
                  <a:lnTo>
                    <a:pt x="1119896" y="2013118"/>
                  </a:lnTo>
                  <a:lnTo>
                    <a:pt x="977614" y="1994693"/>
                  </a:lnTo>
                  <a:lnTo>
                    <a:pt x="835332" y="1840561"/>
                  </a:lnTo>
                  <a:lnTo>
                    <a:pt x="697640" y="1944025"/>
                  </a:lnTo>
                  <a:lnTo>
                    <a:pt x="555358" y="1698942"/>
                  </a:lnTo>
                  <a:lnTo>
                    <a:pt x="417666" y="2294229"/>
                  </a:lnTo>
                  <a:lnTo>
                    <a:pt x="275384" y="2398961"/>
                  </a:lnTo>
                  <a:lnTo>
                    <a:pt x="142281" y="2355034"/>
                  </a:lnTo>
                  <a:lnTo>
                    <a:pt x="0" y="209750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013963" y="1263718"/>
              <a:ext cx="1537563" cy="1614823"/>
            </a:xfrm>
            <a:custGeom>
              <a:avLst/>
              <a:pathLst>
                <a:path w="1537563" h="1614823">
                  <a:moveTo>
                    <a:pt x="0" y="1255824"/>
                  </a:moveTo>
                  <a:lnTo>
                    <a:pt x="142281" y="1562512"/>
                  </a:lnTo>
                  <a:lnTo>
                    <a:pt x="275384" y="1614823"/>
                  </a:lnTo>
                  <a:lnTo>
                    <a:pt x="417666" y="1490100"/>
                  </a:lnTo>
                  <a:lnTo>
                    <a:pt x="555358" y="781185"/>
                  </a:lnTo>
                  <a:lnTo>
                    <a:pt x="697640" y="1073049"/>
                  </a:lnTo>
                  <a:lnTo>
                    <a:pt x="835332" y="949836"/>
                  </a:lnTo>
                  <a:lnTo>
                    <a:pt x="977614" y="1133388"/>
                  </a:lnTo>
                  <a:lnTo>
                    <a:pt x="1119896" y="1155330"/>
                  </a:lnTo>
                  <a:lnTo>
                    <a:pt x="1257589" y="493037"/>
                  </a:lnTo>
                  <a:lnTo>
                    <a:pt x="1399871" y="718169"/>
                  </a:lnTo>
                  <a:lnTo>
                    <a:pt x="153756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013963" y="2306688"/>
              <a:ext cx="1537563" cy="1355991"/>
            </a:xfrm>
            <a:custGeom>
              <a:avLst/>
              <a:pathLst>
                <a:path w="1537563" h="1355991">
                  <a:moveTo>
                    <a:pt x="1537563" y="0"/>
                  </a:moveTo>
                  <a:lnTo>
                    <a:pt x="1399871" y="603057"/>
                  </a:lnTo>
                  <a:lnTo>
                    <a:pt x="1257589" y="414011"/>
                  </a:lnTo>
                  <a:lnTo>
                    <a:pt x="1119896" y="970148"/>
                  </a:lnTo>
                  <a:lnTo>
                    <a:pt x="977614" y="951723"/>
                  </a:lnTo>
                  <a:lnTo>
                    <a:pt x="835332" y="797591"/>
                  </a:lnTo>
                  <a:lnTo>
                    <a:pt x="697640" y="901055"/>
                  </a:lnTo>
                  <a:lnTo>
                    <a:pt x="555358" y="655972"/>
                  </a:lnTo>
                  <a:lnTo>
                    <a:pt x="417666" y="1251259"/>
                  </a:lnTo>
                  <a:lnTo>
                    <a:pt x="275384" y="1355991"/>
                  </a:lnTo>
                  <a:lnTo>
                    <a:pt x="142281" y="1312064"/>
                  </a:lnTo>
                  <a:lnTo>
                    <a:pt x="0" y="10545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013963" y="1785203"/>
              <a:ext cx="1537563" cy="1485407"/>
            </a:xfrm>
            <a:custGeom>
              <a:avLst/>
              <a:pathLst>
                <a:path w="1537563" h="1485407">
                  <a:moveTo>
                    <a:pt x="0" y="1155179"/>
                  </a:moveTo>
                  <a:lnTo>
                    <a:pt x="142281" y="1437288"/>
                  </a:lnTo>
                  <a:lnTo>
                    <a:pt x="275384" y="1485407"/>
                  </a:lnTo>
                  <a:lnTo>
                    <a:pt x="417666" y="1370680"/>
                  </a:lnTo>
                  <a:lnTo>
                    <a:pt x="555358" y="718578"/>
                  </a:lnTo>
                  <a:lnTo>
                    <a:pt x="697640" y="987052"/>
                  </a:lnTo>
                  <a:lnTo>
                    <a:pt x="835332" y="873714"/>
                  </a:lnTo>
                  <a:lnTo>
                    <a:pt x="977614" y="1042556"/>
                  </a:lnTo>
                  <a:lnTo>
                    <a:pt x="1119896" y="1062739"/>
                  </a:lnTo>
                  <a:lnTo>
                    <a:pt x="1257589" y="453524"/>
                  </a:lnTo>
                  <a:lnTo>
                    <a:pt x="1399871" y="660613"/>
                  </a:lnTo>
                  <a:lnTo>
                    <a:pt x="153756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013963" y="2327211"/>
              <a:ext cx="1537563" cy="1229073"/>
            </a:xfrm>
            <a:custGeom>
              <a:avLst/>
              <a:pathLst>
                <a:path w="1537563" h="1229073">
                  <a:moveTo>
                    <a:pt x="0" y="1229073"/>
                  </a:moveTo>
                  <a:lnTo>
                    <a:pt x="142281" y="1210060"/>
                  </a:lnTo>
                  <a:lnTo>
                    <a:pt x="275384" y="1012574"/>
                  </a:lnTo>
                  <a:lnTo>
                    <a:pt x="417666" y="770782"/>
                  </a:lnTo>
                  <a:lnTo>
                    <a:pt x="555358" y="944079"/>
                  </a:lnTo>
                  <a:lnTo>
                    <a:pt x="697640" y="1082892"/>
                  </a:lnTo>
                  <a:lnTo>
                    <a:pt x="835332" y="932979"/>
                  </a:lnTo>
                  <a:lnTo>
                    <a:pt x="977614" y="974064"/>
                  </a:lnTo>
                  <a:lnTo>
                    <a:pt x="1119896" y="810396"/>
                  </a:lnTo>
                  <a:lnTo>
                    <a:pt x="1257589" y="167968"/>
                  </a:lnTo>
                  <a:lnTo>
                    <a:pt x="1399871" y="0"/>
                  </a:lnTo>
                  <a:lnTo>
                    <a:pt x="1537563" y="4755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9937085" y="2614322"/>
              <a:ext cx="259036" cy="191800"/>
            </a:xfrm>
            <a:custGeom>
              <a:avLst/>
              <a:pathLst>
                <a:path w="259036" h="191800">
                  <a:moveTo>
                    <a:pt x="0" y="191800"/>
                  </a:moveTo>
                  <a:lnTo>
                    <a:pt x="231604" y="191800"/>
                  </a:lnTo>
                  <a:lnTo>
                    <a:pt x="230500" y="191778"/>
                  </a:lnTo>
                  <a:lnTo>
                    <a:pt x="234911" y="191600"/>
                  </a:lnTo>
                  <a:lnTo>
                    <a:pt x="239236" y="190717"/>
                  </a:lnTo>
                  <a:lnTo>
                    <a:pt x="243364" y="189152"/>
                  </a:lnTo>
                  <a:lnTo>
                    <a:pt x="247187" y="186944"/>
                  </a:lnTo>
                  <a:lnTo>
                    <a:pt x="250607" y="184152"/>
                  </a:lnTo>
                  <a:lnTo>
                    <a:pt x="253535" y="180848"/>
                  </a:lnTo>
                  <a:lnTo>
                    <a:pt x="255894" y="177117"/>
                  </a:lnTo>
                  <a:lnTo>
                    <a:pt x="257624" y="173055"/>
                  </a:lnTo>
                  <a:lnTo>
                    <a:pt x="258681" y="168769"/>
                  </a:lnTo>
                  <a:lnTo>
                    <a:pt x="259036" y="164368"/>
                  </a:lnTo>
                  <a:lnTo>
                    <a:pt x="259036" y="27431"/>
                  </a:lnTo>
                  <a:lnTo>
                    <a:pt x="258681" y="23031"/>
                  </a:lnTo>
                  <a:lnTo>
                    <a:pt x="257624" y="18745"/>
                  </a:lnTo>
                  <a:lnTo>
                    <a:pt x="255894" y="14683"/>
                  </a:lnTo>
                  <a:lnTo>
                    <a:pt x="253535" y="10952"/>
                  </a:lnTo>
                  <a:lnTo>
                    <a:pt x="250607" y="7647"/>
                  </a:lnTo>
                  <a:lnTo>
                    <a:pt x="247187" y="4855"/>
                  </a:lnTo>
                  <a:lnTo>
                    <a:pt x="243364" y="2648"/>
                  </a:lnTo>
                  <a:lnTo>
                    <a:pt x="239236" y="1083"/>
                  </a:lnTo>
                  <a:lnTo>
                    <a:pt x="234911" y="200"/>
                  </a:lnTo>
                  <a:lnTo>
                    <a:pt x="2316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9877524" y="264855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9974086" y="2776156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10019806" y="28103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10107189" y="3152906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10152909" y="31871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10249471" y="256276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10295191" y="259699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10387163" y="2177669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10432883" y="221190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10529445" y="235965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10575165" y="239389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10667137" y="225398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10712857" y="228822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10809419" y="5144520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10855139" y="517875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10013963" y="2503730"/>
              <a:ext cx="977614" cy="2966851"/>
            </a:xfrm>
            <a:custGeom>
              <a:avLst/>
              <a:pathLst>
                <a:path w="977614" h="2966851">
                  <a:moveTo>
                    <a:pt x="0" y="436653"/>
                  </a:moveTo>
                  <a:lnTo>
                    <a:pt x="142281" y="598486"/>
                  </a:lnTo>
                  <a:lnTo>
                    <a:pt x="275384" y="975237"/>
                  </a:lnTo>
                  <a:lnTo>
                    <a:pt x="417666" y="385091"/>
                  </a:lnTo>
                  <a:lnTo>
                    <a:pt x="555358" y="0"/>
                  </a:lnTo>
                  <a:lnTo>
                    <a:pt x="697640" y="181986"/>
                  </a:lnTo>
                  <a:lnTo>
                    <a:pt x="835332" y="76317"/>
                  </a:lnTo>
                  <a:lnTo>
                    <a:pt x="977614" y="296685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9937085" y="1053375"/>
              <a:ext cx="0" cy="4627548"/>
            </a:xfrm>
            <a:custGeom>
              <a:avLst/>
              <a:pathLst>
                <a:path w="0" h="4627548">
                  <a:moveTo>
                    <a:pt x="0" y="462754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719635" y="494907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9719635" y="355872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9719635" y="217182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9899127" y="49930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9899127" y="36042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899127" y="22154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9937085" y="5680924"/>
              <a:ext cx="1691319" cy="0"/>
            </a:xfrm>
            <a:custGeom>
              <a:avLst/>
              <a:pathLst>
                <a:path w="1691319" h="0">
                  <a:moveTo>
                    <a:pt x="0" y="0"/>
                  </a:moveTo>
                  <a:lnTo>
                    <a:pt x="169131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0156245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10431629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0711603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10991578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1271552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551526" y="56809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10074925" y="574633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10343523" y="574781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630254" y="572359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0889868" y="574621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1186809" y="574978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453240" y="574781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0558312" y="590063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9076761" y="329973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9827134" y="7703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7424288" y="612095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59806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59806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759806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8921089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8921089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8921089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1024411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1024411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10244114" y="63065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7871490" y="626105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9194515" y="626111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0517539" y="623694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graphicFrame>
        <p:nvGraphicFramePr>
          <p:cNvPr id="119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2024-08-19T16:34:25Z</dcterms:modified>
</cp:coreProperties>
</file>