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20/08/2024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660812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162538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664265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683878"/>
              <a:ext cx="1514738" cy="1389046"/>
            </a:xfrm>
            <a:custGeom>
              <a:avLst/>
              <a:pathLst>
                <a:path w="1514738" h="1389046">
                  <a:moveTo>
                    <a:pt x="0" y="1389046"/>
                  </a:moveTo>
                  <a:lnTo>
                    <a:pt x="140169" y="1295711"/>
                  </a:lnTo>
                  <a:lnTo>
                    <a:pt x="271296" y="1201092"/>
                  </a:lnTo>
                  <a:lnTo>
                    <a:pt x="411466" y="1096027"/>
                  </a:lnTo>
                  <a:lnTo>
                    <a:pt x="547114" y="974665"/>
                  </a:lnTo>
                  <a:lnTo>
                    <a:pt x="687284" y="843509"/>
                  </a:lnTo>
                  <a:lnTo>
                    <a:pt x="822932" y="719601"/>
                  </a:lnTo>
                  <a:lnTo>
                    <a:pt x="963102" y="572321"/>
                  </a:lnTo>
                  <a:lnTo>
                    <a:pt x="1103272" y="417323"/>
                  </a:lnTo>
                  <a:lnTo>
                    <a:pt x="1238920" y="269097"/>
                  </a:lnTo>
                  <a:lnTo>
                    <a:pt x="1379090" y="132237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2032389"/>
              <a:ext cx="963102" cy="998863"/>
            </a:xfrm>
            <a:custGeom>
              <a:avLst/>
              <a:pathLst>
                <a:path w="963102" h="998863">
                  <a:moveTo>
                    <a:pt x="0" y="998863"/>
                  </a:moveTo>
                  <a:lnTo>
                    <a:pt x="140169" y="863231"/>
                  </a:lnTo>
                  <a:lnTo>
                    <a:pt x="271296" y="719572"/>
                  </a:lnTo>
                  <a:lnTo>
                    <a:pt x="411466" y="562572"/>
                  </a:lnTo>
                  <a:lnTo>
                    <a:pt x="547114" y="417555"/>
                  </a:lnTo>
                  <a:lnTo>
                    <a:pt x="687284" y="254281"/>
                  </a:lnTo>
                  <a:lnTo>
                    <a:pt x="822932" y="75423"/>
                  </a:lnTo>
                  <a:lnTo>
                    <a:pt x="96310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3135" y="1451003"/>
              <a:ext cx="1514738" cy="1580547"/>
            </a:xfrm>
            <a:custGeom>
              <a:avLst/>
              <a:pathLst>
                <a:path w="1514738" h="1580547">
                  <a:moveTo>
                    <a:pt x="0" y="1580547"/>
                  </a:moveTo>
                  <a:lnTo>
                    <a:pt x="140169" y="1444997"/>
                  </a:lnTo>
                  <a:lnTo>
                    <a:pt x="271296" y="1305099"/>
                  </a:lnTo>
                  <a:lnTo>
                    <a:pt x="411466" y="1164716"/>
                  </a:lnTo>
                  <a:lnTo>
                    <a:pt x="547114" y="1018479"/>
                  </a:lnTo>
                  <a:lnTo>
                    <a:pt x="687284" y="872778"/>
                  </a:lnTo>
                  <a:lnTo>
                    <a:pt x="822932" y="724681"/>
                  </a:lnTo>
                  <a:lnTo>
                    <a:pt x="963102" y="573352"/>
                  </a:lnTo>
                  <a:lnTo>
                    <a:pt x="1103272" y="422246"/>
                  </a:lnTo>
                  <a:lnTo>
                    <a:pt x="1238920" y="276841"/>
                  </a:lnTo>
                  <a:lnTo>
                    <a:pt x="1379090" y="13866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795642" y="261681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211890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1618783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2603" y="2660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2162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2603" y="1664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88510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55873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223237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906003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24544" y="157963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1565232"/>
              <a:ext cx="1676023" cy="1507692"/>
            </a:xfrm>
            <a:custGeom>
              <a:avLst/>
              <a:pathLst>
                <a:path w="1676023" h="1507692">
                  <a:moveTo>
                    <a:pt x="0" y="1507692"/>
                  </a:moveTo>
                  <a:lnTo>
                    <a:pt x="155094" y="1377838"/>
                  </a:lnTo>
                  <a:lnTo>
                    <a:pt x="300183" y="1256330"/>
                  </a:lnTo>
                  <a:lnTo>
                    <a:pt x="455278" y="1112459"/>
                  </a:lnTo>
                  <a:lnTo>
                    <a:pt x="605369" y="990048"/>
                  </a:lnTo>
                  <a:lnTo>
                    <a:pt x="760464" y="858626"/>
                  </a:lnTo>
                  <a:lnTo>
                    <a:pt x="910556" y="720799"/>
                  </a:lnTo>
                  <a:lnTo>
                    <a:pt x="1065650" y="586277"/>
                  </a:lnTo>
                  <a:lnTo>
                    <a:pt x="1220745" y="438959"/>
                  </a:lnTo>
                  <a:lnTo>
                    <a:pt x="1370837" y="286929"/>
                  </a:lnTo>
                  <a:lnTo>
                    <a:pt x="1525931" y="144331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08346" y="2040083"/>
              <a:ext cx="1065650" cy="1028468"/>
            </a:xfrm>
            <a:custGeom>
              <a:avLst/>
              <a:pathLst>
                <a:path w="1065650" h="1028468">
                  <a:moveTo>
                    <a:pt x="0" y="1028468"/>
                  </a:moveTo>
                  <a:lnTo>
                    <a:pt x="155094" y="894699"/>
                  </a:lnTo>
                  <a:lnTo>
                    <a:pt x="300183" y="766718"/>
                  </a:lnTo>
                  <a:lnTo>
                    <a:pt x="455278" y="611024"/>
                  </a:lnTo>
                  <a:lnTo>
                    <a:pt x="605369" y="457197"/>
                  </a:lnTo>
                  <a:lnTo>
                    <a:pt x="760464" y="300306"/>
                  </a:lnTo>
                  <a:lnTo>
                    <a:pt x="910556" y="131351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08346" y="1451003"/>
              <a:ext cx="1676023" cy="1614810"/>
            </a:xfrm>
            <a:custGeom>
              <a:avLst/>
              <a:pathLst>
                <a:path w="1676023" h="1614810">
                  <a:moveTo>
                    <a:pt x="0" y="1614810"/>
                  </a:moveTo>
                  <a:lnTo>
                    <a:pt x="155094" y="1479861"/>
                  </a:lnTo>
                  <a:lnTo>
                    <a:pt x="300183" y="1343144"/>
                  </a:lnTo>
                  <a:lnTo>
                    <a:pt x="455278" y="1196570"/>
                  </a:lnTo>
                  <a:lnTo>
                    <a:pt x="605369" y="1059621"/>
                  </a:lnTo>
                  <a:lnTo>
                    <a:pt x="760464" y="915332"/>
                  </a:lnTo>
                  <a:lnTo>
                    <a:pt x="910556" y="767898"/>
                  </a:lnTo>
                  <a:lnTo>
                    <a:pt x="1065650" y="619685"/>
                  </a:lnTo>
                  <a:lnTo>
                    <a:pt x="1220745" y="467520"/>
                  </a:lnTo>
                  <a:lnTo>
                    <a:pt x="1370837" y="313759"/>
                  </a:lnTo>
                  <a:lnTo>
                    <a:pt x="1525931" y="158247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2789" y="284111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251474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218682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2789" y="186236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2789" y="153451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89750" y="2885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2558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2232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89750" y="1906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89750" y="1579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282464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241936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19104" y="201408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19104" y="160880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2906" y="1551844"/>
              <a:ext cx="1676023" cy="1521080"/>
            </a:xfrm>
            <a:custGeom>
              <a:avLst/>
              <a:pathLst>
                <a:path w="1676023" h="1521080">
                  <a:moveTo>
                    <a:pt x="0" y="1521080"/>
                  </a:moveTo>
                  <a:lnTo>
                    <a:pt x="155094" y="1380407"/>
                  </a:lnTo>
                  <a:lnTo>
                    <a:pt x="300183" y="1252489"/>
                  </a:lnTo>
                  <a:lnTo>
                    <a:pt x="455278" y="1122948"/>
                  </a:lnTo>
                  <a:lnTo>
                    <a:pt x="605369" y="978688"/>
                  </a:lnTo>
                  <a:lnTo>
                    <a:pt x="760464" y="841540"/>
                  </a:lnTo>
                  <a:lnTo>
                    <a:pt x="910556" y="704896"/>
                  </a:lnTo>
                  <a:lnTo>
                    <a:pt x="1065650" y="560337"/>
                  </a:lnTo>
                  <a:lnTo>
                    <a:pt x="1220745" y="419418"/>
                  </a:lnTo>
                  <a:lnTo>
                    <a:pt x="1370837" y="285704"/>
                  </a:lnTo>
                  <a:lnTo>
                    <a:pt x="1525931" y="149024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2906" y="1979161"/>
              <a:ext cx="1065650" cy="1073895"/>
            </a:xfrm>
            <a:custGeom>
              <a:avLst/>
              <a:pathLst>
                <a:path w="1065650" h="1073895">
                  <a:moveTo>
                    <a:pt x="0" y="1073895"/>
                  </a:moveTo>
                  <a:lnTo>
                    <a:pt x="155094" y="933198"/>
                  </a:lnTo>
                  <a:lnTo>
                    <a:pt x="300183" y="808017"/>
                  </a:lnTo>
                  <a:lnTo>
                    <a:pt x="455278" y="643086"/>
                  </a:lnTo>
                  <a:lnTo>
                    <a:pt x="605369" y="476899"/>
                  </a:lnTo>
                  <a:lnTo>
                    <a:pt x="760464" y="309907"/>
                  </a:lnTo>
                  <a:lnTo>
                    <a:pt x="910556" y="130690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2906" y="1451003"/>
              <a:ext cx="1676023" cy="1601041"/>
            </a:xfrm>
            <a:custGeom>
              <a:avLst/>
              <a:pathLst>
                <a:path w="1676023" h="1601041">
                  <a:moveTo>
                    <a:pt x="0" y="1601041"/>
                  </a:moveTo>
                  <a:lnTo>
                    <a:pt x="155094" y="1457890"/>
                  </a:lnTo>
                  <a:lnTo>
                    <a:pt x="300183" y="1325030"/>
                  </a:lnTo>
                  <a:lnTo>
                    <a:pt x="455278" y="1192768"/>
                  </a:lnTo>
                  <a:lnTo>
                    <a:pt x="605369" y="1055757"/>
                  </a:lnTo>
                  <a:lnTo>
                    <a:pt x="760464" y="911341"/>
                  </a:lnTo>
                  <a:lnTo>
                    <a:pt x="910556" y="769109"/>
                  </a:lnTo>
                  <a:lnTo>
                    <a:pt x="1065650" y="613775"/>
                  </a:lnTo>
                  <a:lnTo>
                    <a:pt x="1220745" y="464929"/>
                  </a:lnTo>
                  <a:lnTo>
                    <a:pt x="1370837" y="317066"/>
                  </a:lnTo>
                  <a:lnTo>
                    <a:pt x="1525931" y="16335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07349" y="278065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07349" y="237537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07349" y="196854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07349" y="156516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84310" y="28246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84310" y="24193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84310" y="201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84310" y="1608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287770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255400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69517" y="223031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69517" y="190661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69517" y="158292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46234" y="1509712"/>
              <a:ext cx="1534339" cy="1563212"/>
            </a:xfrm>
            <a:custGeom>
              <a:avLst/>
              <a:pathLst>
                <a:path w="1534339" h="1563212">
                  <a:moveTo>
                    <a:pt x="0" y="1563212"/>
                  </a:moveTo>
                  <a:lnTo>
                    <a:pt x="141983" y="1428253"/>
                  </a:lnTo>
                  <a:lnTo>
                    <a:pt x="274807" y="1312492"/>
                  </a:lnTo>
                  <a:lnTo>
                    <a:pt x="416790" y="1165815"/>
                  </a:lnTo>
                  <a:lnTo>
                    <a:pt x="554194" y="1028555"/>
                  </a:lnTo>
                  <a:lnTo>
                    <a:pt x="696177" y="895668"/>
                  </a:lnTo>
                  <a:lnTo>
                    <a:pt x="833581" y="748274"/>
                  </a:lnTo>
                  <a:lnTo>
                    <a:pt x="975564" y="605729"/>
                  </a:lnTo>
                  <a:lnTo>
                    <a:pt x="1117548" y="450264"/>
                  </a:lnTo>
                  <a:lnTo>
                    <a:pt x="1254952" y="297408"/>
                  </a:lnTo>
                  <a:lnTo>
                    <a:pt x="1396935" y="162030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46234" y="2025585"/>
              <a:ext cx="975564" cy="1026648"/>
            </a:xfrm>
            <a:custGeom>
              <a:avLst/>
              <a:pathLst>
                <a:path w="975564" h="1026648">
                  <a:moveTo>
                    <a:pt x="0" y="1026648"/>
                  </a:moveTo>
                  <a:lnTo>
                    <a:pt x="141983" y="889947"/>
                  </a:lnTo>
                  <a:lnTo>
                    <a:pt x="274807" y="746295"/>
                  </a:lnTo>
                  <a:lnTo>
                    <a:pt x="416790" y="592161"/>
                  </a:lnTo>
                  <a:lnTo>
                    <a:pt x="554194" y="408357"/>
                  </a:lnTo>
                  <a:lnTo>
                    <a:pt x="696177" y="239893"/>
                  </a:lnTo>
                  <a:lnTo>
                    <a:pt x="833581" y="23962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46234" y="1451003"/>
              <a:ext cx="1534339" cy="1601000"/>
            </a:xfrm>
            <a:custGeom>
              <a:avLst/>
              <a:pathLst>
                <a:path w="1534339" h="1601000">
                  <a:moveTo>
                    <a:pt x="0" y="1601000"/>
                  </a:moveTo>
                  <a:lnTo>
                    <a:pt x="141983" y="1463803"/>
                  </a:lnTo>
                  <a:lnTo>
                    <a:pt x="274807" y="1327661"/>
                  </a:lnTo>
                  <a:lnTo>
                    <a:pt x="416790" y="1178897"/>
                  </a:lnTo>
                  <a:lnTo>
                    <a:pt x="554194" y="1041292"/>
                  </a:lnTo>
                  <a:lnTo>
                    <a:pt x="696177" y="893677"/>
                  </a:lnTo>
                  <a:lnTo>
                    <a:pt x="833581" y="744250"/>
                  </a:lnTo>
                  <a:lnTo>
                    <a:pt x="975564" y="596817"/>
                  </a:lnTo>
                  <a:lnTo>
                    <a:pt x="1117548" y="444865"/>
                  </a:lnTo>
                  <a:lnTo>
                    <a:pt x="1254952" y="295560"/>
                  </a:lnTo>
                  <a:lnTo>
                    <a:pt x="1396935" y="15056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01909" y="28322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01909" y="25085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01909" y="2184769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01909" y="18611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01909" y="15374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34723" y="2877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34723" y="2554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34723" y="22303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34723" y="1906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34723" y="1582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64077" y="273476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64077" y="231209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64077" y="188942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64077" y="146675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40794" y="2019033"/>
              <a:ext cx="1534339" cy="1053892"/>
            </a:xfrm>
            <a:custGeom>
              <a:avLst/>
              <a:pathLst>
                <a:path w="1534339" h="1053892">
                  <a:moveTo>
                    <a:pt x="0" y="1053892"/>
                  </a:moveTo>
                  <a:lnTo>
                    <a:pt x="141983" y="968155"/>
                  </a:lnTo>
                  <a:lnTo>
                    <a:pt x="274807" y="887030"/>
                  </a:lnTo>
                  <a:lnTo>
                    <a:pt x="416790" y="786653"/>
                  </a:lnTo>
                  <a:lnTo>
                    <a:pt x="554194" y="681597"/>
                  </a:lnTo>
                  <a:lnTo>
                    <a:pt x="696177" y="598347"/>
                  </a:lnTo>
                  <a:lnTo>
                    <a:pt x="833581" y="514874"/>
                  </a:lnTo>
                  <a:lnTo>
                    <a:pt x="975564" y="431771"/>
                  </a:lnTo>
                  <a:lnTo>
                    <a:pt x="1117548" y="332576"/>
                  </a:lnTo>
                  <a:lnTo>
                    <a:pt x="1254952" y="232047"/>
                  </a:lnTo>
                  <a:lnTo>
                    <a:pt x="1396935" y="120164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40794" y="2307066"/>
              <a:ext cx="975564" cy="741532"/>
            </a:xfrm>
            <a:custGeom>
              <a:avLst/>
              <a:pathLst>
                <a:path w="975564" h="741532">
                  <a:moveTo>
                    <a:pt x="0" y="741532"/>
                  </a:moveTo>
                  <a:lnTo>
                    <a:pt x="141983" y="634022"/>
                  </a:lnTo>
                  <a:lnTo>
                    <a:pt x="274807" y="552437"/>
                  </a:lnTo>
                  <a:lnTo>
                    <a:pt x="416790" y="443996"/>
                  </a:lnTo>
                  <a:lnTo>
                    <a:pt x="554194" y="323401"/>
                  </a:lnTo>
                  <a:lnTo>
                    <a:pt x="696177" y="185821"/>
                  </a:lnTo>
                  <a:lnTo>
                    <a:pt x="833581" y="64988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40794" y="1451003"/>
              <a:ext cx="1534339" cy="1565787"/>
            </a:xfrm>
            <a:custGeom>
              <a:avLst/>
              <a:pathLst>
                <a:path w="1534339" h="1565787">
                  <a:moveTo>
                    <a:pt x="0" y="1565787"/>
                  </a:moveTo>
                  <a:lnTo>
                    <a:pt x="141983" y="1428345"/>
                  </a:lnTo>
                  <a:lnTo>
                    <a:pt x="274807" y="1290189"/>
                  </a:lnTo>
                  <a:lnTo>
                    <a:pt x="416790" y="1149988"/>
                  </a:lnTo>
                  <a:lnTo>
                    <a:pt x="554194" y="1007746"/>
                  </a:lnTo>
                  <a:lnTo>
                    <a:pt x="696177" y="864295"/>
                  </a:lnTo>
                  <a:lnTo>
                    <a:pt x="833581" y="724076"/>
                  </a:lnTo>
                  <a:lnTo>
                    <a:pt x="975564" y="583516"/>
                  </a:lnTo>
                  <a:lnTo>
                    <a:pt x="1117548" y="444247"/>
                  </a:lnTo>
                  <a:lnTo>
                    <a:pt x="1254952" y="300816"/>
                  </a:lnTo>
                  <a:lnTo>
                    <a:pt x="1396935" y="151710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396469" y="26892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50642" y="226661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50642" y="184394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50642" y="14212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29283" y="2734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29283" y="2312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29283" y="1889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29283" y="1466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63251" y="566012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63251" y="5063672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63251" y="44672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31904" y="3969166"/>
              <a:ext cx="1373054" cy="1557591"/>
            </a:xfrm>
            <a:custGeom>
              <a:avLst/>
              <a:pathLst>
                <a:path w="1373054" h="1557591">
                  <a:moveTo>
                    <a:pt x="0" y="1557591"/>
                  </a:moveTo>
                  <a:lnTo>
                    <a:pt x="127058" y="1417521"/>
                  </a:lnTo>
                  <a:lnTo>
                    <a:pt x="245920" y="1283065"/>
                  </a:lnTo>
                  <a:lnTo>
                    <a:pt x="372978" y="1151164"/>
                  </a:lnTo>
                  <a:lnTo>
                    <a:pt x="495938" y="1007245"/>
                  </a:lnTo>
                  <a:lnTo>
                    <a:pt x="622997" y="858034"/>
                  </a:lnTo>
                  <a:lnTo>
                    <a:pt x="745957" y="695929"/>
                  </a:lnTo>
                  <a:lnTo>
                    <a:pt x="873016" y="523107"/>
                  </a:lnTo>
                  <a:lnTo>
                    <a:pt x="1000075" y="375087"/>
                  </a:lnTo>
                  <a:lnTo>
                    <a:pt x="1123035" y="236401"/>
                  </a:lnTo>
                  <a:lnTo>
                    <a:pt x="1250094" y="11335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31904" y="4155197"/>
              <a:ext cx="873016" cy="1379014"/>
            </a:xfrm>
            <a:custGeom>
              <a:avLst/>
              <a:pathLst>
                <a:path w="873016" h="1379014">
                  <a:moveTo>
                    <a:pt x="0" y="1379014"/>
                  </a:moveTo>
                  <a:lnTo>
                    <a:pt x="127058" y="1259071"/>
                  </a:lnTo>
                  <a:lnTo>
                    <a:pt x="245920" y="1157010"/>
                  </a:lnTo>
                  <a:lnTo>
                    <a:pt x="372978" y="1046885"/>
                  </a:lnTo>
                  <a:lnTo>
                    <a:pt x="495938" y="902277"/>
                  </a:lnTo>
                  <a:lnTo>
                    <a:pt x="622997" y="750867"/>
                  </a:lnTo>
                  <a:lnTo>
                    <a:pt x="745957" y="154632"/>
                  </a:lnTo>
                  <a:lnTo>
                    <a:pt x="8730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31904" y="4773352"/>
              <a:ext cx="1373054" cy="817736"/>
            </a:xfrm>
            <a:custGeom>
              <a:avLst/>
              <a:pathLst>
                <a:path w="1373054" h="817736">
                  <a:moveTo>
                    <a:pt x="0" y="817736"/>
                  </a:moveTo>
                  <a:lnTo>
                    <a:pt x="127058" y="754041"/>
                  </a:lnTo>
                  <a:lnTo>
                    <a:pt x="245920" y="682545"/>
                  </a:lnTo>
                  <a:lnTo>
                    <a:pt x="372978" y="613333"/>
                  </a:lnTo>
                  <a:lnTo>
                    <a:pt x="495938" y="535611"/>
                  </a:lnTo>
                  <a:lnTo>
                    <a:pt x="622997" y="459394"/>
                  </a:lnTo>
                  <a:lnTo>
                    <a:pt x="745957" y="379551"/>
                  </a:lnTo>
                  <a:lnTo>
                    <a:pt x="873016" y="298074"/>
                  </a:lnTo>
                  <a:lnTo>
                    <a:pt x="1000075" y="216235"/>
                  </a:lnTo>
                  <a:lnTo>
                    <a:pt x="1123035" y="139410"/>
                  </a:lnTo>
                  <a:lnTo>
                    <a:pt x="1250094" y="68405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32815" y="561464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63448" y="501819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795642" y="44217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28456" y="5660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28456" y="506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28456" y="4467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24544" y="538699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24544" y="504061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24544" y="469424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24544" y="434787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24544" y="4001502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08346" y="4029926"/>
              <a:ext cx="1676023" cy="1561161"/>
            </a:xfrm>
            <a:custGeom>
              <a:avLst/>
              <a:pathLst>
                <a:path w="1676023" h="1561161">
                  <a:moveTo>
                    <a:pt x="0" y="1561161"/>
                  </a:moveTo>
                  <a:lnTo>
                    <a:pt x="155094" y="1433891"/>
                  </a:lnTo>
                  <a:lnTo>
                    <a:pt x="300183" y="1311034"/>
                  </a:lnTo>
                  <a:lnTo>
                    <a:pt x="455278" y="1162726"/>
                  </a:lnTo>
                  <a:lnTo>
                    <a:pt x="605369" y="1029731"/>
                  </a:lnTo>
                  <a:lnTo>
                    <a:pt x="760464" y="891039"/>
                  </a:lnTo>
                  <a:lnTo>
                    <a:pt x="910556" y="749553"/>
                  </a:lnTo>
                  <a:lnTo>
                    <a:pt x="1065650" y="612450"/>
                  </a:lnTo>
                  <a:lnTo>
                    <a:pt x="1220745" y="459492"/>
                  </a:lnTo>
                  <a:lnTo>
                    <a:pt x="1370837" y="308886"/>
                  </a:lnTo>
                  <a:lnTo>
                    <a:pt x="1525931" y="156335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08346" y="4459239"/>
              <a:ext cx="1065650" cy="1124130"/>
            </a:xfrm>
            <a:custGeom>
              <a:avLst/>
              <a:pathLst>
                <a:path w="1065650" h="1124130">
                  <a:moveTo>
                    <a:pt x="0" y="1124130"/>
                  </a:moveTo>
                  <a:lnTo>
                    <a:pt x="155094" y="981009"/>
                  </a:lnTo>
                  <a:lnTo>
                    <a:pt x="300183" y="842621"/>
                  </a:lnTo>
                  <a:lnTo>
                    <a:pt x="455278" y="670195"/>
                  </a:lnTo>
                  <a:lnTo>
                    <a:pt x="605369" y="515588"/>
                  </a:lnTo>
                  <a:lnTo>
                    <a:pt x="760464" y="343754"/>
                  </a:lnTo>
                  <a:lnTo>
                    <a:pt x="910556" y="141289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08346" y="3969166"/>
              <a:ext cx="1676023" cy="1617671"/>
            </a:xfrm>
            <a:custGeom>
              <a:avLst/>
              <a:pathLst>
                <a:path w="1676023" h="1617671">
                  <a:moveTo>
                    <a:pt x="0" y="1617671"/>
                  </a:moveTo>
                  <a:lnTo>
                    <a:pt x="155094" y="1478420"/>
                  </a:lnTo>
                  <a:lnTo>
                    <a:pt x="300183" y="1340863"/>
                  </a:lnTo>
                  <a:lnTo>
                    <a:pt x="455278" y="1195329"/>
                  </a:lnTo>
                  <a:lnTo>
                    <a:pt x="605369" y="1056219"/>
                  </a:lnTo>
                  <a:lnTo>
                    <a:pt x="760464" y="907481"/>
                  </a:lnTo>
                  <a:lnTo>
                    <a:pt x="910556" y="760309"/>
                  </a:lnTo>
                  <a:lnTo>
                    <a:pt x="1065650" y="611678"/>
                  </a:lnTo>
                  <a:lnTo>
                    <a:pt x="1220745" y="459225"/>
                  </a:lnTo>
                  <a:lnTo>
                    <a:pt x="1370837" y="307180"/>
                  </a:lnTo>
                  <a:lnTo>
                    <a:pt x="1525931" y="155244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2789" y="53429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2789" y="49966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2789" y="46487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2789" y="430423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2789" y="3956377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89750" y="538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89750" y="5040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89750" y="4694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89750" y="4347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89750" y="40015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388590" y="5351332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388590" y="5007371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388590" y="4663411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388590" y="4319451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388590" y="3975490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64687" y="4362337"/>
              <a:ext cx="1521945" cy="1228750"/>
            </a:xfrm>
            <a:custGeom>
              <a:avLst/>
              <a:pathLst>
                <a:path w="1521945" h="1228750">
                  <a:moveTo>
                    <a:pt x="0" y="1228750"/>
                  </a:moveTo>
                  <a:lnTo>
                    <a:pt x="140836" y="1132727"/>
                  </a:lnTo>
                  <a:lnTo>
                    <a:pt x="272587" y="1024050"/>
                  </a:lnTo>
                  <a:lnTo>
                    <a:pt x="413424" y="936700"/>
                  </a:lnTo>
                  <a:lnTo>
                    <a:pt x="549717" y="829887"/>
                  </a:lnTo>
                  <a:lnTo>
                    <a:pt x="690554" y="724008"/>
                  </a:lnTo>
                  <a:lnTo>
                    <a:pt x="826848" y="616745"/>
                  </a:lnTo>
                  <a:lnTo>
                    <a:pt x="967685" y="502539"/>
                  </a:lnTo>
                  <a:lnTo>
                    <a:pt x="1108521" y="387600"/>
                  </a:lnTo>
                  <a:lnTo>
                    <a:pt x="1244815" y="263662"/>
                  </a:lnTo>
                  <a:lnTo>
                    <a:pt x="1385652" y="128025"/>
                  </a:lnTo>
                  <a:lnTo>
                    <a:pt x="152194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64687" y="4554041"/>
              <a:ext cx="967685" cy="1007279"/>
            </a:xfrm>
            <a:custGeom>
              <a:avLst/>
              <a:pathLst>
                <a:path w="967685" h="1007279">
                  <a:moveTo>
                    <a:pt x="0" y="1007279"/>
                  </a:moveTo>
                  <a:lnTo>
                    <a:pt x="140836" y="880149"/>
                  </a:lnTo>
                  <a:lnTo>
                    <a:pt x="272587" y="753661"/>
                  </a:lnTo>
                  <a:lnTo>
                    <a:pt x="413424" y="602578"/>
                  </a:lnTo>
                  <a:lnTo>
                    <a:pt x="549717" y="448526"/>
                  </a:lnTo>
                  <a:lnTo>
                    <a:pt x="690554" y="290019"/>
                  </a:lnTo>
                  <a:lnTo>
                    <a:pt x="826848" y="81492"/>
                  </a:lnTo>
                  <a:lnTo>
                    <a:pt x="9676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64687" y="3969166"/>
              <a:ext cx="1521945" cy="1591478"/>
            </a:xfrm>
            <a:custGeom>
              <a:avLst/>
              <a:pathLst>
                <a:path w="1521945" h="1591478">
                  <a:moveTo>
                    <a:pt x="0" y="1591478"/>
                  </a:moveTo>
                  <a:lnTo>
                    <a:pt x="140836" y="1464211"/>
                  </a:lnTo>
                  <a:lnTo>
                    <a:pt x="272587" y="1322726"/>
                  </a:lnTo>
                  <a:lnTo>
                    <a:pt x="413424" y="1184874"/>
                  </a:lnTo>
                  <a:lnTo>
                    <a:pt x="549717" y="1041776"/>
                  </a:lnTo>
                  <a:lnTo>
                    <a:pt x="690554" y="898847"/>
                  </a:lnTo>
                  <a:lnTo>
                    <a:pt x="826848" y="752269"/>
                  </a:lnTo>
                  <a:lnTo>
                    <a:pt x="967685" y="604143"/>
                  </a:lnTo>
                  <a:lnTo>
                    <a:pt x="1108521" y="455199"/>
                  </a:lnTo>
                  <a:lnTo>
                    <a:pt x="1244815" y="303277"/>
                  </a:lnTo>
                  <a:lnTo>
                    <a:pt x="1385652" y="150929"/>
                  </a:lnTo>
                  <a:lnTo>
                    <a:pt x="152194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20981" y="53058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20981" y="496188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20981" y="46179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07349" y="427396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07349" y="393000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53795" y="5351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53795" y="5007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53795" y="4663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53795" y="4319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53795" y="3975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055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7811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5524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23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0950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66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24204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0005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7389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0663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476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3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331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4463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69517" y="528588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69517" y="482325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69517" y="436062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69517" y="389798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46234" y="3996386"/>
              <a:ext cx="1534339" cy="1578202"/>
            </a:xfrm>
            <a:custGeom>
              <a:avLst/>
              <a:pathLst>
                <a:path w="1534339" h="1578202">
                  <a:moveTo>
                    <a:pt x="0" y="1578202"/>
                  </a:moveTo>
                  <a:lnTo>
                    <a:pt x="141983" y="1433064"/>
                  </a:lnTo>
                  <a:lnTo>
                    <a:pt x="274807" y="1304667"/>
                  </a:lnTo>
                  <a:lnTo>
                    <a:pt x="416790" y="1167407"/>
                  </a:lnTo>
                  <a:lnTo>
                    <a:pt x="554194" y="1037244"/>
                  </a:lnTo>
                  <a:lnTo>
                    <a:pt x="696177" y="901986"/>
                  </a:lnTo>
                  <a:lnTo>
                    <a:pt x="833581" y="757680"/>
                  </a:lnTo>
                  <a:lnTo>
                    <a:pt x="975564" y="603896"/>
                  </a:lnTo>
                  <a:lnTo>
                    <a:pt x="1117548" y="450739"/>
                  </a:lnTo>
                  <a:lnTo>
                    <a:pt x="1254952" y="293794"/>
                  </a:lnTo>
                  <a:lnTo>
                    <a:pt x="1396935" y="141206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46234" y="4499099"/>
              <a:ext cx="975564" cy="1091203"/>
            </a:xfrm>
            <a:custGeom>
              <a:avLst/>
              <a:pathLst>
                <a:path w="975564" h="1091203">
                  <a:moveTo>
                    <a:pt x="0" y="1091203"/>
                  </a:moveTo>
                  <a:lnTo>
                    <a:pt x="141983" y="949056"/>
                  </a:lnTo>
                  <a:lnTo>
                    <a:pt x="274807" y="818841"/>
                  </a:lnTo>
                  <a:lnTo>
                    <a:pt x="416790" y="656694"/>
                  </a:lnTo>
                  <a:lnTo>
                    <a:pt x="554194" y="502189"/>
                  </a:lnTo>
                  <a:lnTo>
                    <a:pt x="696177" y="317203"/>
                  </a:lnTo>
                  <a:lnTo>
                    <a:pt x="833581" y="135436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4623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0382"/>
                  </a:lnTo>
                  <a:lnTo>
                    <a:pt x="274807" y="1341359"/>
                  </a:lnTo>
                  <a:lnTo>
                    <a:pt x="416790" y="1199630"/>
                  </a:lnTo>
                  <a:lnTo>
                    <a:pt x="554194" y="1058324"/>
                  </a:lnTo>
                  <a:lnTo>
                    <a:pt x="696177" y="914342"/>
                  </a:lnTo>
                  <a:lnTo>
                    <a:pt x="833581" y="765394"/>
                  </a:lnTo>
                  <a:lnTo>
                    <a:pt x="975564" y="611996"/>
                  </a:lnTo>
                  <a:lnTo>
                    <a:pt x="1117548" y="457987"/>
                  </a:lnTo>
                  <a:lnTo>
                    <a:pt x="1254952" y="304485"/>
                  </a:lnTo>
                  <a:lnTo>
                    <a:pt x="1396935" y="151357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01909" y="524040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01909" y="477777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01909" y="43151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01909" y="385250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34723" y="5285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34723" y="4823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34723" y="4360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34723" y="3897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64077" y="535254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64077" y="49423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64077" y="4532098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64077" y="412187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40794" y="4025687"/>
              <a:ext cx="1534339" cy="1556803"/>
            </a:xfrm>
            <a:custGeom>
              <a:avLst/>
              <a:pathLst>
                <a:path w="1534339" h="1556803">
                  <a:moveTo>
                    <a:pt x="0" y="1556803"/>
                  </a:moveTo>
                  <a:lnTo>
                    <a:pt x="141983" y="1431923"/>
                  </a:lnTo>
                  <a:lnTo>
                    <a:pt x="274807" y="1297322"/>
                  </a:lnTo>
                  <a:lnTo>
                    <a:pt x="416790" y="1189011"/>
                  </a:lnTo>
                  <a:lnTo>
                    <a:pt x="554194" y="1057323"/>
                  </a:lnTo>
                  <a:lnTo>
                    <a:pt x="696177" y="918547"/>
                  </a:lnTo>
                  <a:lnTo>
                    <a:pt x="833581" y="773483"/>
                  </a:lnTo>
                  <a:lnTo>
                    <a:pt x="975564" y="586815"/>
                  </a:lnTo>
                  <a:lnTo>
                    <a:pt x="1117548" y="433312"/>
                  </a:lnTo>
                  <a:lnTo>
                    <a:pt x="1254952" y="264494"/>
                  </a:lnTo>
                  <a:lnTo>
                    <a:pt x="1396935" y="117849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40794" y="4742555"/>
              <a:ext cx="975564" cy="843178"/>
            </a:xfrm>
            <a:custGeom>
              <a:avLst/>
              <a:pathLst>
                <a:path w="975564" h="843178">
                  <a:moveTo>
                    <a:pt x="0" y="843178"/>
                  </a:moveTo>
                  <a:lnTo>
                    <a:pt x="141983" y="704310"/>
                  </a:lnTo>
                  <a:lnTo>
                    <a:pt x="274807" y="610162"/>
                  </a:lnTo>
                  <a:lnTo>
                    <a:pt x="416790" y="502359"/>
                  </a:lnTo>
                  <a:lnTo>
                    <a:pt x="554194" y="389736"/>
                  </a:lnTo>
                  <a:lnTo>
                    <a:pt x="696177" y="255341"/>
                  </a:lnTo>
                  <a:lnTo>
                    <a:pt x="833581" y="109758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4079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6142"/>
                  </a:lnTo>
                  <a:lnTo>
                    <a:pt x="274807" y="1350767"/>
                  </a:lnTo>
                  <a:lnTo>
                    <a:pt x="416790" y="1210334"/>
                  </a:lnTo>
                  <a:lnTo>
                    <a:pt x="554194" y="1065522"/>
                  </a:lnTo>
                  <a:lnTo>
                    <a:pt x="696177" y="921749"/>
                  </a:lnTo>
                  <a:lnTo>
                    <a:pt x="833581" y="770083"/>
                  </a:lnTo>
                  <a:lnTo>
                    <a:pt x="975564" y="612863"/>
                  </a:lnTo>
                  <a:lnTo>
                    <a:pt x="1117548" y="459222"/>
                  </a:lnTo>
                  <a:lnTo>
                    <a:pt x="1254952" y="295383"/>
                  </a:lnTo>
                  <a:lnTo>
                    <a:pt x="1396935" y="141333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396469" y="53070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396469" y="489684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396469" y="448655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396469" y="40763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29283" y="5352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29283" y="494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29283" y="4532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29283" y="4121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047335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9283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5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5515864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19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0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1"/>
            <p:cNvSpPr/>
            <p:nvPr/>
          </p:nvSpPr>
          <p:spPr>
            <a:xfrm>
              <a:off x="6838888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pl322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8" name="pl323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9" name="pl324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4882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11235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134259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20/08/24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708396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24360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1778805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31401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957444" y="2054369"/>
              <a:ext cx="3266207" cy="927201"/>
            </a:xfrm>
            <a:custGeom>
              <a:avLst/>
              <a:pathLst>
                <a:path w="3266207" h="927201">
                  <a:moveTo>
                    <a:pt x="0" y="475603"/>
                  </a:moveTo>
                  <a:lnTo>
                    <a:pt x="302246" y="474709"/>
                  </a:lnTo>
                  <a:lnTo>
                    <a:pt x="584992" y="366168"/>
                  </a:lnTo>
                  <a:lnTo>
                    <a:pt x="887238" y="253728"/>
                  </a:lnTo>
                  <a:lnTo>
                    <a:pt x="1179734" y="359662"/>
                  </a:lnTo>
                  <a:lnTo>
                    <a:pt x="1481980" y="460413"/>
                  </a:lnTo>
                  <a:lnTo>
                    <a:pt x="1774476" y="927201"/>
                  </a:lnTo>
                  <a:lnTo>
                    <a:pt x="2076722" y="830312"/>
                  </a:lnTo>
                  <a:lnTo>
                    <a:pt x="2378968" y="691207"/>
                  </a:lnTo>
                  <a:lnTo>
                    <a:pt x="2671464" y="444954"/>
                  </a:lnTo>
                  <a:lnTo>
                    <a:pt x="2973710" y="132942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957444" y="1066869"/>
              <a:ext cx="2076722" cy="828092"/>
            </a:xfrm>
            <a:custGeom>
              <a:avLst/>
              <a:pathLst>
                <a:path w="2076722" h="828092">
                  <a:moveTo>
                    <a:pt x="0" y="828092"/>
                  </a:moveTo>
                  <a:lnTo>
                    <a:pt x="302246" y="698564"/>
                  </a:lnTo>
                  <a:lnTo>
                    <a:pt x="584992" y="758757"/>
                  </a:lnTo>
                  <a:lnTo>
                    <a:pt x="887238" y="690911"/>
                  </a:lnTo>
                  <a:lnTo>
                    <a:pt x="1179734" y="432753"/>
                  </a:lnTo>
                  <a:lnTo>
                    <a:pt x="1481980" y="195774"/>
                  </a:lnTo>
                  <a:lnTo>
                    <a:pt x="1774476" y="0"/>
                  </a:lnTo>
                  <a:lnTo>
                    <a:pt x="2076722" y="67158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779021" y="1810442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821805" y="1840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8078331" y="168091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124051" y="171096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91222" y="174110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436942" y="177115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63324" y="1673261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709044" y="170331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85965" y="1415103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9031685" y="14451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58066" y="117812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03786" y="12081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50562" y="982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596282" y="1012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852808" y="165393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898528" y="168399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644162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R$ 37B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17936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R$ 38B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1714571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R$ 39B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24977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744227" y="2708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744227" y="2243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744227" y="1778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131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892720" y="4290666"/>
              <a:ext cx="2308090" cy="770401"/>
            </a:xfrm>
            <a:custGeom>
              <a:avLst/>
              <a:pathLst>
                <a:path w="2308090" h="770401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  <a:lnTo>
                    <a:pt x="2308090" y="7704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7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10049596" y="497654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10095316" y="500660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20/08/24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05947"/>
              <a:ext cx="2298114" cy="1091151"/>
            </a:xfrm>
            <a:custGeom>
              <a:avLst/>
              <a:pathLst>
                <a:path w="2298114" h="1091151">
                  <a:moveTo>
                    <a:pt x="0" y="1091151"/>
                  </a:moveTo>
                  <a:lnTo>
                    <a:pt x="334467" y="930379"/>
                  </a:lnTo>
                  <a:lnTo>
                    <a:pt x="647356" y="782582"/>
                  </a:lnTo>
                  <a:lnTo>
                    <a:pt x="981823" y="614461"/>
                  </a:lnTo>
                  <a:lnTo>
                    <a:pt x="1305501" y="433079"/>
                  </a:lnTo>
                  <a:lnTo>
                    <a:pt x="1639969" y="257964"/>
                  </a:lnTo>
                  <a:lnTo>
                    <a:pt x="1963647" y="79210"/>
                  </a:lnTo>
                  <a:lnTo>
                    <a:pt x="229811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916573" y="147988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962293" y="151412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3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5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930030" y="470098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975750" y="473522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7774880" y="4263043"/>
              <a:ext cx="2337307" cy="764002"/>
            </a:xfrm>
            <a:custGeom>
              <a:avLst/>
              <a:pathLst>
                <a:path w="2337307" h="764002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  <a:lnTo>
                    <a:pt x="2337307" y="76400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5" name="tx100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7" name="rc102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3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6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20/08/24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691628"/>
              <a:ext cx="2337307" cy="1209463"/>
            </a:xfrm>
            <a:custGeom>
              <a:avLst/>
              <a:pathLst>
                <a:path w="2337307" h="1209463">
                  <a:moveTo>
                    <a:pt x="0" y="1209463"/>
                  </a:moveTo>
                  <a:lnTo>
                    <a:pt x="340171" y="956052"/>
                  </a:lnTo>
                  <a:lnTo>
                    <a:pt x="658396" y="798350"/>
                  </a:lnTo>
                  <a:lnTo>
                    <a:pt x="998568" y="633006"/>
                  </a:lnTo>
                  <a:lnTo>
                    <a:pt x="1327766" y="440783"/>
                  </a:lnTo>
                  <a:lnTo>
                    <a:pt x="1667938" y="233780"/>
                  </a:lnTo>
                  <a:lnTo>
                    <a:pt x="1997136" y="99847"/>
                  </a:lnTo>
                  <a:lnTo>
                    <a:pt x="2337307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945889" y="1387358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991609" y="14657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7" name="pl31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4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7774880" y="4536462"/>
              <a:ext cx="2337307" cy="1058989"/>
            </a:xfrm>
            <a:custGeom>
              <a:avLst/>
              <a:pathLst>
                <a:path w="2337307" h="1058989">
                  <a:moveTo>
                    <a:pt x="0" y="1058989"/>
                  </a:moveTo>
                  <a:lnTo>
                    <a:pt x="340171" y="881416"/>
                  </a:lnTo>
                  <a:lnTo>
                    <a:pt x="658396" y="738104"/>
                  </a:lnTo>
                  <a:lnTo>
                    <a:pt x="998568" y="573161"/>
                  </a:lnTo>
                  <a:lnTo>
                    <a:pt x="1327766" y="405671"/>
                  </a:lnTo>
                  <a:lnTo>
                    <a:pt x="1667938" y="230538"/>
                  </a:lnTo>
                  <a:lnTo>
                    <a:pt x="1997136" y="71423"/>
                  </a:lnTo>
                  <a:lnTo>
                    <a:pt x="233730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6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4" name="pg68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69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6" name="pg70"/>
            <p:cNvSpPr/>
            <p:nvPr/>
          </p:nvSpPr>
          <p:spPr>
            <a:xfrm>
              <a:off x="9945889" y="4232193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9991609" y="4310535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pl75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0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1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2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3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4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3" name="tx87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5" name="tx89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6" name="tx90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7" name="tx91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8" name="tx92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9" name="rc93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4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6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97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pl9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99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0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7" name="tx101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-749,34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-262,78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-115,07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-102,32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-355,10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-1.187,88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-915,58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872151"/>
              <a:ext cx="2298956" cy="1276445"/>
            </a:xfrm>
            <a:custGeom>
              <a:avLst/>
              <a:pathLst>
                <a:path w="2298956" h="1276445">
                  <a:moveTo>
                    <a:pt x="0" y="1276445"/>
                  </a:moveTo>
                  <a:lnTo>
                    <a:pt x="334589" y="1107578"/>
                  </a:lnTo>
                  <a:lnTo>
                    <a:pt x="647593" y="940801"/>
                  </a:lnTo>
                  <a:lnTo>
                    <a:pt x="982183" y="743492"/>
                  </a:lnTo>
                  <a:lnTo>
                    <a:pt x="1305979" y="550357"/>
                  </a:lnTo>
                  <a:lnTo>
                    <a:pt x="1640569" y="347503"/>
                  </a:lnTo>
                  <a:lnTo>
                    <a:pt x="1964366" y="123451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e+05"/>
                <a:gridCol w="72000"/>
                <a:gridCol w="684000"/>
                <a:gridCol w="9e+05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-38,14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211,26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-89,40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-322,41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-39,13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-627,51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395,48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61033" y="1683880"/>
              <a:ext cx="71910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61033" y="2037973"/>
              <a:ext cx="2400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61033" y="2392065"/>
              <a:ext cx="3049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61033" y="2746158"/>
              <a:ext cx="3452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61033" y="3100250"/>
              <a:ext cx="59009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661033" y="3454343"/>
              <a:ext cx="83730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61033" y="3808435"/>
              <a:ext cx="48697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61033" y="4162528"/>
              <a:ext cx="25563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32799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661033" y="4870713"/>
              <a:ext cx="108588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61033" y="5224805"/>
              <a:ext cx="48146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126259" y="175870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171979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24,79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7337" y="2112795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23057" y="214284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8,27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12112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57832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52391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98111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11,90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97249" y="317507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42969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244460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90180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28,86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894123" y="388325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93984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16,79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92934" y="423735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738654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8,81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591443"/>
              <a:ext cx="342627" cy="169038"/>
            </a:xfrm>
            <a:custGeom>
              <a:avLst/>
              <a:pathLst>
                <a:path w="342627" h="169038">
                  <a:moveTo>
                    <a:pt x="0" y="169038"/>
                  </a:moveTo>
                  <a:lnTo>
                    <a:pt x="315195" y="169038"/>
                  </a:lnTo>
                  <a:lnTo>
                    <a:pt x="314090" y="169016"/>
                  </a:lnTo>
                  <a:lnTo>
                    <a:pt x="318501" y="168838"/>
                  </a:lnTo>
                  <a:lnTo>
                    <a:pt x="322827" y="167955"/>
                  </a:lnTo>
                  <a:lnTo>
                    <a:pt x="326955" y="166389"/>
                  </a:lnTo>
                  <a:lnTo>
                    <a:pt x="330778" y="164182"/>
                  </a:lnTo>
                  <a:lnTo>
                    <a:pt x="334197" y="161390"/>
                  </a:lnTo>
                  <a:lnTo>
                    <a:pt x="337125" y="158086"/>
                  </a:lnTo>
                  <a:lnTo>
                    <a:pt x="339485" y="154354"/>
                  </a:lnTo>
                  <a:lnTo>
                    <a:pt x="341215" y="150293"/>
                  </a:lnTo>
                  <a:lnTo>
                    <a:pt x="342271" y="146006"/>
                  </a:lnTo>
                  <a:lnTo>
                    <a:pt x="342627" y="141606"/>
                  </a:lnTo>
                  <a:lnTo>
                    <a:pt x="342627" y="27431"/>
                  </a:lnTo>
                  <a:lnTo>
                    <a:pt x="342271" y="23031"/>
                  </a:lnTo>
                  <a:lnTo>
                    <a:pt x="341215" y="18745"/>
                  </a:lnTo>
                  <a:lnTo>
                    <a:pt x="339485" y="14683"/>
                  </a:lnTo>
                  <a:lnTo>
                    <a:pt x="337125" y="10952"/>
                  </a:lnTo>
                  <a:lnTo>
                    <a:pt x="334197" y="7647"/>
                  </a:lnTo>
                  <a:lnTo>
                    <a:pt x="330778" y="4855"/>
                  </a:lnTo>
                  <a:lnTo>
                    <a:pt x="326955" y="2648"/>
                  </a:lnTo>
                  <a:lnTo>
                    <a:pt x="322827" y="1083"/>
                  </a:lnTo>
                  <a:lnTo>
                    <a:pt x="318501" y="200"/>
                  </a:lnTo>
                  <a:lnTo>
                    <a:pt x="3151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51876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-11,31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493033" y="4945535"/>
              <a:ext cx="324577" cy="169038"/>
            </a:xfrm>
            <a:custGeom>
              <a:avLst/>
              <a:pathLst>
                <a:path w="324577" h="169038">
                  <a:moveTo>
                    <a:pt x="27431" y="169038"/>
                  </a:moveTo>
                  <a:lnTo>
                    <a:pt x="324577" y="169038"/>
                  </a:lnTo>
                  <a:lnTo>
                    <a:pt x="3245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38753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37,43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88617" y="529962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34337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16,60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7093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610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511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2412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3133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30852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63701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03104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193203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483303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56815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194387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297488" y="1682640"/>
              <a:ext cx="4445678" cy="1390284"/>
            </a:xfrm>
            <a:custGeom>
              <a:avLst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0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2"/>
                  </a:lnTo>
                  <a:lnTo>
                    <a:pt x="2415264" y="678158"/>
                  </a:lnTo>
                  <a:lnTo>
                    <a:pt x="2826655" y="546581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069363"/>
              <a:ext cx="2826655" cy="984798"/>
            </a:xfrm>
            <a:custGeom>
              <a:avLst/>
              <a:pathLst>
                <a:path w="2826655" h="984798">
                  <a:moveTo>
                    <a:pt x="0" y="984798"/>
                  </a:moveTo>
                  <a:lnTo>
                    <a:pt x="411391" y="854836"/>
                  </a:lnTo>
                  <a:lnTo>
                    <a:pt x="796240" y="730118"/>
                  </a:lnTo>
                  <a:lnTo>
                    <a:pt x="1207632" y="580087"/>
                  </a:lnTo>
                  <a:lnTo>
                    <a:pt x="1605752" y="434781"/>
                  </a:lnTo>
                  <a:lnTo>
                    <a:pt x="2017143" y="278735"/>
                  </a:lnTo>
                  <a:lnTo>
                    <a:pt x="2415264" y="104713"/>
                  </a:lnTo>
                  <a:lnTo>
                    <a:pt x="28266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451003"/>
              <a:ext cx="4445678" cy="1603134"/>
            </a:xfrm>
            <a:custGeom>
              <a:avLst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2267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9839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68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0410" y="1943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16384" y="2679564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16384" y="2172235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16384" y="166490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49815" y="1531374"/>
              <a:ext cx="4668605" cy="1541551"/>
            </a:xfrm>
            <a:custGeom>
              <a:avLst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49815" y="2415249"/>
              <a:ext cx="2968396" cy="584908"/>
            </a:xfrm>
            <a:custGeom>
              <a:avLst/>
              <a:pathLst>
                <a:path w="2968396" h="584908">
                  <a:moveTo>
                    <a:pt x="0" y="584908"/>
                  </a:moveTo>
                  <a:lnTo>
                    <a:pt x="432020" y="493499"/>
                  </a:lnTo>
                  <a:lnTo>
                    <a:pt x="836168" y="407639"/>
                  </a:lnTo>
                  <a:lnTo>
                    <a:pt x="1268188" y="317942"/>
                  </a:lnTo>
                  <a:lnTo>
                    <a:pt x="1686272" y="233619"/>
                  </a:lnTo>
                  <a:lnTo>
                    <a:pt x="2118292" y="148769"/>
                  </a:lnTo>
                  <a:lnTo>
                    <a:pt x="2536376" y="43364"/>
                  </a:lnTo>
                  <a:lnTo>
                    <a:pt x="29683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49815" y="1451003"/>
              <a:ext cx="4668605" cy="1549155"/>
            </a:xfrm>
            <a:custGeom>
              <a:avLst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04629" y="263557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12824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61936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79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1590" y="2172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1590" y="1664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394546" y="4846756"/>
              <a:ext cx="2767882" cy="736820"/>
            </a:xfrm>
            <a:custGeom>
              <a:avLst/>
              <a:pathLst>
                <a:path w="2767882" h="736820">
                  <a:moveTo>
                    <a:pt x="0" y="736820"/>
                  </a:moveTo>
                  <a:lnTo>
                    <a:pt x="402837" y="634690"/>
                  </a:lnTo>
                  <a:lnTo>
                    <a:pt x="779685" y="523575"/>
                  </a:lnTo>
                  <a:lnTo>
                    <a:pt x="1182522" y="415432"/>
                  </a:lnTo>
                  <a:lnTo>
                    <a:pt x="1572365" y="290197"/>
                  </a:lnTo>
                  <a:lnTo>
                    <a:pt x="1975202" y="156051"/>
                  </a:lnTo>
                  <a:lnTo>
                    <a:pt x="2365045" y="34140"/>
                  </a:lnTo>
                  <a:lnTo>
                    <a:pt x="276788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394546" y="3983985"/>
              <a:ext cx="4353242" cy="1599591"/>
            </a:xfrm>
            <a:custGeom>
              <a:avLst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698583" y="4543660"/>
              <a:ext cx="2878311" cy="982574"/>
            </a:xfrm>
            <a:custGeom>
              <a:avLst/>
              <a:pathLst>
                <a:path w="2878311" h="982574">
                  <a:moveTo>
                    <a:pt x="0" y="982574"/>
                  </a:moveTo>
                  <a:lnTo>
                    <a:pt x="418909" y="914313"/>
                  </a:lnTo>
                  <a:lnTo>
                    <a:pt x="810791" y="751669"/>
                  </a:lnTo>
                  <a:lnTo>
                    <a:pt x="1229700" y="535490"/>
                  </a:lnTo>
                  <a:lnTo>
                    <a:pt x="1635096" y="306185"/>
                  </a:lnTo>
                  <a:lnTo>
                    <a:pt x="2054005" y="149517"/>
                  </a:lnTo>
                  <a:lnTo>
                    <a:pt x="2459401" y="6987"/>
                  </a:lnTo>
                  <a:lnTo>
                    <a:pt x="287831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698583" y="4205082"/>
              <a:ext cx="4526921" cy="1321151"/>
            </a:xfrm>
            <a:custGeom>
              <a:avLst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9283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5515864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2"/>
            <p:cNvSpPr/>
            <p:nvPr/>
          </p:nvSpPr>
          <p:spPr>
            <a:xfrm>
              <a:off x="6838888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44882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2024-08-20T14:09:41Z</dcterms:modified>
</cp:coreProperties>
</file>