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30/07/2024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-159,05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3874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24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109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9698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2301"/>
            </a:xfrm>
            <a:custGeom>
              <a:avLst/>
              <a:pathLst>
                <a:path w="3677370" h="2202301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  <a:lnTo>
                    <a:pt x="3677370" y="252333"/>
                  </a:lnTo>
                  <a:lnTo>
                    <a:pt x="3348054" y="458295"/>
                  </a:lnTo>
                  <a:lnTo>
                    <a:pt x="3007760" y="651086"/>
                  </a:lnTo>
                  <a:lnTo>
                    <a:pt x="2678443" y="805870"/>
                  </a:lnTo>
                  <a:lnTo>
                    <a:pt x="2338149" y="952131"/>
                  </a:lnTo>
                  <a:lnTo>
                    <a:pt x="1997855" y="1118175"/>
                  </a:lnTo>
                  <a:lnTo>
                    <a:pt x="1668538" y="1266287"/>
                  </a:lnTo>
                  <a:lnTo>
                    <a:pt x="1328244" y="1443435"/>
                  </a:lnTo>
                  <a:lnTo>
                    <a:pt x="998927" y="1631315"/>
                  </a:lnTo>
                  <a:lnTo>
                    <a:pt x="658633" y="1804445"/>
                  </a:lnTo>
                  <a:lnTo>
                    <a:pt x="340294" y="1960870"/>
                  </a:lnTo>
                  <a:lnTo>
                    <a:pt x="0" y="220230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1319"/>
            </a:xfrm>
            <a:custGeom>
              <a:avLst/>
              <a:pathLst>
                <a:path w="3677370" h="2181319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5847"/>
              <a:ext cx="3677370" cy="1949967"/>
            </a:xfrm>
            <a:custGeom>
              <a:avLst/>
              <a:pathLst>
                <a:path w="3677370" h="1949967">
                  <a:moveTo>
                    <a:pt x="3677370" y="0"/>
                  </a:moveTo>
                  <a:lnTo>
                    <a:pt x="3348054" y="205961"/>
                  </a:lnTo>
                  <a:lnTo>
                    <a:pt x="3007760" y="398752"/>
                  </a:lnTo>
                  <a:lnTo>
                    <a:pt x="2678443" y="553537"/>
                  </a:lnTo>
                  <a:lnTo>
                    <a:pt x="2338149" y="699797"/>
                  </a:lnTo>
                  <a:lnTo>
                    <a:pt x="1997855" y="865841"/>
                  </a:lnTo>
                  <a:lnTo>
                    <a:pt x="1668538" y="1013954"/>
                  </a:lnTo>
                  <a:lnTo>
                    <a:pt x="1328244" y="1191102"/>
                  </a:lnTo>
                  <a:lnTo>
                    <a:pt x="998927" y="1378981"/>
                  </a:lnTo>
                  <a:lnTo>
                    <a:pt x="658633" y="1552111"/>
                  </a:lnTo>
                  <a:lnTo>
                    <a:pt x="340294" y="1708536"/>
                  </a:lnTo>
                  <a:lnTo>
                    <a:pt x="0" y="19499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9680"/>
              <a:ext cx="3677370" cy="2065643"/>
            </a:xfrm>
            <a:custGeom>
              <a:avLst/>
              <a:pathLst>
                <a:path w="3677370" h="2065643">
                  <a:moveTo>
                    <a:pt x="0" y="2065643"/>
                  </a:moveTo>
                  <a:lnTo>
                    <a:pt x="340294" y="1809890"/>
                  </a:lnTo>
                  <a:lnTo>
                    <a:pt x="658633" y="1644186"/>
                  </a:lnTo>
                  <a:lnTo>
                    <a:pt x="998927" y="1460785"/>
                  </a:lnTo>
                  <a:lnTo>
                    <a:pt x="1328244" y="1261760"/>
                  </a:lnTo>
                  <a:lnTo>
                    <a:pt x="1668538" y="1074103"/>
                  </a:lnTo>
                  <a:lnTo>
                    <a:pt x="1997855" y="917204"/>
                  </a:lnTo>
                  <a:lnTo>
                    <a:pt x="2338149" y="741311"/>
                  </a:lnTo>
                  <a:lnTo>
                    <a:pt x="2678443" y="586374"/>
                  </a:lnTo>
                  <a:lnTo>
                    <a:pt x="3007760" y="422407"/>
                  </a:lnTo>
                  <a:lnTo>
                    <a:pt x="3348054" y="21817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77990"/>
              <a:ext cx="3677370" cy="1804709"/>
            </a:xfrm>
            <a:custGeom>
              <a:avLst/>
              <a:pathLst>
                <a:path w="3677370" h="1804709">
                  <a:moveTo>
                    <a:pt x="0" y="1804709"/>
                  </a:moveTo>
                  <a:lnTo>
                    <a:pt x="340294" y="1568491"/>
                  </a:lnTo>
                  <a:lnTo>
                    <a:pt x="658633" y="1426585"/>
                  </a:lnTo>
                  <a:lnTo>
                    <a:pt x="998927" y="1263176"/>
                  </a:lnTo>
                  <a:lnTo>
                    <a:pt x="1328244" y="1057335"/>
                  </a:lnTo>
                  <a:lnTo>
                    <a:pt x="1668538" y="888112"/>
                  </a:lnTo>
                  <a:lnTo>
                    <a:pt x="1997855" y="761777"/>
                  </a:lnTo>
                  <a:lnTo>
                    <a:pt x="2338149" y="616855"/>
                  </a:lnTo>
                  <a:lnTo>
                    <a:pt x="2678443" y="489889"/>
                  </a:lnTo>
                  <a:lnTo>
                    <a:pt x="3007760" y="378895"/>
                  </a:lnTo>
                  <a:lnTo>
                    <a:pt x="3348054" y="1981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5459"/>
              <a:ext cx="1997855" cy="1059864"/>
            </a:xfrm>
            <a:custGeom>
              <a:avLst/>
              <a:pathLst>
                <a:path w="1997855" h="1059864">
                  <a:moveTo>
                    <a:pt x="0" y="1059864"/>
                  </a:moveTo>
                  <a:lnTo>
                    <a:pt x="340294" y="804111"/>
                  </a:lnTo>
                  <a:lnTo>
                    <a:pt x="658633" y="644950"/>
                  </a:lnTo>
                  <a:lnTo>
                    <a:pt x="998927" y="478077"/>
                  </a:lnTo>
                  <a:lnTo>
                    <a:pt x="1328244" y="284077"/>
                  </a:lnTo>
                  <a:lnTo>
                    <a:pt x="1668538" y="7516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947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80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6536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25334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3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324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810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96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-130,09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597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918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62398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05611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3838"/>
            </a:xfrm>
            <a:custGeom>
              <a:avLst/>
              <a:pathLst>
                <a:path w="3677370" h="2193838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  <a:lnTo>
                    <a:pt x="3677370" y="249672"/>
                  </a:lnTo>
                  <a:lnTo>
                    <a:pt x="3348054" y="436098"/>
                  </a:lnTo>
                  <a:lnTo>
                    <a:pt x="3007760" y="619922"/>
                  </a:lnTo>
                  <a:lnTo>
                    <a:pt x="2678443" y="812429"/>
                  </a:lnTo>
                  <a:lnTo>
                    <a:pt x="2338149" y="991277"/>
                  </a:lnTo>
                  <a:lnTo>
                    <a:pt x="1997855" y="1172623"/>
                  </a:lnTo>
                  <a:lnTo>
                    <a:pt x="1668538" y="1348801"/>
                  </a:lnTo>
                  <a:lnTo>
                    <a:pt x="1328244" y="1527711"/>
                  </a:lnTo>
                  <a:lnTo>
                    <a:pt x="998927" y="1703407"/>
                  </a:lnTo>
                  <a:lnTo>
                    <a:pt x="658633" y="1866336"/>
                  </a:lnTo>
                  <a:lnTo>
                    <a:pt x="340294" y="2024019"/>
                  </a:lnTo>
                  <a:lnTo>
                    <a:pt x="0" y="219383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4829"/>
            </a:xfrm>
            <a:custGeom>
              <a:avLst/>
              <a:pathLst>
                <a:path w="3677370" h="2174829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3186"/>
              <a:ext cx="3677370" cy="1944165"/>
            </a:xfrm>
            <a:custGeom>
              <a:avLst/>
              <a:pathLst>
                <a:path w="3677370" h="1944165">
                  <a:moveTo>
                    <a:pt x="3677370" y="0"/>
                  </a:moveTo>
                  <a:lnTo>
                    <a:pt x="3348054" y="186425"/>
                  </a:lnTo>
                  <a:lnTo>
                    <a:pt x="3007760" y="370249"/>
                  </a:lnTo>
                  <a:lnTo>
                    <a:pt x="2678443" y="562756"/>
                  </a:lnTo>
                  <a:lnTo>
                    <a:pt x="2338149" y="741604"/>
                  </a:lnTo>
                  <a:lnTo>
                    <a:pt x="1997855" y="922951"/>
                  </a:lnTo>
                  <a:lnTo>
                    <a:pt x="1668538" y="1099128"/>
                  </a:lnTo>
                  <a:lnTo>
                    <a:pt x="1328244" y="1278038"/>
                  </a:lnTo>
                  <a:lnTo>
                    <a:pt x="998927" y="1453734"/>
                  </a:lnTo>
                  <a:lnTo>
                    <a:pt x="658633" y="1616663"/>
                  </a:lnTo>
                  <a:lnTo>
                    <a:pt x="340294" y="1774346"/>
                  </a:lnTo>
                  <a:lnTo>
                    <a:pt x="0" y="1944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8350"/>
              <a:ext cx="3677370" cy="2059497"/>
            </a:xfrm>
            <a:custGeom>
              <a:avLst/>
              <a:pathLst>
                <a:path w="3677370" h="2059497">
                  <a:moveTo>
                    <a:pt x="0" y="2059497"/>
                  </a:moveTo>
                  <a:lnTo>
                    <a:pt x="340294" y="1879604"/>
                  </a:lnTo>
                  <a:lnTo>
                    <a:pt x="658633" y="1712567"/>
                  </a:lnTo>
                  <a:lnTo>
                    <a:pt x="998927" y="1539972"/>
                  </a:lnTo>
                  <a:lnTo>
                    <a:pt x="1328244" y="1353854"/>
                  </a:lnTo>
                  <a:lnTo>
                    <a:pt x="1668538" y="1164331"/>
                  </a:lnTo>
                  <a:lnTo>
                    <a:pt x="1997855" y="977702"/>
                  </a:lnTo>
                  <a:lnTo>
                    <a:pt x="2338149" y="785598"/>
                  </a:lnTo>
                  <a:lnTo>
                    <a:pt x="2678443" y="596140"/>
                  </a:lnTo>
                  <a:lnTo>
                    <a:pt x="3007760" y="392213"/>
                  </a:lnTo>
                  <a:lnTo>
                    <a:pt x="3348054" y="19748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3165"/>
              <a:ext cx="3677370" cy="1859535"/>
            </a:xfrm>
            <a:custGeom>
              <a:avLst/>
              <a:pathLst>
                <a:path w="3677370" h="1859535">
                  <a:moveTo>
                    <a:pt x="0" y="1859535"/>
                  </a:moveTo>
                  <a:lnTo>
                    <a:pt x="340294" y="1695922"/>
                  </a:lnTo>
                  <a:lnTo>
                    <a:pt x="658633" y="1550838"/>
                  </a:lnTo>
                  <a:lnTo>
                    <a:pt x="998927" y="1401049"/>
                  </a:lnTo>
                  <a:lnTo>
                    <a:pt x="1328244" y="1243561"/>
                  </a:lnTo>
                  <a:lnTo>
                    <a:pt x="1668538" y="1081452"/>
                  </a:lnTo>
                  <a:lnTo>
                    <a:pt x="1997855" y="937911"/>
                  </a:lnTo>
                  <a:lnTo>
                    <a:pt x="2338149" y="771113"/>
                  </a:lnTo>
                  <a:lnTo>
                    <a:pt x="2678443" y="605931"/>
                  </a:lnTo>
                  <a:lnTo>
                    <a:pt x="3007760" y="404659"/>
                  </a:lnTo>
                  <a:lnTo>
                    <a:pt x="3348054" y="22561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9925"/>
              <a:ext cx="1997855" cy="1007922"/>
            </a:xfrm>
            <a:custGeom>
              <a:avLst/>
              <a:pathLst>
                <a:path w="1997855" h="1007922">
                  <a:moveTo>
                    <a:pt x="0" y="1007922"/>
                  </a:moveTo>
                  <a:lnTo>
                    <a:pt x="340294" y="823263"/>
                  </a:lnTo>
                  <a:lnTo>
                    <a:pt x="658633" y="674231"/>
                  </a:lnTo>
                  <a:lnTo>
                    <a:pt x="998927" y="502706"/>
                  </a:lnTo>
                  <a:lnTo>
                    <a:pt x="1328244" y="328533"/>
                  </a:lnTo>
                  <a:lnTo>
                    <a:pt x="1668538" y="14641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157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478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7843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0124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59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91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623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05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-104,37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-237,64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-309,12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34471"/>
              <a:ext cx="1964366" cy="1114125"/>
            </a:xfrm>
            <a:custGeom>
              <a:avLst/>
              <a:pathLst>
                <a:path w="1964366" h="1114125">
                  <a:moveTo>
                    <a:pt x="0" y="1114125"/>
                  </a:moveTo>
                  <a:lnTo>
                    <a:pt x="334589" y="945258"/>
                  </a:lnTo>
                  <a:lnTo>
                    <a:pt x="647593" y="778481"/>
                  </a:lnTo>
                  <a:lnTo>
                    <a:pt x="982183" y="581172"/>
                  </a:lnTo>
                  <a:lnTo>
                    <a:pt x="1305979" y="388037"/>
                  </a:lnTo>
                  <a:lnTo>
                    <a:pt x="1640569" y="185177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-75,78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-295,04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498,41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5226" y="2392065"/>
              <a:ext cx="7566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5226" y="2746158"/>
              <a:ext cx="5671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5226" y="4516620"/>
              <a:ext cx="31533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5226" y="4162528"/>
              <a:ext cx="3979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5226" y="3454343"/>
              <a:ext cx="4802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35226" y="2037973"/>
              <a:ext cx="8888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5226" y="3808435"/>
              <a:ext cx="4764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5226" y="1683880"/>
              <a:ext cx="121169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5226" y="4870713"/>
              <a:ext cx="2690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202186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5226" y="3100250"/>
              <a:ext cx="50671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55340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08786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27,65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578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830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20,72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13980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46501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11,52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96639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29160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14,54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778917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811438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17,55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87509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20030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32,48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75116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07638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17,41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0337" y="1771901"/>
              <a:ext cx="307273" cy="142641"/>
            </a:xfrm>
            <a:custGeom>
              <a:avLst/>
              <a:pathLst>
                <a:path w="307273" h="142641">
                  <a:moveTo>
                    <a:pt x="19512" y="142641"/>
                  </a:moveTo>
                  <a:lnTo>
                    <a:pt x="307273" y="142641"/>
                  </a:lnTo>
                  <a:lnTo>
                    <a:pt x="307273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285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44,27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7802" y="495873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30324" y="497558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9,83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5178" cy="142641"/>
            </a:xfrm>
            <a:custGeom>
              <a:avLst/>
              <a:pathLst>
                <a:path w="295178" h="142641">
                  <a:moveTo>
                    <a:pt x="2561" y="142641"/>
                  </a:moveTo>
                  <a:lnTo>
                    <a:pt x="275666" y="142641"/>
                  </a:lnTo>
                  <a:lnTo>
                    <a:pt x="274880" y="142625"/>
                  </a:lnTo>
                  <a:lnTo>
                    <a:pt x="278018" y="142499"/>
                  </a:lnTo>
                  <a:lnTo>
                    <a:pt x="281094" y="141871"/>
                  </a:lnTo>
                  <a:lnTo>
                    <a:pt x="284031" y="140757"/>
                  </a:lnTo>
                  <a:lnTo>
                    <a:pt x="286750" y="139187"/>
                  </a:lnTo>
                  <a:lnTo>
                    <a:pt x="289183" y="137201"/>
                  </a:lnTo>
                  <a:lnTo>
                    <a:pt x="291265" y="134850"/>
                  </a:lnTo>
                  <a:lnTo>
                    <a:pt x="292943" y="132196"/>
                  </a:lnTo>
                  <a:lnTo>
                    <a:pt x="294174" y="129307"/>
                  </a:lnTo>
                  <a:lnTo>
                    <a:pt x="294926" y="126258"/>
                  </a:lnTo>
                  <a:lnTo>
                    <a:pt x="295178" y="123128"/>
                  </a:lnTo>
                  <a:lnTo>
                    <a:pt x="295178" y="19512"/>
                  </a:lnTo>
                  <a:lnTo>
                    <a:pt x="294926" y="16382"/>
                  </a:lnTo>
                  <a:lnTo>
                    <a:pt x="294174" y="13333"/>
                  </a:lnTo>
                  <a:lnTo>
                    <a:pt x="292943" y="10444"/>
                  </a:lnTo>
                  <a:lnTo>
                    <a:pt x="291265" y="7790"/>
                  </a:lnTo>
                  <a:lnTo>
                    <a:pt x="289183" y="5440"/>
                  </a:lnTo>
                  <a:lnTo>
                    <a:pt x="286750" y="3454"/>
                  </a:lnTo>
                  <a:lnTo>
                    <a:pt x="284031" y="1883"/>
                  </a:lnTo>
                  <a:lnTo>
                    <a:pt x="281094" y="770"/>
                  </a:lnTo>
                  <a:lnTo>
                    <a:pt x="278018" y="142"/>
                  </a:lnTo>
                  <a:lnTo>
                    <a:pt x="275666" y="0"/>
                  </a:lnTo>
                  <a:lnTo>
                    <a:pt x="2561" y="0"/>
                  </a:lnTo>
                  <a:lnTo>
                    <a:pt x="4913" y="142"/>
                  </a:lnTo>
                  <a:lnTo>
                    <a:pt x="1775" y="15"/>
                  </a:lnTo>
                  <a:lnTo>
                    <a:pt x="0" y="231"/>
                  </a:lnTo>
                  <a:lnTo>
                    <a:pt x="0" y="142410"/>
                  </a:lnTo>
                  <a:lnTo>
                    <a:pt x="1775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791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-7,39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05361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37882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18,51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364705" y="3566119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42401" y="2843302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580690" y="2503842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8836931" y="214974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3522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80890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8258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5626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62994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51121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6087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0345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308237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8191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204989"/>
              <a:ext cx="2410818" cy="845477"/>
            </a:xfrm>
            <a:custGeom>
              <a:avLst/>
              <a:pathLst>
                <a:path w="2410818" h="845477">
                  <a:moveTo>
                    <a:pt x="0" y="845477"/>
                  </a:moveTo>
                  <a:lnTo>
                    <a:pt x="410633" y="715801"/>
                  </a:lnTo>
                  <a:lnTo>
                    <a:pt x="794775" y="591357"/>
                  </a:lnTo>
                  <a:lnTo>
                    <a:pt x="1205409" y="441654"/>
                  </a:lnTo>
                  <a:lnTo>
                    <a:pt x="1602796" y="296667"/>
                  </a:lnTo>
                  <a:lnTo>
                    <a:pt x="2013430" y="140959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78096"/>
              <a:ext cx="2533316" cy="518486"/>
            </a:xfrm>
            <a:custGeom>
              <a:avLst/>
              <a:pathLst>
                <a:path w="2533316" h="518486">
                  <a:moveTo>
                    <a:pt x="0" y="518486"/>
                  </a:moveTo>
                  <a:lnTo>
                    <a:pt x="431499" y="427277"/>
                  </a:lnTo>
                  <a:lnTo>
                    <a:pt x="835159" y="341606"/>
                  </a:lnTo>
                  <a:lnTo>
                    <a:pt x="1266658" y="252105"/>
                  </a:lnTo>
                  <a:lnTo>
                    <a:pt x="1684238" y="167967"/>
                  </a:lnTo>
                  <a:lnTo>
                    <a:pt x="2115737" y="83303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95447"/>
              <a:ext cx="2358506" cy="684410"/>
            </a:xfrm>
            <a:custGeom>
              <a:avLst/>
              <a:pathLst>
                <a:path w="2358506" h="684410">
                  <a:moveTo>
                    <a:pt x="0" y="684410"/>
                  </a:moveTo>
                  <a:lnTo>
                    <a:pt x="401723" y="582505"/>
                  </a:lnTo>
                  <a:lnTo>
                    <a:pt x="777529" y="471633"/>
                  </a:lnTo>
                  <a:lnTo>
                    <a:pt x="1179253" y="363727"/>
                  </a:lnTo>
                  <a:lnTo>
                    <a:pt x="1568017" y="238767"/>
                  </a:lnTo>
                  <a:lnTo>
                    <a:pt x="1969741" y="104915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76"/>
              <a:ext cx="2453154" cy="973164"/>
            </a:xfrm>
            <a:custGeom>
              <a:avLst/>
              <a:pathLst>
                <a:path w="2453154" h="973164">
                  <a:moveTo>
                    <a:pt x="0" y="973164"/>
                  </a:moveTo>
                  <a:lnTo>
                    <a:pt x="417845" y="905054"/>
                  </a:lnTo>
                  <a:lnTo>
                    <a:pt x="808732" y="742766"/>
                  </a:lnTo>
                  <a:lnTo>
                    <a:pt x="1226577" y="527061"/>
                  </a:lnTo>
                  <a:lnTo>
                    <a:pt x="1630943" y="298259"/>
                  </a:lnTo>
                  <a:lnTo>
                    <a:pt x="2048788" y="141935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9"/>
              <a:ext cx="1509106" cy="1386000"/>
            </a:xfrm>
            <a:custGeom>
              <a:avLst/>
              <a:pathLst>
                <a:path w="1509106" h="1386000">
                  <a:moveTo>
                    <a:pt x="0" y="1386000"/>
                  </a:moveTo>
                  <a:lnTo>
                    <a:pt x="139648" y="1292870"/>
                  </a:lnTo>
                  <a:lnTo>
                    <a:pt x="270287" y="1198458"/>
                  </a:lnTo>
                  <a:lnTo>
                    <a:pt x="409936" y="1093624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92754"/>
              <a:ext cx="819872" cy="834855"/>
            </a:xfrm>
            <a:custGeom>
              <a:avLst/>
              <a:pathLst>
                <a:path w="819872" h="834855">
                  <a:moveTo>
                    <a:pt x="0" y="834855"/>
                  </a:moveTo>
                  <a:lnTo>
                    <a:pt x="139648" y="699520"/>
                  </a:lnTo>
                  <a:lnTo>
                    <a:pt x="270287" y="556176"/>
                  </a:lnTo>
                  <a:lnTo>
                    <a:pt x="409936" y="399520"/>
                  </a:lnTo>
                  <a:lnTo>
                    <a:pt x="545080" y="254821"/>
                  </a:lnTo>
                  <a:lnTo>
                    <a:pt x="684728" y="91905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8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9"/>
              <a:ext cx="1670391" cy="1500540"/>
            </a:xfrm>
            <a:custGeom>
              <a:avLst/>
              <a:pathLst>
                <a:path w="1670391" h="1500540">
                  <a:moveTo>
                    <a:pt x="0" y="1500540"/>
                  </a:moveTo>
                  <a:lnTo>
                    <a:pt x="154573" y="1371399"/>
                  </a:lnTo>
                  <a:lnTo>
                    <a:pt x="299174" y="1250512"/>
                  </a:lnTo>
                  <a:lnTo>
                    <a:pt x="453748" y="1107350"/>
                  </a:lnTo>
                  <a:lnTo>
                    <a:pt x="603335" y="985699"/>
                  </a:lnTo>
                  <a:lnTo>
                    <a:pt x="757909" y="854859"/>
                  </a:lnTo>
                  <a:lnTo>
                    <a:pt x="907496" y="717629"/>
                  </a:lnTo>
                  <a:lnTo>
                    <a:pt x="1062069" y="583445"/>
                  </a:lnTo>
                  <a:lnTo>
                    <a:pt x="1216643" y="436938"/>
                  </a:lnTo>
                  <a:lnTo>
                    <a:pt x="1366230" y="285800"/>
                  </a:lnTo>
                  <a:lnTo>
                    <a:pt x="1520804" y="14352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80151"/>
              <a:ext cx="907496" cy="884611"/>
            </a:xfrm>
            <a:custGeom>
              <a:avLst/>
              <a:pathLst>
                <a:path w="907496" h="884611">
                  <a:moveTo>
                    <a:pt x="0" y="884611"/>
                  </a:moveTo>
                  <a:lnTo>
                    <a:pt x="154573" y="751716"/>
                  </a:lnTo>
                  <a:lnTo>
                    <a:pt x="299174" y="624470"/>
                  </a:lnTo>
                  <a:lnTo>
                    <a:pt x="453748" y="469713"/>
                  </a:lnTo>
                  <a:lnTo>
                    <a:pt x="603335" y="316739"/>
                  </a:lnTo>
                  <a:lnTo>
                    <a:pt x="757909" y="160174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1"/>
            </a:xfrm>
            <a:custGeom>
              <a:avLst/>
              <a:pathLst>
                <a:path w="1670391" h="1611211">
                  <a:moveTo>
                    <a:pt x="0" y="1611211"/>
                  </a:moveTo>
                  <a:lnTo>
                    <a:pt x="154573" y="1476562"/>
                  </a:lnTo>
                  <a:lnTo>
                    <a:pt x="299174" y="1340150"/>
                  </a:lnTo>
                  <a:lnTo>
                    <a:pt x="453748" y="1193903"/>
                  </a:lnTo>
                  <a:lnTo>
                    <a:pt x="603335" y="1057259"/>
                  </a:lnTo>
                  <a:lnTo>
                    <a:pt x="757909" y="913292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55"/>
              <a:ext cx="1670391" cy="1522534"/>
            </a:xfrm>
            <a:custGeom>
              <a:avLst/>
              <a:pathLst>
                <a:path w="1670391" h="1522534">
                  <a:moveTo>
                    <a:pt x="0" y="1522534"/>
                  </a:moveTo>
                  <a:lnTo>
                    <a:pt x="154573" y="1381644"/>
                  </a:lnTo>
                  <a:lnTo>
                    <a:pt x="299174" y="1253561"/>
                  </a:lnTo>
                  <a:lnTo>
                    <a:pt x="453748" y="1123801"/>
                  </a:lnTo>
                  <a:lnTo>
                    <a:pt x="603335" y="979244"/>
                  </a:lnTo>
                  <a:lnTo>
                    <a:pt x="757909" y="842042"/>
                  </a:lnTo>
                  <a:lnTo>
                    <a:pt x="907496" y="705340"/>
                  </a:lnTo>
                  <a:lnTo>
                    <a:pt x="1062069" y="561009"/>
                  </a:lnTo>
                  <a:lnTo>
                    <a:pt x="1216643" y="419810"/>
                  </a:lnTo>
                  <a:lnTo>
                    <a:pt x="1366230" y="285689"/>
                  </a:lnTo>
                  <a:lnTo>
                    <a:pt x="1520804" y="14929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10365"/>
              <a:ext cx="907496" cy="939063"/>
            </a:xfrm>
            <a:custGeom>
              <a:avLst/>
              <a:pathLst>
                <a:path w="907496" h="939063">
                  <a:moveTo>
                    <a:pt x="0" y="939063"/>
                  </a:moveTo>
                  <a:lnTo>
                    <a:pt x="154573" y="797953"/>
                  </a:lnTo>
                  <a:lnTo>
                    <a:pt x="299174" y="672469"/>
                  </a:lnTo>
                  <a:lnTo>
                    <a:pt x="453748" y="507157"/>
                  </a:lnTo>
                  <a:lnTo>
                    <a:pt x="603335" y="340704"/>
                  </a:lnTo>
                  <a:lnTo>
                    <a:pt x="757909" y="17409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3"/>
            </a:xfrm>
            <a:custGeom>
              <a:avLst/>
              <a:pathLst>
                <a:path w="1670391" h="1597593">
                  <a:moveTo>
                    <a:pt x="0" y="1597593"/>
                  </a:moveTo>
                  <a:lnTo>
                    <a:pt x="154573" y="1454750"/>
                  </a:lnTo>
                  <a:lnTo>
                    <a:pt x="299174" y="1322177"/>
                  </a:lnTo>
                  <a:lnTo>
                    <a:pt x="453748" y="1190200"/>
                  </a:lnTo>
                  <a:lnTo>
                    <a:pt x="603335" y="1053483"/>
                  </a:lnTo>
                  <a:lnTo>
                    <a:pt x="757909" y="909378"/>
                  </a:lnTo>
                  <a:lnTo>
                    <a:pt x="907496" y="767453"/>
                  </a:lnTo>
                  <a:lnTo>
                    <a:pt x="1062069" y="612453"/>
                  </a:lnTo>
                  <a:lnTo>
                    <a:pt x="1216643" y="463928"/>
                  </a:lnTo>
                  <a:lnTo>
                    <a:pt x="1366230" y="316383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60967"/>
              <a:ext cx="827334" cy="987575"/>
            </a:xfrm>
            <a:custGeom>
              <a:avLst/>
              <a:pathLst>
                <a:path w="827334" h="987575">
                  <a:moveTo>
                    <a:pt x="0" y="987575"/>
                  </a:moveTo>
                  <a:lnTo>
                    <a:pt x="140919" y="851174"/>
                  </a:lnTo>
                  <a:lnTo>
                    <a:pt x="272747" y="707838"/>
                  </a:lnTo>
                  <a:lnTo>
                    <a:pt x="413667" y="554042"/>
                  </a:lnTo>
                  <a:lnTo>
                    <a:pt x="550040" y="370640"/>
                  </a:lnTo>
                  <a:lnTo>
                    <a:pt x="690960" y="202545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22174"/>
              <a:ext cx="827334" cy="622743"/>
            </a:xfrm>
            <a:custGeom>
              <a:avLst/>
              <a:pathLst>
                <a:path w="827334" h="622743">
                  <a:moveTo>
                    <a:pt x="0" y="622743"/>
                  </a:moveTo>
                  <a:lnTo>
                    <a:pt x="140919" y="515469"/>
                  </a:lnTo>
                  <a:lnTo>
                    <a:pt x="272747" y="434063"/>
                  </a:lnTo>
                  <a:lnTo>
                    <a:pt x="413667" y="325859"/>
                  </a:lnTo>
                  <a:lnTo>
                    <a:pt x="550040" y="205529"/>
                  </a:lnTo>
                  <a:lnTo>
                    <a:pt x="690960" y="68250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40923"/>
              <a:ext cx="739710" cy="1189677"/>
            </a:xfrm>
            <a:custGeom>
              <a:avLst/>
              <a:pathLst>
                <a:path w="739710" h="1189677">
                  <a:moveTo>
                    <a:pt x="0" y="1189677"/>
                  </a:moveTo>
                  <a:lnTo>
                    <a:pt x="125994" y="1069999"/>
                  </a:lnTo>
                  <a:lnTo>
                    <a:pt x="243860" y="968161"/>
                  </a:lnTo>
                  <a:lnTo>
                    <a:pt x="369855" y="858276"/>
                  </a:lnTo>
                  <a:lnTo>
                    <a:pt x="491785" y="713997"/>
                  </a:lnTo>
                  <a:lnTo>
                    <a:pt x="617780" y="562917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5"/>
              <a:ext cx="1670391" cy="1557957"/>
            </a:xfrm>
            <a:custGeom>
              <a:avLst/>
              <a:pathLst>
                <a:path w="1670391" h="1557957">
                  <a:moveTo>
                    <a:pt x="0" y="1557957"/>
                  </a:moveTo>
                  <a:lnTo>
                    <a:pt x="154573" y="1430944"/>
                  </a:lnTo>
                  <a:lnTo>
                    <a:pt x="299174" y="1308338"/>
                  </a:lnTo>
                  <a:lnTo>
                    <a:pt x="453748" y="1160335"/>
                  </a:lnTo>
                  <a:lnTo>
                    <a:pt x="603335" y="1027621"/>
                  </a:lnTo>
                  <a:lnTo>
                    <a:pt x="757909" y="889202"/>
                  </a:lnTo>
                  <a:lnTo>
                    <a:pt x="907496" y="748012"/>
                  </a:lnTo>
                  <a:lnTo>
                    <a:pt x="1062069" y="611214"/>
                  </a:lnTo>
                  <a:lnTo>
                    <a:pt x="1216643" y="458549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11677"/>
              <a:ext cx="907496" cy="967979"/>
            </a:xfrm>
            <a:custGeom>
              <a:avLst/>
              <a:pathLst>
                <a:path w="907496" h="967979">
                  <a:moveTo>
                    <a:pt x="0" y="967979"/>
                  </a:moveTo>
                  <a:lnTo>
                    <a:pt x="154573" y="825177"/>
                  </a:lnTo>
                  <a:lnTo>
                    <a:pt x="299174" y="687071"/>
                  </a:lnTo>
                  <a:lnTo>
                    <a:pt x="453748" y="514998"/>
                  </a:lnTo>
                  <a:lnTo>
                    <a:pt x="603335" y="360678"/>
                  </a:lnTo>
                  <a:lnTo>
                    <a:pt x="757909" y="18920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9"/>
            </a:xfrm>
            <a:custGeom>
              <a:avLst/>
              <a:pathLst>
                <a:path w="1670391" h="1614149">
                  <a:moveTo>
                    <a:pt x="0" y="1614149"/>
                  </a:moveTo>
                  <a:lnTo>
                    <a:pt x="154573" y="1475201"/>
                  </a:lnTo>
                  <a:lnTo>
                    <a:pt x="299174" y="1337944"/>
                  </a:lnTo>
                  <a:lnTo>
                    <a:pt x="453748" y="1192727"/>
                  </a:lnTo>
                  <a:lnTo>
                    <a:pt x="603335" y="1053919"/>
                  </a:lnTo>
                  <a:lnTo>
                    <a:pt x="757909" y="905505"/>
                  </a:lnTo>
                  <a:lnTo>
                    <a:pt x="907496" y="758654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4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90"/>
              <a:ext cx="1509909" cy="1226462"/>
            </a:xfrm>
            <a:custGeom>
              <a:avLst/>
              <a:pathLst>
                <a:path w="1509909" h="1226462">
                  <a:moveTo>
                    <a:pt x="0" y="1226462"/>
                  </a:moveTo>
                  <a:lnTo>
                    <a:pt x="139722" y="1130655"/>
                  </a:lnTo>
                  <a:lnTo>
                    <a:pt x="270431" y="1022231"/>
                  </a:lnTo>
                  <a:lnTo>
                    <a:pt x="410154" y="935080"/>
                  </a:lnTo>
                  <a:lnTo>
                    <a:pt x="545370" y="828495"/>
                  </a:lnTo>
                  <a:lnTo>
                    <a:pt x="685093" y="722867"/>
                  </a:lnTo>
                  <a:lnTo>
                    <a:pt x="820309" y="615833"/>
                  </a:lnTo>
                  <a:lnTo>
                    <a:pt x="960032" y="501884"/>
                  </a:lnTo>
                  <a:lnTo>
                    <a:pt x="1099755" y="387202"/>
                  </a:lnTo>
                  <a:lnTo>
                    <a:pt x="1234971" y="263530"/>
                  </a:lnTo>
                  <a:lnTo>
                    <a:pt x="1374693" y="128165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60349"/>
              <a:ext cx="820309" cy="897117"/>
            </a:xfrm>
            <a:custGeom>
              <a:avLst/>
              <a:pathLst>
                <a:path w="820309" h="897117">
                  <a:moveTo>
                    <a:pt x="0" y="897117"/>
                  </a:moveTo>
                  <a:lnTo>
                    <a:pt x="139722" y="770009"/>
                  </a:lnTo>
                  <a:lnTo>
                    <a:pt x="270431" y="643756"/>
                  </a:lnTo>
                  <a:lnTo>
                    <a:pt x="410154" y="493018"/>
                  </a:lnTo>
                  <a:lnTo>
                    <a:pt x="545370" y="339317"/>
                  </a:lnTo>
                  <a:lnTo>
                    <a:pt x="685093" y="180890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67"/>
            </a:xfrm>
            <a:custGeom>
              <a:avLst/>
              <a:pathLst>
                <a:path w="1509909" h="1587967">
                  <a:moveTo>
                    <a:pt x="0" y="1587967"/>
                  </a:moveTo>
                  <a:lnTo>
                    <a:pt x="139722" y="1460981"/>
                  </a:lnTo>
                  <a:lnTo>
                    <a:pt x="270431" y="1319807"/>
                  </a:lnTo>
                  <a:lnTo>
                    <a:pt x="410154" y="1182259"/>
                  </a:lnTo>
                  <a:lnTo>
                    <a:pt x="545370" y="1039477"/>
                  </a:lnTo>
                  <a:lnTo>
                    <a:pt x="685093" y="896864"/>
                  </a:lnTo>
                  <a:lnTo>
                    <a:pt x="820309" y="750609"/>
                  </a:lnTo>
                  <a:lnTo>
                    <a:pt x="960032" y="602810"/>
                  </a:lnTo>
                  <a:lnTo>
                    <a:pt x="1099755" y="454194"/>
                  </a:lnTo>
                  <a:lnTo>
                    <a:pt x="1234971" y="302608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369"/>
              <a:ext cx="1522840" cy="1572618"/>
            </a:xfrm>
            <a:custGeom>
              <a:avLst/>
              <a:pathLst>
                <a:path w="1522840" h="1572618">
                  <a:moveTo>
                    <a:pt x="0" y="1572618"/>
                  </a:moveTo>
                  <a:lnTo>
                    <a:pt x="140919" y="1427890"/>
                  </a:lnTo>
                  <a:lnTo>
                    <a:pt x="272747" y="1299895"/>
                  </a:lnTo>
                  <a:lnTo>
                    <a:pt x="413667" y="1163135"/>
                  </a:lnTo>
                  <a:lnTo>
                    <a:pt x="550040" y="1033349"/>
                  </a:lnTo>
                  <a:lnTo>
                    <a:pt x="690960" y="898486"/>
                  </a:lnTo>
                  <a:lnTo>
                    <a:pt x="827334" y="754549"/>
                  </a:lnTo>
                  <a:lnTo>
                    <a:pt x="968253" y="601256"/>
                  </a:lnTo>
                  <a:lnTo>
                    <a:pt x="1109173" y="448603"/>
                  </a:lnTo>
                  <a:lnTo>
                    <a:pt x="1245547" y="292175"/>
                  </a:lnTo>
                  <a:lnTo>
                    <a:pt x="1386466" y="140072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55458"/>
              <a:ext cx="827334" cy="931562"/>
            </a:xfrm>
            <a:custGeom>
              <a:avLst/>
              <a:pathLst>
                <a:path w="827334" h="931562">
                  <a:moveTo>
                    <a:pt x="0" y="931562"/>
                  </a:moveTo>
                  <a:lnTo>
                    <a:pt x="140919" y="790115"/>
                  </a:lnTo>
                  <a:lnTo>
                    <a:pt x="272747" y="660465"/>
                  </a:lnTo>
                  <a:lnTo>
                    <a:pt x="413667" y="498829"/>
                  </a:lnTo>
                  <a:lnTo>
                    <a:pt x="550040" y="344919"/>
                  </a:lnTo>
                  <a:lnTo>
                    <a:pt x="690960" y="16070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68204"/>
              <a:ext cx="827334" cy="713806"/>
            </a:xfrm>
            <a:custGeom>
              <a:avLst/>
              <a:pathLst>
                <a:path w="827334" h="713806">
                  <a:moveTo>
                    <a:pt x="0" y="713806"/>
                  </a:moveTo>
                  <a:lnTo>
                    <a:pt x="140919" y="575243"/>
                  </a:lnTo>
                  <a:lnTo>
                    <a:pt x="272747" y="481302"/>
                  </a:lnTo>
                  <a:lnTo>
                    <a:pt x="413667" y="373735"/>
                  </a:lnTo>
                  <a:lnTo>
                    <a:pt x="550040" y="261358"/>
                  </a:lnTo>
                  <a:lnTo>
                    <a:pt x="690960" y="1272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1580070"/>
              <a:ext cx="4859735" cy="3908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1757730"/>
              <a:ext cx="4417941" cy="3541854"/>
            </a:xfrm>
            <a:custGeom>
              <a:avLst/>
              <a:pathLst>
                <a:path w="4417941" h="3541854">
                  <a:moveTo>
                    <a:pt x="0" y="3541854"/>
                  </a:moveTo>
                  <a:lnTo>
                    <a:pt x="408824" y="3270421"/>
                  </a:lnTo>
                  <a:lnTo>
                    <a:pt x="791273" y="2961308"/>
                  </a:lnTo>
                  <a:lnTo>
                    <a:pt x="1200097" y="2661145"/>
                  </a:lnTo>
                  <a:lnTo>
                    <a:pt x="1595734" y="2346307"/>
                  </a:lnTo>
                  <a:lnTo>
                    <a:pt x="2004558" y="2027069"/>
                  </a:lnTo>
                  <a:lnTo>
                    <a:pt x="2400195" y="1731720"/>
                  </a:lnTo>
                  <a:lnTo>
                    <a:pt x="2809019" y="1415182"/>
                  </a:lnTo>
                  <a:lnTo>
                    <a:pt x="3217844" y="1093053"/>
                  </a:lnTo>
                  <a:lnTo>
                    <a:pt x="3613480" y="780583"/>
                  </a:lnTo>
                  <a:lnTo>
                    <a:pt x="4022305" y="46992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326147"/>
              <a:ext cx="2400195" cy="1984796"/>
            </a:xfrm>
            <a:custGeom>
              <a:avLst/>
              <a:pathLst>
                <a:path w="2400195" h="1984796">
                  <a:moveTo>
                    <a:pt x="0" y="1984796"/>
                  </a:moveTo>
                  <a:lnTo>
                    <a:pt x="408824" y="1674294"/>
                  </a:lnTo>
                  <a:lnTo>
                    <a:pt x="791273" y="1388997"/>
                  </a:lnTo>
                  <a:lnTo>
                    <a:pt x="1200097" y="1024827"/>
                  </a:lnTo>
                  <a:lnTo>
                    <a:pt x="1595734" y="691901"/>
                  </a:lnTo>
                  <a:lnTo>
                    <a:pt x="2004558" y="344208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175773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1797601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38.09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295718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2997120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22.48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1580070"/>
              <a:ext cx="0" cy="3908534"/>
            </a:xfrm>
            <a:custGeom>
              <a:avLst/>
              <a:pathLst>
                <a:path w="0" h="3908534">
                  <a:moveTo>
                    <a:pt x="0" y="39085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5344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52960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5247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5799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5750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25702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488604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55401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55549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53127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55389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55746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55549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82310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345873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008462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08437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194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08437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194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148563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14862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110027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129341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1060704"/>
              <a:ext cx="54864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1504154"/>
              <a:ext cx="3572072" cy="4060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171581"/>
              <a:ext cx="37990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4844132"/>
              <a:ext cx="54346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516684"/>
              <a:ext cx="2384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189235"/>
              <a:ext cx="10479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3861786"/>
              <a:ext cx="131036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3534337"/>
              <a:ext cx="237313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206888"/>
              <a:ext cx="68575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2879439"/>
              <a:ext cx="91640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2551991"/>
              <a:ext cx="1495950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2224542"/>
              <a:ext cx="1459986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1897093"/>
              <a:ext cx="2778355" cy="327448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1569644"/>
              <a:ext cx="3012360" cy="32744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49724" y="5266631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497192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118" y="4613444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317029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242771" y="3956835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605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49047" y="3662131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1.096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80310" y="330186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007165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607684" y="2647040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6.910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571721" y="2352336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6.744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890090" y="1992074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12.834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1124095" y="1697370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13.915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1504154"/>
              <a:ext cx="0" cy="4060365"/>
            </a:xfrm>
            <a:custGeom>
              <a:avLst/>
              <a:pathLst>
                <a:path w="0" h="4060365">
                  <a:moveTo>
                    <a:pt x="0" y="40603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095977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46315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3822892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150929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2513097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1858199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1715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5166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38617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2068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25519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18970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564520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56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56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56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56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6309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631355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63099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63099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7478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3534337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084377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16029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169292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16029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169292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2244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224538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1024360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1217495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30/07/24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410818" cy="832115"/>
            </a:xfrm>
            <a:custGeom>
              <a:avLst/>
              <a:pathLst>
                <a:path w="2410818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  <a:lnTo>
                    <a:pt x="2410818" y="27747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43635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45815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39,66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479979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800706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2801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89"/>
            <p:cNvSpPr/>
            <p:nvPr/>
          </p:nvSpPr>
          <p:spPr>
            <a:xfrm>
              <a:off x="6826181" y="2559813"/>
              <a:ext cx="4405399" cy="2330538"/>
            </a:xfrm>
            <a:custGeom>
              <a:avLst/>
              <a:pathLst>
                <a:path w="4405399" h="2330538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  <a:lnTo>
                    <a:pt x="4405399" y="685183"/>
                  </a:lnTo>
                  <a:lnTo>
                    <a:pt x="4010885" y="1207935"/>
                  </a:lnTo>
                  <a:lnTo>
                    <a:pt x="3603222" y="948115"/>
                  </a:lnTo>
                  <a:lnTo>
                    <a:pt x="3208708" y="1743282"/>
                  </a:lnTo>
                  <a:lnTo>
                    <a:pt x="2801044" y="1728192"/>
                  </a:lnTo>
                  <a:lnTo>
                    <a:pt x="2393381" y="1485975"/>
                  </a:lnTo>
                  <a:lnTo>
                    <a:pt x="1998867" y="1732244"/>
                  </a:lnTo>
                  <a:lnTo>
                    <a:pt x="1591203" y="1277794"/>
                  </a:lnTo>
                  <a:lnTo>
                    <a:pt x="1196690" y="2175598"/>
                  </a:lnTo>
                  <a:lnTo>
                    <a:pt x="789026" y="2330538"/>
                  </a:lnTo>
                  <a:lnTo>
                    <a:pt x="407663" y="2258619"/>
                  </a:lnTo>
                  <a:lnTo>
                    <a:pt x="0" y="203330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2559813"/>
              <a:ext cx="4405399" cy="1794689"/>
            </a:xfrm>
            <a:custGeom>
              <a:avLst/>
              <a:pathLst>
                <a:path w="4405399" h="1794689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244997"/>
              <a:ext cx="4405399" cy="1645355"/>
            </a:xfrm>
            <a:custGeom>
              <a:avLst/>
              <a:pathLst>
                <a:path w="4405399" h="1645355">
                  <a:moveTo>
                    <a:pt x="4405399" y="0"/>
                  </a:moveTo>
                  <a:lnTo>
                    <a:pt x="4010885" y="522751"/>
                  </a:lnTo>
                  <a:lnTo>
                    <a:pt x="3603222" y="262931"/>
                  </a:lnTo>
                  <a:lnTo>
                    <a:pt x="3208708" y="1058098"/>
                  </a:lnTo>
                  <a:lnTo>
                    <a:pt x="2801044" y="1043008"/>
                  </a:lnTo>
                  <a:lnTo>
                    <a:pt x="2393381" y="800791"/>
                  </a:lnTo>
                  <a:lnTo>
                    <a:pt x="1998867" y="1047061"/>
                  </a:lnTo>
                  <a:lnTo>
                    <a:pt x="1591203" y="592610"/>
                  </a:lnTo>
                  <a:lnTo>
                    <a:pt x="1196690" y="1490414"/>
                  </a:lnTo>
                  <a:lnTo>
                    <a:pt x="789026" y="1645355"/>
                  </a:lnTo>
                  <a:lnTo>
                    <a:pt x="407663" y="1573436"/>
                  </a:lnTo>
                  <a:lnTo>
                    <a:pt x="0" y="13481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31677"/>
              <a:ext cx="4405399" cy="1665323"/>
            </a:xfrm>
            <a:custGeom>
              <a:avLst/>
              <a:pathLst>
                <a:path w="4405399" h="1665323">
                  <a:moveTo>
                    <a:pt x="0" y="1665323"/>
                  </a:moveTo>
                  <a:lnTo>
                    <a:pt x="407663" y="1637207"/>
                  </a:lnTo>
                  <a:lnTo>
                    <a:pt x="789026" y="1358730"/>
                  </a:lnTo>
                  <a:lnTo>
                    <a:pt x="1196690" y="1064939"/>
                  </a:lnTo>
                  <a:lnTo>
                    <a:pt x="1591203" y="1309318"/>
                  </a:lnTo>
                  <a:lnTo>
                    <a:pt x="1998867" y="1519947"/>
                  </a:lnTo>
                  <a:lnTo>
                    <a:pt x="2393381" y="1271472"/>
                  </a:lnTo>
                  <a:lnTo>
                    <a:pt x="2801044" y="1332236"/>
                  </a:lnTo>
                  <a:lnTo>
                    <a:pt x="3208708" y="1087208"/>
                  </a:lnTo>
                  <a:lnTo>
                    <a:pt x="3603222" y="212475"/>
                  </a:lnTo>
                  <a:lnTo>
                    <a:pt x="4010885" y="0"/>
                  </a:lnTo>
                  <a:lnTo>
                    <a:pt x="4405399" y="34865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531165"/>
              <a:ext cx="2393381" cy="1978453"/>
            </a:xfrm>
            <a:custGeom>
              <a:avLst/>
              <a:pathLst>
                <a:path w="2393381" h="1978453">
                  <a:moveTo>
                    <a:pt x="0" y="780537"/>
                  </a:moveTo>
                  <a:lnTo>
                    <a:pt x="407663" y="880872"/>
                  </a:lnTo>
                  <a:lnTo>
                    <a:pt x="789026" y="1418013"/>
                  </a:lnTo>
                  <a:lnTo>
                    <a:pt x="1196690" y="573780"/>
                  </a:lnTo>
                  <a:lnTo>
                    <a:pt x="1591203" y="0"/>
                  </a:lnTo>
                  <a:lnTo>
                    <a:pt x="1998867" y="301680"/>
                  </a:lnTo>
                  <a:lnTo>
                    <a:pt x="2393381" y="197845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2902405"/>
              <a:ext cx="4405399" cy="1720022"/>
            </a:xfrm>
            <a:custGeom>
              <a:avLst/>
              <a:pathLst>
                <a:path w="4405399" h="1720022">
                  <a:moveTo>
                    <a:pt x="0" y="1409297"/>
                  </a:moveTo>
                  <a:lnTo>
                    <a:pt x="407663" y="1644839"/>
                  </a:lnTo>
                  <a:lnTo>
                    <a:pt x="789026" y="1720022"/>
                  </a:lnTo>
                  <a:lnTo>
                    <a:pt x="1196690" y="1558050"/>
                  </a:lnTo>
                  <a:lnTo>
                    <a:pt x="1591203" y="619503"/>
                  </a:lnTo>
                  <a:lnTo>
                    <a:pt x="1998867" y="1094577"/>
                  </a:lnTo>
                  <a:lnTo>
                    <a:pt x="2393381" y="837131"/>
                  </a:lnTo>
                  <a:lnTo>
                    <a:pt x="2801044" y="1090341"/>
                  </a:lnTo>
                  <a:lnTo>
                    <a:pt x="3208708" y="1106115"/>
                  </a:lnTo>
                  <a:lnTo>
                    <a:pt x="3603222" y="274863"/>
                  </a:lnTo>
                  <a:lnTo>
                    <a:pt x="4010885" y="546473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6292476" y="475424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5516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2756139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4799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380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2801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9" name="tx114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0" name="rc115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16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18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0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tx122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30/07/24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-885,85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30/07/24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1954"/>
            </a:xfrm>
            <a:custGeom>
              <a:avLst/>
              <a:pathLst>
                <a:path w="4320144" h="3021954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  <a:lnTo>
                    <a:pt x="4320144" y="345109"/>
                  </a:lnTo>
                  <a:lnTo>
                    <a:pt x="3933266" y="632512"/>
                  </a:lnTo>
                  <a:lnTo>
                    <a:pt x="3533491" y="888195"/>
                  </a:lnTo>
                  <a:lnTo>
                    <a:pt x="3146613" y="1153822"/>
                  </a:lnTo>
                  <a:lnTo>
                    <a:pt x="2746838" y="1390196"/>
                  </a:lnTo>
                  <a:lnTo>
                    <a:pt x="2347063" y="1627539"/>
                  </a:lnTo>
                  <a:lnTo>
                    <a:pt x="1960185" y="1872990"/>
                  </a:lnTo>
                  <a:lnTo>
                    <a:pt x="1560410" y="2112998"/>
                  </a:lnTo>
                  <a:lnTo>
                    <a:pt x="1173531" y="2365898"/>
                  </a:lnTo>
                  <a:lnTo>
                    <a:pt x="773757" y="2587485"/>
                  </a:lnTo>
                  <a:lnTo>
                    <a:pt x="399774" y="2803564"/>
                  </a:lnTo>
                  <a:lnTo>
                    <a:pt x="0" y="302195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94436"/>
            </a:xfrm>
            <a:custGeom>
              <a:avLst/>
              <a:pathLst>
                <a:path w="4320144" h="2994436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922061"/>
              <a:ext cx="4320144" cy="2676844"/>
            </a:xfrm>
            <a:custGeom>
              <a:avLst/>
              <a:pathLst>
                <a:path w="4320144" h="2676844">
                  <a:moveTo>
                    <a:pt x="4320144" y="0"/>
                  </a:moveTo>
                  <a:lnTo>
                    <a:pt x="3933266" y="287403"/>
                  </a:lnTo>
                  <a:lnTo>
                    <a:pt x="3533491" y="543086"/>
                  </a:lnTo>
                  <a:lnTo>
                    <a:pt x="3146613" y="808712"/>
                  </a:lnTo>
                  <a:lnTo>
                    <a:pt x="2746838" y="1045086"/>
                  </a:lnTo>
                  <a:lnTo>
                    <a:pt x="2347063" y="1282430"/>
                  </a:lnTo>
                  <a:lnTo>
                    <a:pt x="1960185" y="1527880"/>
                  </a:lnTo>
                  <a:lnTo>
                    <a:pt x="1560410" y="1767889"/>
                  </a:lnTo>
                  <a:lnTo>
                    <a:pt x="1173531" y="2020788"/>
                  </a:lnTo>
                  <a:lnTo>
                    <a:pt x="773757" y="2242376"/>
                  </a:lnTo>
                  <a:lnTo>
                    <a:pt x="399774" y="2458455"/>
                  </a:lnTo>
                  <a:lnTo>
                    <a:pt x="0" y="26768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749506"/>
              <a:ext cx="4320144" cy="2835640"/>
            </a:xfrm>
            <a:custGeom>
              <a:avLst/>
              <a:pathLst>
                <a:path w="4320144" h="2835640">
                  <a:moveTo>
                    <a:pt x="0" y="2835640"/>
                  </a:moveTo>
                  <a:lnTo>
                    <a:pt x="399774" y="2604295"/>
                  </a:lnTo>
                  <a:lnTo>
                    <a:pt x="773757" y="2375398"/>
                  </a:lnTo>
                  <a:lnTo>
                    <a:pt x="1173531" y="2140665"/>
                  </a:lnTo>
                  <a:lnTo>
                    <a:pt x="1560410" y="1872763"/>
                  </a:lnTo>
                  <a:lnTo>
                    <a:pt x="1960185" y="1618517"/>
                  </a:lnTo>
                  <a:lnTo>
                    <a:pt x="2347063" y="1358506"/>
                  </a:lnTo>
                  <a:lnTo>
                    <a:pt x="2746838" y="1107083"/>
                  </a:lnTo>
                  <a:lnTo>
                    <a:pt x="3146613" y="856687"/>
                  </a:lnTo>
                  <a:lnTo>
                    <a:pt x="3533491" y="575303"/>
                  </a:lnTo>
                  <a:lnTo>
                    <a:pt x="3933266" y="3044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975306"/>
              <a:ext cx="4320144" cy="2641168"/>
            </a:xfrm>
            <a:custGeom>
              <a:avLst/>
              <a:pathLst>
                <a:path w="4320144" h="2641168">
                  <a:moveTo>
                    <a:pt x="0" y="2641168"/>
                  </a:moveTo>
                  <a:lnTo>
                    <a:pt x="399774" y="2425835"/>
                  </a:lnTo>
                  <a:lnTo>
                    <a:pt x="773757" y="2200456"/>
                  </a:lnTo>
                  <a:lnTo>
                    <a:pt x="1173531" y="1962779"/>
                  </a:lnTo>
                  <a:lnTo>
                    <a:pt x="1560410" y="1733916"/>
                  </a:lnTo>
                  <a:lnTo>
                    <a:pt x="1960185" y="1512114"/>
                  </a:lnTo>
                  <a:lnTo>
                    <a:pt x="2347063" y="1282687"/>
                  </a:lnTo>
                  <a:lnTo>
                    <a:pt x="2746838" y="1055349"/>
                  </a:lnTo>
                  <a:lnTo>
                    <a:pt x="3146613" y="819687"/>
                  </a:lnTo>
                  <a:lnTo>
                    <a:pt x="3533491" y="551347"/>
                  </a:lnTo>
                  <a:lnTo>
                    <a:pt x="3933266" y="2744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158249"/>
              <a:ext cx="2347063" cy="1426897"/>
            </a:xfrm>
            <a:custGeom>
              <a:avLst/>
              <a:pathLst>
                <a:path w="2347063" h="1426897">
                  <a:moveTo>
                    <a:pt x="0" y="1426897"/>
                  </a:moveTo>
                  <a:lnTo>
                    <a:pt x="399774" y="1189435"/>
                  </a:lnTo>
                  <a:lnTo>
                    <a:pt x="773757" y="971136"/>
                  </a:lnTo>
                  <a:lnTo>
                    <a:pt x="1173531" y="722819"/>
                  </a:lnTo>
                  <a:lnTo>
                    <a:pt x="1560410" y="454914"/>
                  </a:lnTo>
                  <a:lnTo>
                    <a:pt x="1960185" y="196266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789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725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6604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95968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244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41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711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30051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558662"/>
            </a:xfrm>
            <a:custGeom>
              <a:avLst/>
              <a:pathLst>
                <a:path w="4288048" h="2558662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  <a:lnTo>
                    <a:pt x="4288048" y="827589"/>
                  </a:lnTo>
                  <a:lnTo>
                    <a:pt x="3904044" y="1597459"/>
                  </a:lnTo>
                  <a:lnTo>
                    <a:pt x="3507239" y="1356120"/>
                  </a:lnTo>
                  <a:lnTo>
                    <a:pt x="3123235" y="2066091"/>
                  </a:lnTo>
                  <a:lnTo>
                    <a:pt x="2726430" y="2042570"/>
                  </a:lnTo>
                  <a:lnTo>
                    <a:pt x="2329626" y="1845803"/>
                  </a:lnTo>
                  <a:lnTo>
                    <a:pt x="1945622" y="1977887"/>
                  </a:lnTo>
                  <a:lnTo>
                    <a:pt x="1548817" y="1665011"/>
                  </a:lnTo>
                  <a:lnTo>
                    <a:pt x="1164813" y="2424961"/>
                  </a:lnTo>
                  <a:lnTo>
                    <a:pt x="768008" y="2558662"/>
                  </a:lnTo>
                  <a:lnTo>
                    <a:pt x="396804" y="2502585"/>
                  </a:lnTo>
                  <a:lnTo>
                    <a:pt x="0" y="21738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1936454"/>
            </a:xfrm>
            <a:custGeom>
              <a:avLst/>
              <a:pathLst>
                <a:path w="4288048" h="1936454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404541"/>
              <a:ext cx="4288048" cy="1731073"/>
            </a:xfrm>
            <a:custGeom>
              <a:avLst/>
              <a:pathLst>
                <a:path w="4288048" h="1731073">
                  <a:moveTo>
                    <a:pt x="4288048" y="0"/>
                  </a:moveTo>
                  <a:lnTo>
                    <a:pt x="3904044" y="769870"/>
                  </a:lnTo>
                  <a:lnTo>
                    <a:pt x="3507239" y="528531"/>
                  </a:lnTo>
                  <a:lnTo>
                    <a:pt x="3123235" y="1238502"/>
                  </a:lnTo>
                  <a:lnTo>
                    <a:pt x="2726430" y="1214980"/>
                  </a:lnTo>
                  <a:lnTo>
                    <a:pt x="2329626" y="1018214"/>
                  </a:lnTo>
                  <a:lnTo>
                    <a:pt x="1945622" y="1150297"/>
                  </a:lnTo>
                  <a:lnTo>
                    <a:pt x="1548817" y="837421"/>
                  </a:lnTo>
                  <a:lnTo>
                    <a:pt x="1164813" y="1597372"/>
                  </a:lnTo>
                  <a:lnTo>
                    <a:pt x="768008" y="1731073"/>
                  </a:lnTo>
                  <a:lnTo>
                    <a:pt x="396804" y="1674996"/>
                  </a:lnTo>
                  <a:lnTo>
                    <a:pt x="0" y="13462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990746"/>
              <a:ext cx="4288048" cy="1833764"/>
            </a:xfrm>
            <a:custGeom>
              <a:avLst/>
              <a:pathLst>
                <a:path w="4288048" h="1833764">
                  <a:moveTo>
                    <a:pt x="0" y="1426091"/>
                  </a:moveTo>
                  <a:lnTo>
                    <a:pt x="396804" y="1774360"/>
                  </a:lnTo>
                  <a:lnTo>
                    <a:pt x="768008" y="1833764"/>
                  </a:lnTo>
                  <a:lnTo>
                    <a:pt x="1164813" y="1692131"/>
                  </a:lnTo>
                  <a:lnTo>
                    <a:pt x="1548817" y="887099"/>
                  </a:lnTo>
                  <a:lnTo>
                    <a:pt x="1945622" y="1218535"/>
                  </a:lnTo>
                  <a:lnTo>
                    <a:pt x="2329626" y="1078616"/>
                  </a:lnTo>
                  <a:lnTo>
                    <a:pt x="2726430" y="1287055"/>
                  </a:lnTo>
                  <a:lnTo>
                    <a:pt x="3123235" y="1311972"/>
                  </a:lnTo>
                  <a:lnTo>
                    <a:pt x="3507239" y="559884"/>
                  </a:lnTo>
                  <a:lnTo>
                    <a:pt x="3904044" y="815540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9865"/>
              <a:ext cx="4288048" cy="1517315"/>
            </a:xfrm>
            <a:custGeom>
              <a:avLst/>
              <a:pathLst>
                <a:path w="4288048" h="1517315">
                  <a:moveTo>
                    <a:pt x="0" y="1517315"/>
                  </a:moveTo>
                  <a:lnTo>
                    <a:pt x="396804" y="1493842"/>
                  </a:lnTo>
                  <a:lnTo>
                    <a:pt x="768008" y="1250043"/>
                  </a:lnTo>
                  <a:lnTo>
                    <a:pt x="1164813" y="951546"/>
                  </a:lnTo>
                  <a:lnTo>
                    <a:pt x="1548817" y="1165484"/>
                  </a:lnTo>
                  <a:lnTo>
                    <a:pt x="1945622" y="1336851"/>
                  </a:lnTo>
                  <a:lnTo>
                    <a:pt x="2329626" y="1151781"/>
                  </a:lnTo>
                  <a:lnTo>
                    <a:pt x="2726430" y="1202501"/>
                  </a:lnTo>
                  <a:lnTo>
                    <a:pt x="3123235" y="1000450"/>
                  </a:lnTo>
                  <a:lnTo>
                    <a:pt x="3507239" y="207359"/>
                  </a:lnTo>
                  <a:lnTo>
                    <a:pt x="3904044" y="0"/>
                  </a:lnTo>
                  <a:lnTo>
                    <a:pt x="4288048" y="5871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877781"/>
              <a:ext cx="2329626" cy="1738693"/>
            </a:xfrm>
            <a:custGeom>
              <a:avLst/>
              <a:pathLst>
                <a:path w="2329626" h="1738693">
                  <a:moveTo>
                    <a:pt x="0" y="539056"/>
                  </a:moveTo>
                  <a:lnTo>
                    <a:pt x="396804" y="738843"/>
                  </a:lnTo>
                  <a:lnTo>
                    <a:pt x="768008" y="1203949"/>
                  </a:lnTo>
                  <a:lnTo>
                    <a:pt x="1164813" y="475402"/>
                  </a:lnTo>
                  <a:lnTo>
                    <a:pt x="1548817" y="0"/>
                  </a:lnTo>
                  <a:lnTo>
                    <a:pt x="1945622" y="224665"/>
                  </a:lnTo>
                  <a:lnTo>
                    <a:pt x="2329626" y="173869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19087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33362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764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6409542" y="2619530"/>
              <a:ext cx="25080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4.5B</a:t>
              </a:r>
            </a:p>
          </p:txBody>
        </p:sp>
        <p:sp>
          <p:nvSpPr>
            <p:cNvPr id="56" name="pl51"/>
            <p:cNvSpPr/>
            <p:nvPr/>
          </p:nvSpPr>
          <p:spPr>
            <a:xfrm>
              <a:off x="6690713" y="5236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43791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690713" y="35219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690713" y="2664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4" name="tx69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R$ 23,68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30/07/24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-14,45 %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-902,37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-711,14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30/07/24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20.790,08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1.842,53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4.956,41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1.881,40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21.709,79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307,58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1.959,88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2024-07-30T17:39:34Z</dcterms:modified>
</cp:coreProperties>
</file>