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31/07/2024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-159,05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-172,35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3874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248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109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9698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2301"/>
            </a:xfrm>
            <a:custGeom>
              <a:avLst/>
              <a:pathLst>
                <a:path w="3677370" h="2202301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  <a:lnTo>
                    <a:pt x="3677370" y="252333"/>
                  </a:lnTo>
                  <a:lnTo>
                    <a:pt x="3348054" y="458295"/>
                  </a:lnTo>
                  <a:lnTo>
                    <a:pt x="3007760" y="651086"/>
                  </a:lnTo>
                  <a:lnTo>
                    <a:pt x="2678443" y="805870"/>
                  </a:lnTo>
                  <a:lnTo>
                    <a:pt x="2338149" y="952131"/>
                  </a:lnTo>
                  <a:lnTo>
                    <a:pt x="1997855" y="1118175"/>
                  </a:lnTo>
                  <a:lnTo>
                    <a:pt x="1668538" y="1266287"/>
                  </a:lnTo>
                  <a:lnTo>
                    <a:pt x="1328244" y="1443435"/>
                  </a:lnTo>
                  <a:lnTo>
                    <a:pt x="998927" y="1631315"/>
                  </a:lnTo>
                  <a:lnTo>
                    <a:pt x="658633" y="1804445"/>
                  </a:lnTo>
                  <a:lnTo>
                    <a:pt x="340294" y="1960870"/>
                  </a:lnTo>
                  <a:lnTo>
                    <a:pt x="0" y="220230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1319"/>
            </a:xfrm>
            <a:custGeom>
              <a:avLst/>
              <a:pathLst>
                <a:path w="3677370" h="2181319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5847"/>
              <a:ext cx="3677370" cy="1949967"/>
            </a:xfrm>
            <a:custGeom>
              <a:avLst/>
              <a:pathLst>
                <a:path w="3677370" h="1949967">
                  <a:moveTo>
                    <a:pt x="3677370" y="0"/>
                  </a:moveTo>
                  <a:lnTo>
                    <a:pt x="3348054" y="205961"/>
                  </a:lnTo>
                  <a:lnTo>
                    <a:pt x="3007760" y="398752"/>
                  </a:lnTo>
                  <a:lnTo>
                    <a:pt x="2678443" y="553537"/>
                  </a:lnTo>
                  <a:lnTo>
                    <a:pt x="2338149" y="699797"/>
                  </a:lnTo>
                  <a:lnTo>
                    <a:pt x="1997855" y="865841"/>
                  </a:lnTo>
                  <a:lnTo>
                    <a:pt x="1668538" y="1013954"/>
                  </a:lnTo>
                  <a:lnTo>
                    <a:pt x="1328244" y="1191102"/>
                  </a:lnTo>
                  <a:lnTo>
                    <a:pt x="998927" y="1378981"/>
                  </a:lnTo>
                  <a:lnTo>
                    <a:pt x="658633" y="1552111"/>
                  </a:lnTo>
                  <a:lnTo>
                    <a:pt x="340294" y="1708536"/>
                  </a:lnTo>
                  <a:lnTo>
                    <a:pt x="0" y="19499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9680"/>
              <a:ext cx="3677370" cy="2065643"/>
            </a:xfrm>
            <a:custGeom>
              <a:avLst/>
              <a:pathLst>
                <a:path w="3677370" h="2065643">
                  <a:moveTo>
                    <a:pt x="0" y="2065643"/>
                  </a:moveTo>
                  <a:lnTo>
                    <a:pt x="340294" y="1809890"/>
                  </a:lnTo>
                  <a:lnTo>
                    <a:pt x="658633" y="1644186"/>
                  </a:lnTo>
                  <a:lnTo>
                    <a:pt x="998927" y="1460785"/>
                  </a:lnTo>
                  <a:lnTo>
                    <a:pt x="1328244" y="1261760"/>
                  </a:lnTo>
                  <a:lnTo>
                    <a:pt x="1668538" y="1074103"/>
                  </a:lnTo>
                  <a:lnTo>
                    <a:pt x="1997855" y="917204"/>
                  </a:lnTo>
                  <a:lnTo>
                    <a:pt x="2338149" y="741311"/>
                  </a:lnTo>
                  <a:lnTo>
                    <a:pt x="2678443" y="586374"/>
                  </a:lnTo>
                  <a:lnTo>
                    <a:pt x="3007760" y="422407"/>
                  </a:lnTo>
                  <a:lnTo>
                    <a:pt x="3348054" y="21817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77990"/>
              <a:ext cx="3677370" cy="1804709"/>
            </a:xfrm>
            <a:custGeom>
              <a:avLst/>
              <a:pathLst>
                <a:path w="3677370" h="1804709">
                  <a:moveTo>
                    <a:pt x="0" y="1804709"/>
                  </a:moveTo>
                  <a:lnTo>
                    <a:pt x="340294" y="1568491"/>
                  </a:lnTo>
                  <a:lnTo>
                    <a:pt x="658633" y="1426585"/>
                  </a:lnTo>
                  <a:lnTo>
                    <a:pt x="998927" y="1263176"/>
                  </a:lnTo>
                  <a:lnTo>
                    <a:pt x="1328244" y="1057335"/>
                  </a:lnTo>
                  <a:lnTo>
                    <a:pt x="1668538" y="888112"/>
                  </a:lnTo>
                  <a:lnTo>
                    <a:pt x="1997855" y="761777"/>
                  </a:lnTo>
                  <a:lnTo>
                    <a:pt x="2338149" y="616855"/>
                  </a:lnTo>
                  <a:lnTo>
                    <a:pt x="2678443" y="489889"/>
                  </a:lnTo>
                  <a:lnTo>
                    <a:pt x="3007760" y="378895"/>
                  </a:lnTo>
                  <a:lnTo>
                    <a:pt x="3348054" y="1981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5459"/>
              <a:ext cx="1997855" cy="1059864"/>
            </a:xfrm>
            <a:custGeom>
              <a:avLst/>
              <a:pathLst>
                <a:path w="1997855" h="1059864">
                  <a:moveTo>
                    <a:pt x="0" y="1059864"/>
                  </a:moveTo>
                  <a:lnTo>
                    <a:pt x="340294" y="804111"/>
                  </a:lnTo>
                  <a:lnTo>
                    <a:pt x="658633" y="644950"/>
                  </a:lnTo>
                  <a:lnTo>
                    <a:pt x="998927" y="478077"/>
                  </a:lnTo>
                  <a:lnTo>
                    <a:pt x="1328244" y="284077"/>
                  </a:lnTo>
                  <a:lnTo>
                    <a:pt x="1668538" y="7516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9474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808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6536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25334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38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324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810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96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-130,09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597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918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62398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05611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3838"/>
            </a:xfrm>
            <a:custGeom>
              <a:avLst/>
              <a:pathLst>
                <a:path w="3677370" h="2193838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  <a:lnTo>
                    <a:pt x="3677370" y="249672"/>
                  </a:lnTo>
                  <a:lnTo>
                    <a:pt x="3348054" y="436098"/>
                  </a:lnTo>
                  <a:lnTo>
                    <a:pt x="3007760" y="619922"/>
                  </a:lnTo>
                  <a:lnTo>
                    <a:pt x="2678443" y="812429"/>
                  </a:lnTo>
                  <a:lnTo>
                    <a:pt x="2338149" y="991277"/>
                  </a:lnTo>
                  <a:lnTo>
                    <a:pt x="1997855" y="1172623"/>
                  </a:lnTo>
                  <a:lnTo>
                    <a:pt x="1668538" y="1348801"/>
                  </a:lnTo>
                  <a:lnTo>
                    <a:pt x="1328244" y="1527711"/>
                  </a:lnTo>
                  <a:lnTo>
                    <a:pt x="998927" y="1703407"/>
                  </a:lnTo>
                  <a:lnTo>
                    <a:pt x="658633" y="1866336"/>
                  </a:lnTo>
                  <a:lnTo>
                    <a:pt x="340294" y="2024019"/>
                  </a:lnTo>
                  <a:lnTo>
                    <a:pt x="0" y="219383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4829"/>
            </a:xfrm>
            <a:custGeom>
              <a:avLst/>
              <a:pathLst>
                <a:path w="3677370" h="2174829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3186"/>
              <a:ext cx="3677370" cy="1944165"/>
            </a:xfrm>
            <a:custGeom>
              <a:avLst/>
              <a:pathLst>
                <a:path w="3677370" h="1944165">
                  <a:moveTo>
                    <a:pt x="3677370" y="0"/>
                  </a:moveTo>
                  <a:lnTo>
                    <a:pt x="3348054" y="186425"/>
                  </a:lnTo>
                  <a:lnTo>
                    <a:pt x="3007760" y="370249"/>
                  </a:lnTo>
                  <a:lnTo>
                    <a:pt x="2678443" y="562756"/>
                  </a:lnTo>
                  <a:lnTo>
                    <a:pt x="2338149" y="741604"/>
                  </a:lnTo>
                  <a:lnTo>
                    <a:pt x="1997855" y="922951"/>
                  </a:lnTo>
                  <a:lnTo>
                    <a:pt x="1668538" y="1099128"/>
                  </a:lnTo>
                  <a:lnTo>
                    <a:pt x="1328244" y="1278038"/>
                  </a:lnTo>
                  <a:lnTo>
                    <a:pt x="998927" y="1453734"/>
                  </a:lnTo>
                  <a:lnTo>
                    <a:pt x="658633" y="1616663"/>
                  </a:lnTo>
                  <a:lnTo>
                    <a:pt x="340294" y="1774346"/>
                  </a:lnTo>
                  <a:lnTo>
                    <a:pt x="0" y="1944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8350"/>
              <a:ext cx="3677370" cy="2059497"/>
            </a:xfrm>
            <a:custGeom>
              <a:avLst/>
              <a:pathLst>
                <a:path w="3677370" h="2059497">
                  <a:moveTo>
                    <a:pt x="0" y="2059497"/>
                  </a:moveTo>
                  <a:lnTo>
                    <a:pt x="340294" y="1879604"/>
                  </a:lnTo>
                  <a:lnTo>
                    <a:pt x="658633" y="1712567"/>
                  </a:lnTo>
                  <a:lnTo>
                    <a:pt x="998927" y="1539972"/>
                  </a:lnTo>
                  <a:lnTo>
                    <a:pt x="1328244" y="1353854"/>
                  </a:lnTo>
                  <a:lnTo>
                    <a:pt x="1668538" y="1164331"/>
                  </a:lnTo>
                  <a:lnTo>
                    <a:pt x="1997855" y="977702"/>
                  </a:lnTo>
                  <a:lnTo>
                    <a:pt x="2338149" y="785598"/>
                  </a:lnTo>
                  <a:lnTo>
                    <a:pt x="2678443" y="596140"/>
                  </a:lnTo>
                  <a:lnTo>
                    <a:pt x="3007760" y="392213"/>
                  </a:lnTo>
                  <a:lnTo>
                    <a:pt x="3348054" y="19748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3165"/>
              <a:ext cx="3677370" cy="1859535"/>
            </a:xfrm>
            <a:custGeom>
              <a:avLst/>
              <a:pathLst>
                <a:path w="3677370" h="1859535">
                  <a:moveTo>
                    <a:pt x="0" y="1859535"/>
                  </a:moveTo>
                  <a:lnTo>
                    <a:pt x="340294" y="1695922"/>
                  </a:lnTo>
                  <a:lnTo>
                    <a:pt x="658633" y="1550838"/>
                  </a:lnTo>
                  <a:lnTo>
                    <a:pt x="998927" y="1401049"/>
                  </a:lnTo>
                  <a:lnTo>
                    <a:pt x="1328244" y="1243561"/>
                  </a:lnTo>
                  <a:lnTo>
                    <a:pt x="1668538" y="1081452"/>
                  </a:lnTo>
                  <a:lnTo>
                    <a:pt x="1997855" y="937911"/>
                  </a:lnTo>
                  <a:lnTo>
                    <a:pt x="2338149" y="771113"/>
                  </a:lnTo>
                  <a:lnTo>
                    <a:pt x="2678443" y="605931"/>
                  </a:lnTo>
                  <a:lnTo>
                    <a:pt x="3007760" y="404659"/>
                  </a:lnTo>
                  <a:lnTo>
                    <a:pt x="3348054" y="22561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9925"/>
              <a:ext cx="1997855" cy="1007922"/>
            </a:xfrm>
            <a:custGeom>
              <a:avLst/>
              <a:pathLst>
                <a:path w="1997855" h="1007922">
                  <a:moveTo>
                    <a:pt x="0" y="1007922"/>
                  </a:moveTo>
                  <a:lnTo>
                    <a:pt x="340294" y="823263"/>
                  </a:lnTo>
                  <a:lnTo>
                    <a:pt x="658633" y="674231"/>
                  </a:lnTo>
                  <a:lnTo>
                    <a:pt x="998927" y="502706"/>
                  </a:lnTo>
                  <a:lnTo>
                    <a:pt x="1328244" y="328533"/>
                  </a:lnTo>
                  <a:lnTo>
                    <a:pt x="1668538" y="14641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157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478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7843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01248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59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91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623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05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648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-104,37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-237,64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-309,12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34471"/>
              <a:ext cx="1964366" cy="1114125"/>
            </a:xfrm>
            <a:custGeom>
              <a:avLst/>
              <a:pathLst>
                <a:path w="1964366" h="1114125">
                  <a:moveTo>
                    <a:pt x="0" y="1114125"/>
                  </a:moveTo>
                  <a:lnTo>
                    <a:pt x="334589" y="945258"/>
                  </a:lnTo>
                  <a:lnTo>
                    <a:pt x="647593" y="778481"/>
                  </a:lnTo>
                  <a:lnTo>
                    <a:pt x="982183" y="581172"/>
                  </a:lnTo>
                  <a:lnTo>
                    <a:pt x="1305979" y="388037"/>
                  </a:lnTo>
                  <a:lnTo>
                    <a:pt x="1640569" y="185177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-75,78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-295,04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498,41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5226" y="2392065"/>
              <a:ext cx="75669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5226" y="2746158"/>
              <a:ext cx="56714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5226" y="4516620"/>
              <a:ext cx="31533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5226" y="4162528"/>
              <a:ext cx="39799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5226" y="3454343"/>
              <a:ext cx="4802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35226" y="2037973"/>
              <a:ext cx="8888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5226" y="3808435"/>
              <a:ext cx="4764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5226" y="1683880"/>
              <a:ext cx="121169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5226" y="4870713"/>
              <a:ext cx="26901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202186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5226" y="3100250"/>
              <a:ext cx="50671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55340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08786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27,65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5787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8308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20,72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13980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46501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11,52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96639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29160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14,54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778917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811438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17,55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87509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20030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32,48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75116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807638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17,41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0337" y="1771901"/>
              <a:ext cx="307273" cy="142641"/>
            </a:xfrm>
            <a:custGeom>
              <a:avLst/>
              <a:pathLst>
                <a:path w="307273" h="142641">
                  <a:moveTo>
                    <a:pt x="19512" y="142641"/>
                  </a:moveTo>
                  <a:lnTo>
                    <a:pt x="307273" y="142641"/>
                  </a:lnTo>
                  <a:lnTo>
                    <a:pt x="307273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285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44,27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7802" y="4958734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30324" y="497558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9,83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5178" cy="142641"/>
            </a:xfrm>
            <a:custGeom>
              <a:avLst/>
              <a:pathLst>
                <a:path w="295178" h="142641">
                  <a:moveTo>
                    <a:pt x="2561" y="142641"/>
                  </a:moveTo>
                  <a:lnTo>
                    <a:pt x="275666" y="142641"/>
                  </a:lnTo>
                  <a:lnTo>
                    <a:pt x="274880" y="142625"/>
                  </a:lnTo>
                  <a:lnTo>
                    <a:pt x="278018" y="142499"/>
                  </a:lnTo>
                  <a:lnTo>
                    <a:pt x="281094" y="141871"/>
                  </a:lnTo>
                  <a:lnTo>
                    <a:pt x="284031" y="140757"/>
                  </a:lnTo>
                  <a:lnTo>
                    <a:pt x="286750" y="139187"/>
                  </a:lnTo>
                  <a:lnTo>
                    <a:pt x="289183" y="137201"/>
                  </a:lnTo>
                  <a:lnTo>
                    <a:pt x="291265" y="134850"/>
                  </a:lnTo>
                  <a:lnTo>
                    <a:pt x="292943" y="132196"/>
                  </a:lnTo>
                  <a:lnTo>
                    <a:pt x="294174" y="129307"/>
                  </a:lnTo>
                  <a:lnTo>
                    <a:pt x="294926" y="126258"/>
                  </a:lnTo>
                  <a:lnTo>
                    <a:pt x="295178" y="123128"/>
                  </a:lnTo>
                  <a:lnTo>
                    <a:pt x="295178" y="19512"/>
                  </a:lnTo>
                  <a:lnTo>
                    <a:pt x="294926" y="16382"/>
                  </a:lnTo>
                  <a:lnTo>
                    <a:pt x="294174" y="13333"/>
                  </a:lnTo>
                  <a:lnTo>
                    <a:pt x="292943" y="10444"/>
                  </a:lnTo>
                  <a:lnTo>
                    <a:pt x="291265" y="7790"/>
                  </a:lnTo>
                  <a:lnTo>
                    <a:pt x="289183" y="5440"/>
                  </a:lnTo>
                  <a:lnTo>
                    <a:pt x="286750" y="3454"/>
                  </a:lnTo>
                  <a:lnTo>
                    <a:pt x="284031" y="1883"/>
                  </a:lnTo>
                  <a:lnTo>
                    <a:pt x="281094" y="770"/>
                  </a:lnTo>
                  <a:lnTo>
                    <a:pt x="278018" y="142"/>
                  </a:lnTo>
                  <a:lnTo>
                    <a:pt x="275666" y="0"/>
                  </a:lnTo>
                  <a:lnTo>
                    <a:pt x="2561" y="0"/>
                  </a:lnTo>
                  <a:lnTo>
                    <a:pt x="4913" y="142"/>
                  </a:lnTo>
                  <a:lnTo>
                    <a:pt x="1775" y="15"/>
                  </a:lnTo>
                  <a:lnTo>
                    <a:pt x="0" y="231"/>
                  </a:lnTo>
                  <a:lnTo>
                    <a:pt x="0" y="142410"/>
                  </a:lnTo>
                  <a:lnTo>
                    <a:pt x="1775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791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-7,39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05361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37882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18,51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364705" y="3566119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42401" y="2843302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580690" y="2503842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8836931" y="214974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3522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80890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8258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5626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62994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51121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6087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03455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308237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8191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204989"/>
              <a:ext cx="2410818" cy="845477"/>
            </a:xfrm>
            <a:custGeom>
              <a:avLst/>
              <a:pathLst>
                <a:path w="2410818" h="845477">
                  <a:moveTo>
                    <a:pt x="0" y="845477"/>
                  </a:moveTo>
                  <a:lnTo>
                    <a:pt x="410633" y="715801"/>
                  </a:lnTo>
                  <a:lnTo>
                    <a:pt x="794775" y="591357"/>
                  </a:lnTo>
                  <a:lnTo>
                    <a:pt x="1205409" y="441654"/>
                  </a:lnTo>
                  <a:lnTo>
                    <a:pt x="1602796" y="296667"/>
                  </a:lnTo>
                  <a:lnTo>
                    <a:pt x="2013430" y="140959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78096"/>
              <a:ext cx="2533316" cy="518486"/>
            </a:xfrm>
            <a:custGeom>
              <a:avLst/>
              <a:pathLst>
                <a:path w="2533316" h="518486">
                  <a:moveTo>
                    <a:pt x="0" y="518486"/>
                  </a:moveTo>
                  <a:lnTo>
                    <a:pt x="431499" y="427277"/>
                  </a:lnTo>
                  <a:lnTo>
                    <a:pt x="835159" y="341606"/>
                  </a:lnTo>
                  <a:lnTo>
                    <a:pt x="1266658" y="252105"/>
                  </a:lnTo>
                  <a:lnTo>
                    <a:pt x="1684238" y="167967"/>
                  </a:lnTo>
                  <a:lnTo>
                    <a:pt x="2115737" y="83303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95447"/>
              <a:ext cx="2358506" cy="684410"/>
            </a:xfrm>
            <a:custGeom>
              <a:avLst/>
              <a:pathLst>
                <a:path w="2358506" h="684410">
                  <a:moveTo>
                    <a:pt x="0" y="684410"/>
                  </a:moveTo>
                  <a:lnTo>
                    <a:pt x="401723" y="582505"/>
                  </a:lnTo>
                  <a:lnTo>
                    <a:pt x="777529" y="471633"/>
                  </a:lnTo>
                  <a:lnTo>
                    <a:pt x="1179253" y="363727"/>
                  </a:lnTo>
                  <a:lnTo>
                    <a:pt x="1568017" y="238767"/>
                  </a:lnTo>
                  <a:lnTo>
                    <a:pt x="1969741" y="104915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76"/>
              <a:ext cx="2453154" cy="973164"/>
            </a:xfrm>
            <a:custGeom>
              <a:avLst/>
              <a:pathLst>
                <a:path w="2453154" h="973164">
                  <a:moveTo>
                    <a:pt x="0" y="973164"/>
                  </a:moveTo>
                  <a:lnTo>
                    <a:pt x="417845" y="905054"/>
                  </a:lnTo>
                  <a:lnTo>
                    <a:pt x="808732" y="742766"/>
                  </a:lnTo>
                  <a:lnTo>
                    <a:pt x="1226577" y="527061"/>
                  </a:lnTo>
                  <a:lnTo>
                    <a:pt x="1630943" y="298259"/>
                  </a:lnTo>
                  <a:lnTo>
                    <a:pt x="2048788" y="141935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9"/>
              <a:ext cx="1509106" cy="1386000"/>
            </a:xfrm>
            <a:custGeom>
              <a:avLst/>
              <a:pathLst>
                <a:path w="1509106" h="1386000">
                  <a:moveTo>
                    <a:pt x="0" y="1386000"/>
                  </a:moveTo>
                  <a:lnTo>
                    <a:pt x="139648" y="1292870"/>
                  </a:lnTo>
                  <a:lnTo>
                    <a:pt x="270287" y="1198458"/>
                  </a:lnTo>
                  <a:lnTo>
                    <a:pt x="409936" y="1093624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92754"/>
              <a:ext cx="819872" cy="834855"/>
            </a:xfrm>
            <a:custGeom>
              <a:avLst/>
              <a:pathLst>
                <a:path w="819872" h="834855">
                  <a:moveTo>
                    <a:pt x="0" y="834855"/>
                  </a:moveTo>
                  <a:lnTo>
                    <a:pt x="139648" y="699520"/>
                  </a:lnTo>
                  <a:lnTo>
                    <a:pt x="270287" y="556176"/>
                  </a:lnTo>
                  <a:lnTo>
                    <a:pt x="409936" y="399520"/>
                  </a:lnTo>
                  <a:lnTo>
                    <a:pt x="545080" y="254821"/>
                  </a:lnTo>
                  <a:lnTo>
                    <a:pt x="684728" y="91905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8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9"/>
              <a:ext cx="1670391" cy="1500540"/>
            </a:xfrm>
            <a:custGeom>
              <a:avLst/>
              <a:pathLst>
                <a:path w="1670391" h="1500540">
                  <a:moveTo>
                    <a:pt x="0" y="1500540"/>
                  </a:moveTo>
                  <a:lnTo>
                    <a:pt x="154573" y="1371399"/>
                  </a:lnTo>
                  <a:lnTo>
                    <a:pt x="299174" y="1250512"/>
                  </a:lnTo>
                  <a:lnTo>
                    <a:pt x="453748" y="1107350"/>
                  </a:lnTo>
                  <a:lnTo>
                    <a:pt x="603335" y="985699"/>
                  </a:lnTo>
                  <a:lnTo>
                    <a:pt x="757909" y="854859"/>
                  </a:lnTo>
                  <a:lnTo>
                    <a:pt x="907496" y="717629"/>
                  </a:lnTo>
                  <a:lnTo>
                    <a:pt x="1062069" y="583445"/>
                  </a:lnTo>
                  <a:lnTo>
                    <a:pt x="1216643" y="436938"/>
                  </a:lnTo>
                  <a:lnTo>
                    <a:pt x="1366230" y="285800"/>
                  </a:lnTo>
                  <a:lnTo>
                    <a:pt x="1520804" y="14352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80151"/>
              <a:ext cx="907496" cy="884611"/>
            </a:xfrm>
            <a:custGeom>
              <a:avLst/>
              <a:pathLst>
                <a:path w="907496" h="884611">
                  <a:moveTo>
                    <a:pt x="0" y="884611"/>
                  </a:moveTo>
                  <a:lnTo>
                    <a:pt x="154573" y="751716"/>
                  </a:lnTo>
                  <a:lnTo>
                    <a:pt x="299174" y="624470"/>
                  </a:lnTo>
                  <a:lnTo>
                    <a:pt x="453748" y="469713"/>
                  </a:lnTo>
                  <a:lnTo>
                    <a:pt x="603335" y="316739"/>
                  </a:lnTo>
                  <a:lnTo>
                    <a:pt x="757909" y="160174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1"/>
            </a:xfrm>
            <a:custGeom>
              <a:avLst/>
              <a:pathLst>
                <a:path w="1670391" h="1611211">
                  <a:moveTo>
                    <a:pt x="0" y="1611211"/>
                  </a:moveTo>
                  <a:lnTo>
                    <a:pt x="154573" y="1476562"/>
                  </a:lnTo>
                  <a:lnTo>
                    <a:pt x="299174" y="1340150"/>
                  </a:lnTo>
                  <a:lnTo>
                    <a:pt x="453748" y="1193903"/>
                  </a:lnTo>
                  <a:lnTo>
                    <a:pt x="603335" y="1057259"/>
                  </a:lnTo>
                  <a:lnTo>
                    <a:pt x="757909" y="913292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55"/>
              <a:ext cx="1670391" cy="1522534"/>
            </a:xfrm>
            <a:custGeom>
              <a:avLst/>
              <a:pathLst>
                <a:path w="1670391" h="1522534">
                  <a:moveTo>
                    <a:pt x="0" y="1522534"/>
                  </a:moveTo>
                  <a:lnTo>
                    <a:pt x="154573" y="1381644"/>
                  </a:lnTo>
                  <a:lnTo>
                    <a:pt x="299174" y="1253561"/>
                  </a:lnTo>
                  <a:lnTo>
                    <a:pt x="453748" y="1123801"/>
                  </a:lnTo>
                  <a:lnTo>
                    <a:pt x="603335" y="979244"/>
                  </a:lnTo>
                  <a:lnTo>
                    <a:pt x="757909" y="842042"/>
                  </a:lnTo>
                  <a:lnTo>
                    <a:pt x="907496" y="705340"/>
                  </a:lnTo>
                  <a:lnTo>
                    <a:pt x="1062069" y="561009"/>
                  </a:lnTo>
                  <a:lnTo>
                    <a:pt x="1216643" y="419810"/>
                  </a:lnTo>
                  <a:lnTo>
                    <a:pt x="1366230" y="285689"/>
                  </a:lnTo>
                  <a:lnTo>
                    <a:pt x="1520804" y="14929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10365"/>
              <a:ext cx="907496" cy="939063"/>
            </a:xfrm>
            <a:custGeom>
              <a:avLst/>
              <a:pathLst>
                <a:path w="907496" h="939063">
                  <a:moveTo>
                    <a:pt x="0" y="939063"/>
                  </a:moveTo>
                  <a:lnTo>
                    <a:pt x="154573" y="797953"/>
                  </a:lnTo>
                  <a:lnTo>
                    <a:pt x="299174" y="672469"/>
                  </a:lnTo>
                  <a:lnTo>
                    <a:pt x="453748" y="507157"/>
                  </a:lnTo>
                  <a:lnTo>
                    <a:pt x="603335" y="340704"/>
                  </a:lnTo>
                  <a:lnTo>
                    <a:pt x="757909" y="17409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3"/>
            </a:xfrm>
            <a:custGeom>
              <a:avLst/>
              <a:pathLst>
                <a:path w="1670391" h="1597593">
                  <a:moveTo>
                    <a:pt x="0" y="1597593"/>
                  </a:moveTo>
                  <a:lnTo>
                    <a:pt x="154573" y="1454750"/>
                  </a:lnTo>
                  <a:lnTo>
                    <a:pt x="299174" y="1322177"/>
                  </a:lnTo>
                  <a:lnTo>
                    <a:pt x="453748" y="1190200"/>
                  </a:lnTo>
                  <a:lnTo>
                    <a:pt x="603335" y="1053483"/>
                  </a:lnTo>
                  <a:lnTo>
                    <a:pt x="757909" y="909378"/>
                  </a:lnTo>
                  <a:lnTo>
                    <a:pt x="907496" y="767453"/>
                  </a:lnTo>
                  <a:lnTo>
                    <a:pt x="1062069" y="612453"/>
                  </a:lnTo>
                  <a:lnTo>
                    <a:pt x="1216643" y="463928"/>
                  </a:lnTo>
                  <a:lnTo>
                    <a:pt x="1366230" y="316383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60967"/>
              <a:ext cx="827334" cy="987575"/>
            </a:xfrm>
            <a:custGeom>
              <a:avLst/>
              <a:pathLst>
                <a:path w="827334" h="987575">
                  <a:moveTo>
                    <a:pt x="0" y="987575"/>
                  </a:moveTo>
                  <a:lnTo>
                    <a:pt x="140919" y="851174"/>
                  </a:lnTo>
                  <a:lnTo>
                    <a:pt x="272747" y="707838"/>
                  </a:lnTo>
                  <a:lnTo>
                    <a:pt x="413667" y="554042"/>
                  </a:lnTo>
                  <a:lnTo>
                    <a:pt x="550040" y="370640"/>
                  </a:lnTo>
                  <a:lnTo>
                    <a:pt x="690960" y="202545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22174"/>
              <a:ext cx="827334" cy="622743"/>
            </a:xfrm>
            <a:custGeom>
              <a:avLst/>
              <a:pathLst>
                <a:path w="827334" h="622743">
                  <a:moveTo>
                    <a:pt x="0" y="622743"/>
                  </a:moveTo>
                  <a:lnTo>
                    <a:pt x="140919" y="515469"/>
                  </a:lnTo>
                  <a:lnTo>
                    <a:pt x="272747" y="434063"/>
                  </a:lnTo>
                  <a:lnTo>
                    <a:pt x="413667" y="325859"/>
                  </a:lnTo>
                  <a:lnTo>
                    <a:pt x="550040" y="205529"/>
                  </a:lnTo>
                  <a:lnTo>
                    <a:pt x="690960" y="68250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40923"/>
              <a:ext cx="739710" cy="1189677"/>
            </a:xfrm>
            <a:custGeom>
              <a:avLst/>
              <a:pathLst>
                <a:path w="739710" h="1189677">
                  <a:moveTo>
                    <a:pt x="0" y="1189677"/>
                  </a:moveTo>
                  <a:lnTo>
                    <a:pt x="125994" y="1069999"/>
                  </a:lnTo>
                  <a:lnTo>
                    <a:pt x="243860" y="968161"/>
                  </a:lnTo>
                  <a:lnTo>
                    <a:pt x="369855" y="858276"/>
                  </a:lnTo>
                  <a:lnTo>
                    <a:pt x="491785" y="713997"/>
                  </a:lnTo>
                  <a:lnTo>
                    <a:pt x="617780" y="562917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5"/>
              <a:ext cx="1670391" cy="1557957"/>
            </a:xfrm>
            <a:custGeom>
              <a:avLst/>
              <a:pathLst>
                <a:path w="1670391" h="1557957">
                  <a:moveTo>
                    <a:pt x="0" y="1557957"/>
                  </a:moveTo>
                  <a:lnTo>
                    <a:pt x="154573" y="1430944"/>
                  </a:lnTo>
                  <a:lnTo>
                    <a:pt x="299174" y="1308338"/>
                  </a:lnTo>
                  <a:lnTo>
                    <a:pt x="453748" y="1160335"/>
                  </a:lnTo>
                  <a:lnTo>
                    <a:pt x="603335" y="1027621"/>
                  </a:lnTo>
                  <a:lnTo>
                    <a:pt x="757909" y="889202"/>
                  </a:lnTo>
                  <a:lnTo>
                    <a:pt x="907496" y="748012"/>
                  </a:lnTo>
                  <a:lnTo>
                    <a:pt x="1062069" y="611214"/>
                  </a:lnTo>
                  <a:lnTo>
                    <a:pt x="1216643" y="458549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11677"/>
              <a:ext cx="907496" cy="967979"/>
            </a:xfrm>
            <a:custGeom>
              <a:avLst/>
              <a:pathLst>
                <a:path w="907496" h="967979">
                  <a:moveTo>
                    <a:pt x="0" y="967979"/>
                  </a:moveTo>
                  <a:lnTo>
                    <a:pt x="154573" y="825177"/>
                  </a:lnTo>
                  <a:lnTo>
                    <a:pt x="299174" y="687071"/>
                  </a:lnTo>
                  <a:lnTo>
                    <a:pt x="453748" y="514998"/>
                  </a:lnTo>
                  <a:lnTo>
                    <a:pt x="603335" y="360678"/>
                  </a:lnTo>
                  <a:lnTo>
                    <a:pt x="757909" y="18920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9"/>
            </a:xfrm>
            <a:custGeom>
              <a:avLst/>
              <a:pathLst>
                <a:path w="1670391" h="1614149">
                  <a:moveTo>
                    <a:pt x="0" y="1614149"/>
                  </a:moveTo>
                  <a:lnTo>
                    <a:pt x="154573" y="1475201"/>
                  </a:lnTo>
                  <a:lnTo>
                    <a:pt x="299174" y="1337944"/>
                  </a:lnTo>
                  <a:lnTo>
                    <a:pt x="453748" y="1192727"/>
                  </a:lnTo>
                  <a:lnTo>
                    <a:pt x="603335" y="1053919"/>
                  </a:lnTo>
                  <a:lnTo>
                    <a:pt x="757909" y="905505"/>
                  </a:lnTo>
                  <a:lnTo>
                    <a:pt x="907496" y="758654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4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0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90"/>
              <a:ext cx="1509909" cy="1226462"/>
            </a:xfrm>
            <a:custGeom>
              <a:avLst/>
              <a:pathLst>
                <a:path w="1509909" h="1226462">
                  <a:moveTo>
                    <a:pt x="0" y="1226462"/>
                  </a:moveTo>
                  <a:lnTo>
                    <a:pt x="139722" y="1130655"/>
                  </a:lnTo>
                  <a:lnTo>
                    <a:pt x="270431" y="1022231"/>
                  </a:lnTo>
                  <a:lnTo>
                    <a:pt x="410154" y="935080"/>
                  </a:lnTo>
                  <a:lnTo>
                    <a:pt x="545370" y="828495"/>
                  </a:lnTo>
                  <a:lnTo>
                    <a:pt x="685093" y="722867"/>
                  </a:lnTo>
                  <a:lnTo>
                    <a:pt x="820309" y="615833"/>
                  </a:lnTo>
                  <a:lnTo>
                    <a:pt x="960032" y="501884"/>
                  </a:lnTo>
                  <a:lnTo>
                    <a:pt x="1099755" y="387202"/>
                  </a:lnTo>
                  <a:lnTo>
                    <a:pt x="1234971" y="263530"/>
                  </a:lnTo>
                  <a:lnTo>
                    <a:pt x="1374693" y="128165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60349"/>
              <a:ext cx="820309" cy="897117"/>
            </a:xfrm>
            <a:custGeom>
              <a:avLst/>
              <a:pathLst>
                <a:path w="820309" h="897117">
                  <a:moveTo>
                    <a:pt x="0" y="897117"/>
                  </a:moveTo>
                  <a:lnTo>
                    <a:pt x="139722" y="770009"/>
                  </a:lnTo>
                  <a:lnTo>
                    <a:pt x="270431" y="643756"/>
                  </a:lnTo>
                  <a:lnTo>
                    <a:pt x="410154" y="493018"/>
                  </a:lnTo>
                  <a:lnTo>
                    <a:pt x="545370" y="339317"/>
                  </a:lnTo>
                  <a:lnTo>
                    <a:pt x="685093" y="180890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67"/>
            </a:xfrm>
            <a:custGeom>
              <a:avLst/>
              <a:pathLst>
                <a:path w="1509909" h="1587967">
                  <a:moveTo>
                    <a:pt x="0" y="1587967"/>
                  </a:moveTo>
                  <a:lnTo>
                    <a:pt x="139722" y="1460981"/>
                  </a:lnTo>
                  <a:lnTo>
                    <a:pt x="270431" y="1319807"/>
                  </a:lnTo>
                  <a:lnTo>
                    <a:pt x="410154" y="1182259"/>
                  </a:lnTo>
                  <a:lnTo>
                    <a:pt x="545370" y="1039477"/>
                  </a:lnTo>
                  <a:lnTo>
                    <a:pt x="685093" y="896864"/>
                  </a:lnTo>
                  <a:lnTo>
                    <a:pt x="820309" y="750609"/>
                  </a:lnTo>
                  <a:lnTo>
                    <a:pt x="960032" y="602810"/>
                  </a:lnTo>
                  <a:lnTo>
                    <a:pt x="1099755" y="454194"/>
                  </a:lnTo>
                  <a:lnTo>
                    <a:pt x="1234971" y="302608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8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369"/>
              <a:ext cx="1522840" cy="1572618"/>
            </a:xfrm>
            <a:custGeom>
              <a:avLst/>
              <a:pathLst>
                <a:path w="1522840" h="1572618">
                  <a:moveTo>
                    <a:pt x="0" y="1572618"/>
                  </a:moveTo>
                  <a:lnTo>
                    <a:pt x="140919" y="1427890"/>
                  </a:lnTo>
                  <a:lnTo>
                    <a:pt x="272747" y="1299895"/>
                  </a:lnTo>
                  <a:lnTo>
                    <a:pt x="413667" y="1163135"/>
                  </a:lnTo>
                  <a:lnTo>
                    <a:pt x="550040" y="1033349"/>
                  </a:lnTo>
                  <a:lnTo>
                    <a:pt x="690960" y="898486"/>
                  </a:lnTo>
                  <a:lnTo>
                    <a:pt x="827334" y="754549"/>
                  </a:lnTo>
                  <a:lnTo>
                    <a:pt x="968253" y="601256"/>
                  </a:lnTo>
                  <a:lnTo>
                    <a:pt x="1109173" y="448603"/>
                  </a:lnTo>
                  <a:lnTo>
                    <a:pt x="1245547" y="292175"/>
                  </a:lnTo>
                  <a:lnTo>
                    <a:pt x="1386466" y="140072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55458"/>
              <a:ext cx="827334" cy="931562"/>
            </a:xfrm>
            <a:custGeom>
              <a:avLst/>
              <a:pathLst>
                <a:path w="827334" h="931562">
                  <a:moveTo>
                    <a:pt x="0" y="931562"/>
                  </a:moveTo>
                  <a:lnTo>
                    <a:pt x="140919" y="790115"/>
                  </a:lnTo>
                  <a:lnTo>
                    <a:pt x="272747" y="660465"/>
                  </a:lnTo>
                  <a:lnTo>
                    <a:pt x="413667" y="498829"/>
                  </a:lnTo>
                  <a:lnTo>
                    <a:pt x="550040" y="344919"/>
                  </a:lnTo>
                  <a:lnTo>
                    <a:pt x="690960" y="16070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68204"/>
              <a:ext cx="827334" cy="713806"/>
            </a:xfrm>
            <a:custGeom>
              <a:avLst/>
              <a:pathLst>
                <a:path w="827334" h="713806">
                  <a:moveTo>
                    <a:pt x="0" y="713806"/>
                  </a:moveTo>
                  <a:lnTo>
                    <a:pt x="140919" y="575243"/>
                  </a:lnTo>
                  <a:lnTo>
                    <a:pt x="272747" y="481302"/>
                  </a:lnTo>
                  <a:lnTo>
                    <a:pt x="413667" y="373735"/>
                  </a:lnTo>
                  <a:lnTo>
                    <a:pt x="550040" y="261358"/>
                  </a:lnTo>
                  <a:lnTo>
                    <a:pt x="690960" y="1272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01091"/>
            </a:xfrm>
            <a:custGeom>
              <a:avLst/>
              <a:pathLst>
                <a:path w="3596175" h="201091">
                  <a:moveTo>
                    <a:pt x="0" y="201091"/>
                  </a:moveTo>
                  <a:lnTo>
                    <a:pt x="332780" y="201091"/>
                  </a:lnTo>
                  <a:lnTo>
                    <a:pt x="332780" y="179783"/>
                  </a:lnTo>
                  <a:lnTo>
                    <a:pt x="644091" y="179783"/>
                  </a:lnTo>
                  <a:lnTo>
                    <a:pt x="644091" y="71882"/>
                  </a:lnTo>
                  <a:lnTo>
                    <a:pt x="976871" y="71882"/>
                  </a:lnTo>
                  <a:lnTo>
                    <a:pt x="976871" y="53898"/>
                  </a:lnTo>
                  <a:lnTo>
                    <a:pt x="1298916" y="53898"/>
                  </a:lnTo>
                  <a:lnTo>
                    <a:pt x="1298916" y="49300"/>
                  </a:lnTo>
                  <a:lnTo>
                    <a:pt x="1631697" y="49300"/>
                  </a:lnTo>
                  <a:lnTo>
                    <a:pt x="1631697" y="38343"/>
                  </a:lnTo>
                  <a:lnTo>
                    <a:pt x="1953742" y="3834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2311"/>
              <a:ext cx="1953742" cy="1020727"/>
            </a:xfrm>
            <a:custGeom>
              <a:avLst/>
              <a:pathLst>
                <a:path w="1953742" h="1020727">
                  <a:moveTo>
                    <a:pt x="0" y="1020727"/>
                  </a:moveTo>
                  <a:lnTo>
                    <a:pt x="332780" y="848825"/>
                  </a:lnTo>
                  <a:lnTo>
                    <a:pt x="644091" y="681406"/>
                  </a:lnTo>
                  <a:lnTo>
                    <a:pt x="976871" y="484144"/>
                  </a:lnTo>
                  <a:lnTo>
                    <a:pt x="1298916" y="339137"/>
                  </a:lnTo>
                  <a:lnTo>
                    <a:pt x="1631697" y="179045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19325"/>
              <a:ext cx="1953742" cy="1029334"/>
            </a:xfrm>
            <a:custGeom>
              <a:avLst/>
              <a:pathLst>
                <a:path w="1953742" h="1029334">
                  <a:moveTo>
                    <a:pt x="0" y="1029334"/>
                  </a:moveTo>
                  <a:lnTo>
                    <a:pt x="332780" y="868304"/>
                  </a:lnTo>
                  <a:lnTo>
                    <a:pt x="644091" y="720346"/>
                  </a:lnTo>
                  <a:lnTo>
                    <a:pt x="976871" y="531485"/>
                  </a:lnTo>
                  <a:lnTo>
                    <a:pt x="1298916" y="358826"/>
                  </a:lnTo>
                  <a:lnTo>
                    <a:pt x="1631697" y="17850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5866"/>
              <a:ext cx="1953742" cy="979130"/>
            </a:xfrm>
            <a:custGeom>
              <a:avLst/>
              <a:pathLst>
                <a:path w="1953742" h="979130">
                  <a:moveTo>
                    <a:pt x="0" y="979130"/>
                  </a:moveTo>
                  <a:lnTo>
                    <a:pt x="332780" y="823000"/>
                  </a:lnTo>
                  <a:lnTo>
                    <a:pt x="644091" y="664179"/>
                  </a:lnTo>
                  <a:lnTo>
                    <a:pt x="976871" y="497062"/>
                  </a:lnTo>
                  <a:lnTo>
                    <a:pt x="1298916" y="327278"/>
                  </a:lnTo>
                  <a:lnTo>
                    <a:pt x="1631697" y="133984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4240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90294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381772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86071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395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4695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9484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4273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0619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850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3" name="tx47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6" name="tx60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0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71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3955792" cy="26222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35300" y="2481109"/>
              <a:ext cx="3596175" cy="210752"/>
            </a:xfrm>
            <a:custGeom>
              <a:avLst/>
              <a:pathLst>
                <a:path w="3596175" h="210752">
                  <a:moveTo>
                    <a:pt x="0" y="210752"/>
                  </a:moveTo>
                  <a:lnTo>
                    <a:pt x="332780" y="210752"/>
                  </a:lnTo>
                  <a:lnTo>
                    <a:pt x="332780" y="188185"/>
                  </a:lnTo>
                  <a:lnTo>
                    <a:pt x="644091" y="188185"/>
                  </a:lnTo>
                  <a:lnTo>
                    <a:pt x="644091" y="82096"/>
                  </a:lnTo>
                  <a:lnTo>
                    <a:pt x="976871" y="82096"/>
                  </a:lnTo>
                  <a:lnTo>
                    <a:pt x="976871" y="62890"/>
                  </a:lnTo>
                  <a:lnTo>
                    <a:pt x="1298916" y="62890"/>
                  </a:lnTo>
                  <a:lnTo>
                    <a:pt x="1298916" y="57591"/>
                  </a:lnTo>
                  <a:lnTo>
                    <a:pt x="1631697" y="57591"/>
                  </a:lnTo>
                  <a:lnTo>
                    <a:pt x="1631697" y="44703"/>
                  </a:lnTo>
                  <a:lnTo>
                    <a:pt x="1953742" y="44703"/>
                  </a:lnTo>
                  <a:lnTo>
                    <a:pt x="1953742" y="0"/>
                  </a:lnTo>
                  <a:lnTo>
                    <a:pt x="2286523" y="0"/>
                  </a:lnTo>
                  <a:lnTo>
                    <a:pt x="2286523" y="0"/>
                  </a:lnTo>
                  <a:lnTo>
                    <a:pt x="2619303" y="0"/>
                  </a:lnTo>
                  <a:lnTo>
                    <a:pt x="2619303" y="0"/>
                  </a:lnTo>
                  <a:lnTo>
                    <a:pt x="2941349" y="0"/>
                  </a:lnTo>
                  <a:lnTo>
                    <a:pt x="2941349" y="0"/>
                  </a:lnTo>
                  <a:lnTo>
                    <a:pt x="3274129" y="0"/>
                  </a:lnTo>
                  <a:lnTo>
                    <a:pt x="3274129" y="0"/>
                  </a:lnTo>
                  <a:lnTo>
                    <a:pt x="3596175" y="0"/>
                  </a:lnTo>
                  <a:lnTo>
                    <a:pt x="3596175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35300" y="3395650"/>
              <a:ext cx="1953742" cy="1030297"/>
            </a:xfrm>
            <a:custGeom>
              <a:avLst/>
              <a:pathLst>
                <a:path w="1953742" h="1030297">
                  <a:moveTo>
                    <a:pt x="0" y="1030297"/>
                  </a:moveTo>
                  <a:lnTo>
                    <a:pt x="332780" y="850596"/>
                  </a:lnTo>
                  <a:lnTo>
                    <a:pt x="644091" y="694961"/>
                  </a:lnTo>
                  <a:lnTo>
                    <a:pt x="976871" y="488348"/>
                  </a:lnTo>
                  <a:lnTo>
                    <a:pt x="1298916" y="347810"/>
                  </a:lnTo>
                  <a:lnTo>
                    <a:pt x="1631697" y="179627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35300" y="3821733"/>
              <a:ext cx="1953742" cy="1024945"/>
            </a:xfrm>
            <a:custGeom>
              <a:avLst/>
              <a:pathLst>
                <a:path w="1953742" h="1024945">
                  <a:moveTo>
                    <a:pt x="0" y="1024945"/>
                  </a:moveTo>
                  <a:lnTo>
                    <a:pt x="332780" y="863969"/>
                  </a:lnTo>
                  <a:lnTo>
                    <a:pt x="644091" y="719097"/>
                  </a:lnTo>
                  <a:lnTo>
                    <a:pt x="976871" y="527571"/>
                  </a:lnTo>
                  <a:lnTo>
                    <a:pt x="1298916" y="354362"/>
                  </a:lnTo>
                  <a:lnTo>
                    <a:pt x="1631697" y="176139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35300" y="3880147"/>
              <a:ext cx="1953742" cy="984849"/>
            </a:xfrm>
            <a:custGeom>
              <a:avLst/>
              <a:pathLst>
                <a:path w="1953742" h="984849">
                  <a:moveTo>
                    <a:pt x="0" y="984849"/>
                  </a:moveTo>
                  <a:lnTo>
                    <a:pt x="332780" y="829512"/>
                  </a:lnTo>
                  <a:lnTo>
                    <a:pt x="644091" y="671422"/>
                  </a:lnTo>
                  <a:lnTo>
                    <a:pt x="976871" y="505585"/>
                  </a:lnTo>
                  <a:lnTo>
                    <a:pt x="1298916" y="335788"/>
                  </a:lnTo>
                  <a:lnTo>
                    <a:pt x="1631697" y="142076"/>
                  </a:lnTo>
                  <a:lnTo>
                    <a:pt x="1953742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2622276"/>
            </a:xfrm>
            <a:custGeom>
              <a:avLst/>
              <a:pathLst>
                <a:path w="0" h="2622276">
                  <a:moveTo>
                    <a:pt x="0" y="262227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329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37163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1032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49031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817534" y="4374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17534" y="376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31488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2535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55492" y="4984191"/>
              <a:ext cx="3955792" cy="0"/>
            </a:xfrm>
            <a:custGeom>
              <a:avLst/>
              <a:pathLst>
                <a:path w="3955792" h="0">
                  <a:moveTo>
                    <a:pt x="0" y="0"/>
                  </a:moveTo>
                  <a:lnTo>
                    <a:pt x="395579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03530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36808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679391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012172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334217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666998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989043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032182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654604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97665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1309430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631475" y="49841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7953951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8286761" y="504959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574408" y="5073708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924066" y="505108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9235991" y="5051086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585648" y="502685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928053" y="5026857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0220114" y="504947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573284" y="5053051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891907" y="505305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211144" y="5073708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533189" y="505108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812217" y="5312494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6653895" y="35974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958167" y="5496398"/>
              <a:ext cx="375044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8034082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8056027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49"/>
            <p:cNvSpPr/>
            <p:nvPr/>
          </p:nvSpPr>
          <p:spPr>
            <a:xfrm>
              <a:off x="8859473" y="557231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881419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9752670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774616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10713733" y="55723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10735678" y="56820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8329453" y="5614532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154844" y="5614175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10048041" y="5614175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11009104" y="5612746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399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622486"/>
              <a:ext cx="4859735" cy="29941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2758583"/>
              <a:ext cx="4417941" cy="2706901"/>
            </a:xfrm>
            <a:custGeom>
              <a:avLst/>
              <a:pathLst>
                <a:path w="4417941" h="2706901">
                  <a:moveTo>
                    <a:pt x="0" y="2706901"/>
                  </a:moveTo>
                  <a:lnTo>
                    <a:pt x="408824" y="2500484"/>
                  </a:lnTo>
                  <a:lnTo>
                    <a:pt x="791273" y="2261487"/>
                  </a:lnTo>
                  <a:lnTo>
                    <a:pt x="1200097" y="2030985"/>
                  </a:lnTo>
                  <a:lnTo>
                    <a:pt x="1595734" y="1790558"/>
                  </a:lnTo>
                  <a:lnTo>
                    <a:pt x="2004558" y="1547170"/>
                  </a:lnTo>
                  <a:lnTo>
                    <a:pt x="2400195" y="1324254"/>
                  </a:lnTo>
                  <a:lnTo>
                    <a:pt x="2809019" y="1081039"/>
                  </a:lnTo>
                  <a:lnTo>
                    <a:pt x="3217844" y="832985"/>
                  </a:lnTo>
                  <a:lnTo>
                    <a:pt x="3613480" y="596032"/>
                  </a:lnTo>
                  <a:lnTo>
                    <a:pt x="4022305" y="36585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992355"/>
              <a:ext cx="2400195" cy="1488168"/>
            </a:xfrm>
            <a:custGeom>
              <a:avLst/>
              <a:pathLst>
                <a:path w="2400195" h="1488168">
                  <a:moveTo>
                    <a:pt x="0" y="1488168"/>
                  </a:moveTo>
                  <a:lnTo>
                    <a:pt x="408824" y="1254439"/>
                  </a:lnTo>
                  <a:lnTo>
                    <a:pt x="791273" y="1044092"/>
                  </a:lnTo>
                  <a:lnTo>
                    <a:pt x="1200097" y="766006"/>
                  </a:lnTo>
                  <a:lnTo>
                    <a:pt x="1595734" y="514516"/>
                  </a:lnTo>
                  <a:lnTo>
                    <a:pt x="2004558" y="255744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275858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279845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362338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366332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2622486"/>
              <a:ext cx="0" cy="2994134"/>
            </a:xfrm>
            <a:custGeom>
              <a:avLst/>
              <a:pathLst>
                <a:path w="0" h="2994134">
                  <a:moveTo>
                    <a:pt x="0" y="29941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75000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85991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96977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795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9054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30153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616620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6166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68202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68351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65928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68190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68548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68351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95111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4043948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136478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212393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21239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322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2765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2766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2142691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2335826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7949367" y="2546570"/>
              <a:ext cx="3572072" cy="3145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111734" y="5388088"/>
              <a:ext cx="3799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111734" y="5134381"/>
              <a:ext cx="5434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111734" y="4880674"/>
              <a:ext cx="2384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111734" y="4626967"/>
              <a:ext cx="10479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111734" y="4373260"/>
              <a:ext cx="131036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111734" y="4119553"/>
              <a:ext cx="237313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111734" y="3865846"/>
              <a:ext cx="68575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11734" y="3612139"/>
              <a:ext cx="9164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11734" y="3358432"/>
              <a:ext cx="1495950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11734" y="3104726"/>
              <a:ext cx="1459986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11734" y="2851019"/>
              <a:ext cx="2778355" cy="25370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11734" y="2597312"/>
              <a:ext cx="3012360" cy="25370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149724" y="544995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166081" y="5221617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114118" y="4944251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122213" y="4714203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242771" y="4435125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605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349047" y="4206789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1.096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180310" y="3927643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203375" y="3699307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607684" y="3420298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6.910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571721" y="3191962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6.744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890090" y="2912816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12.834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1124095" y="2684480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13.915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7949367" y="2546570"/>
              <a:ext cx="0" cy="3145965"/>
            </a:xfrm>
            <a:custGeom>
              <a:avLst/>
              <a:pathLst>
                <a:path w="0" h="3145965">
                  <a:moveTo>
                    <a:pt x="0" y="31459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6599633" y="5312483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576912" y="4827145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51227" y="4334366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294684" y="3809887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215607" y="3319539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260603" y="2812125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7911410" y="53880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7911410" y="4880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911410" y="43732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911410" y="38658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911410" y="33584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911410" y="2851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949367" y="5692536"/>
              <a:ext cx="3572072" cy="0"/>
            </a:xfrm>
            <a:custGeom>
              <a:avLst/>
              <a:pathLst>
                <a:path w="3572072" h="0">
                  <a:moveTo>
                    <a:pt x="0" y="0"/>
                  </a:moveTo>
                  <a:lnTo>
                    <a:pt x="3572072" y="0"/>
                  </a:lnTo>
                  <a:lnTo>
                    <a:pt x="357207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1734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194180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276626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359073" y="5692536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8077831" y="575901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9119617" y="575937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10168160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11250607" y="575901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8964697" y="5875825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tx92"/>
            <p:cNvSpPr/>
            <p:nvPr/>
          </p:nvSpPr>
          <p:spPr>
            <a:xfrm rot="-5400000">
              <a:off x="6101789" y="411955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8" name="rc93"/>
            <p:cNvSpPr/>
            <p:nvPr/>
          </p:nvSpPr>
          <p:spPr>
            <a:xfrm>
              <a:off x="9043711" y="6212393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11962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128626" y="6297308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6"/>
            <p:cNvSpPr/>
            <p:nvPr/>
          </p:nvSpPr>
          <p:spPr>
            <a:xfrm>
              <a:off x="977336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97"/>
            <p:cNvSpPr/>
            <p:nvPr/>
          </p:nvSpPr>
          <p:spPr>
            <a:xfrm>
              <a:off x="9782361" y="6297308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9414998" y="6352495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68732" y="63525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698399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8810466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07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08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09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10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Atividade econômica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Indicadores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21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31520" y="914400"/>
            <a:ext cx="10515600" cy="5669280"/>
            <a:chOff x="731520" y="914400"/>
            <a:chExt cx="10515600" cy="5669280"/>
          </a:xfrm>
        </p:grpSpPr>
        <p:sp>
          <p:nvSpPr>
            <p:cNvPr id="8" name="rc3"/>
            <p:cNvSpPr/>
            <p:nvPr/>
          </p:nvSpPr>
          <p:spPr>
            <a:xfrm>
              <a:off x="731520" y="914400"/>
              <a:ext cx="10515600" cy="5669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31520" y="914400"/>
              <a:ext cx="5257799" cy="2834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159569" y="1209900"/>
              <a:ext cx="4760161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6"/>
            <p:cNvSpPr/>
            <p:nvPr/>
          </p:nvSpPr>
          <p:spPr>
            <a:xfrm>
              <a:off x="1375940" y="2161158"/>
              <a:ext cx="794387" cy="29440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7"/>
            <p:cNvSpPr/>
            <p:nvPr/>
          </p:nvSpPr>
          <p:spPr>
            <a:xfrm>
              <a:off x="2258594" y="2455561"/>
              <a:ext cx="794387" cy="791509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8"/>
            <p:cNvSpPr/>
            <p:nvPr/>
          </p:nvSpPr>
          <p:spPr>
            <a:xfrm>
              <a:off x="3143665" y="1306908"/>
              <a:ext cx="794387" cy="114865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9"/>
            <p:cNvSpPr/>
            <p:nvPr/>
          </p:nvSpPr>
          <p:spPr>
            <a:xfrm>
              <a:off x="4026318" y="1726794"/>
              <a:ext cx="794387" cy="72876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0"/>
            <p:cNvSpPr/>
            <p:nvPr/>
          </p:nvSpPr>
          <p:spPr>
            <a:xfrm>
              <a:off x="4908972" y="1753338"/>
              <a:ext cx="794387" cy="702222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1594635" y="20689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1636696" y="2110567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1.22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2453943" y="3154829"/>
              <a:ext cx="403688" cy="184483"/>
            </a:xfrm>
            <a:custGeom>
              <a:avLst/>
              <a:pathLst>
                <a:path w="403688" h="184483">
                  <a:moveTo>
                    <a:pt x="25236" y="184483"/>
                  </a:moveTo>
                  <a:lnTo>
                    <a:pt x="378451" y="184483"/>
                  </a:lnTo>
                  <a:lnTo>
                    <a:pt x="377435" y="184462"/>
                  </a:lnTo>
                  <a:lnTo>
                    <a:pt x="381493" y="184299"/>
                  </a:lnTo>
                  <a:lnTo>
                    <a:pt x="385472" y="183486"/>
                  </a:lnTo>
                  <a:lnTo>
                    <a:pt x="389270" y="182046"/>
                  </a:lnTo>
                  <a:lnTo>
                    <a:pt x="392787" y="180015"/>
                  </a:lnTo>
                  <a:lnTo>
                    <a:pt x="395933" y="177447"/>
                  </a:lnTo>
                  <a:lnTo>
                    <a:pt x="398626" y="174407"/>
                  </a:lnTo>
                  <a:lnTo>
                    <a:pt x="400797" y="170974"/>
                  </a:lnTo>
                  <a:lnTo>
                    <a:pt x="402389" y="167237"/>
                  </a:lnTo>
                  <a:lnTo>
                    <a:pt x="403361" y="163294"/>
                  </a:lnTo>
                  <a:lnTo>
                    <a:pt x="403688" y="159246"/>
                  </a:lnTo>
                  <a:lnTo>
                    <a:pt x="403688" y="25236"/>
                  </a:lnTo>
                  <a:lnTo>
                    <a:pt x="403361" y="21188"/>
                  </a:lnTo>
                  <a:lnTo>
                    <a:pt x="402389" y="17245"/>
                  </a:lnTo>
                  <a:lnTo>
                    <a:pt x="400797" y="13508"/>
                  </a:lnTo>
                  <a:lnTo>
                    <a:pt x="398626" y="10075"/>
                  </a:lnTo>
                  <a:lnTo>
                    <a:pt x="395933" y="7035"/>
                  </a:lnTo>
                  <a:lnTo>
                    <a:pt x="392787" y="4467"/>
                  </a:lnTo>
                  <a:lnTo>
                    <a:pt x="389270" y="2436"/>
                  </a:lnTo>
                  <a:lnTo>
                    <a:pt x="385472" y="996"/>
                  </a:lnTo>
                  <a:lnTo>
                    <a:pt x="381493" y="184"/>
                  </a:lnTo>
                  <a:lnTo>
                    <a:pt x="378451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2496004" y="3194699"/>
              <a:ext cx="31956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-3.28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3362359" y="121466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3404420" y="1254605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4.76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4245013" y="163455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4287074" y="1674423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3.02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5127666" y="16610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5169727" y="1701036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2.91</a:t>
              </a:r>
            </a:p>
          </p:txBody>
        </p:sp>
        <p:sp>
          <p:nvSpPr>
            <p:cNvPr id="26" name="pl21"/>
            <p:cNvSpPr/>
            <p:nvPr/>
          </p:nvSpPr>
          <p:spPr>
            <a:xfrm>
              <a:off x="1159569" y="120990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97567" y="2897861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034784" y="2413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034784" y="193260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034784" y="145030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pl26"/>
            <p:cNvSpPr/>
            <p:nvPr/>
          </p:nvSpPr>
          <p:spPr>
            <a:xfrm>
              <a:off x="1124775" y="2938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1124775" y="2455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8"/>
            <p:cNvSpPr/>
            <p:nvPr/>
          </p:nvSpPr>
          <p:spPr>
            <a:xfrm>
              <a:off x="1124775" y="1972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9"/>
            <p:cNvSpPr/>
            <p:nvPr/>
          </p:nvSpPr>
          <p:spPr>
            <a:xfrm>
              <a:off x="1124775" y="1490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1159569" y="3344078"/>
              <a:ext cx="4760161" cy="0"/>
            </a:xfrm>
            <a:custGeom>
              <a:avLst/>
              <a:pathLst>
                <a:path w="4760161" h="0">
                  <a:moveTo>
                    <a:pt x="0" y="0"/>
                  </a:moveTo>
                  <a:lnTo>
                    <a:pt x="47601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1773134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2655787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540859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4423512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5306166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1648823" y="340501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2531476" y="340501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3416548" y="340501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4299201" y="340501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5181854" y="3404962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3520243" y="364871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tx42"/>
            <p:cNvSpPr/>
            <p:nvPr/>
          </p:nvSpPr>
          <p:spPr>
            <a:xfrm rot="-5400000">
              <a:off x="495174" y="2224295"/>
              <a:ext cx="706480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%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044069" y="946662"/>
              <a:ext cx="299116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PIB - Taxa de variação real (2019-2023)</a:t>
              </a:r>
            </a:p>
          </p:txBody>
        </p:sp>
        <p:sp>
          <p:nvSpPr>
            <p:cNvPr id="49" name="rc44"/>
            <p:cNvSpPr/>
            <p:nvPr/>
          </p:nvSpPr>
          <p:spPr>
            <a:xfrm>
              <a:off x="5989320" y="914400"/>
              <a:ext cx="5257800" cy="2834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6350618" y="1209900"/>
              <a:ext cx="3567081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512758" y="1306908"/>
              <a:ext cx="3242801" cy="1134648"/>
            </a:xfrm>
            <a:custGeom>
              <a:avLst/>
              <a:pathLst>
                <a:path w="3242801" h="1134648">
                  <a:moveTo>
                    <a:pt x="0" y="0"/>
                  </a:moveTo>
                  <a:lnTo>
                    <a:pt x="183443" y="4330"/>
                  </a:lnTo>
                  <a:lnTo>
                    <a:pt x="366886" y="77952"/>
                  </a:lnTo>
                  <a:lnTo>
                    <a:pt x="532576" y="489371"/>
                  </a:lnTo>
                  <a:lnTo>
                    <a:pt x="716020" y="692915"/>
                  </a:lnTo>
                  <a:lnTo>
                    <a:pt x="893545" y="796852"/>
                  </a:lnTo>
                  <a:lnTo>
                    <a:pt x="1076988" y="1134648"/>
                  </a:lnTo>
                  <a:lnTo>
                    <a:pt x="1254514" y="775198"/>
                  </a:lnTo>
                  <a:lnTo>
                    <a:pt x="1437957" y="506694"/>
                  </a:lnTo>
                  <a:lnTo>
                    <a:pt x="1621400" y="255512"/>
                  </a:lnTo>
                  <a:lnTo>
                    <a:pt x="1798926" y="415749"/>
                  </a:lnTo>
                  <a:lnTo>
                    <a:pt x="1982369" y="476379"/>
                  </a:lnTo>
                  <a:lnTo>
                    <a:pt x="2159895" y="502363"/>
                  </a:lnTo>
                  <a:lnTo>
                    <a:pt x="2343338" y="550001"/>
                  </a:lnTo>
                  <a:lnTo>
                    <a:pt x="2526781" y="554332"/>
                  </a:lnTo>
                  <a:lnTo>
                    <a:pt x="2698389" y="801183"/>
                  </a:lnTo>
                  <a:lnTo>
                    <a:pt x="2881832" y="905120"/>
                  </a:lnTo>
                  <a:lnTo>
                    <a:pt x="3059358" y="801183"/>
                  </a:lnTo>
                  <a:lnTo>
                    <a:pt x="3242801" y="671261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6512758" y="1744310"/>
              <a:ext cx="3242801" cy="1502759"/>
            </a:xfrm>
            <a:custGeom>
              <a:avLst/>
              <a:pathLst>
                <a:path w="3242801" h="1502759">
                  <a:moveTo>
                    <a:pt x="0" y="0"/>
                  </a:moveTo>
                  <a:lnTo>
                    <a:pt x="183443" y="225197"/>
                  </a:lnTo>
                  <a:lnTo>
                    <a:pt x="366886" y="255512"/>
                  </a:lnTo>
                  <a:lnTo>
                    <a:pt x="532576" y="731891"/>
                  </a:lnTo>
                  <a:lnTo>
                    <a:pt x="716020" y="749214"/>
                  </a:lnTo>
                  <a:lnTo>
                    <a:pt x="893545" y="848821"/>
                  </a:lnTo>
                  <a:lnTo>
                    <a:pt x="1076988" y="1502759"/>
                  </a:lnTo>
                  <a:lnTo>
                    <a:pt x="1254514" y="480709"/>
                  </a:lnTo>
                  <a:lnTo>
                    <a:pt x="1437957" y="281496"/>
                  </a:lnTo>
                  <a:lnTo>
                    <a:pt x="1621400" y="190551"/>
                  </a:lnTo>
                  <a:lnTo>
                    <a:pt x="1798926" y="69291"/>
                  </a:lnTo>
                  <a:lnTo>
                    <a:pt x="1982369" y="359449"/>
                  </a:lnTo>
                  <a:lnTo>
                    <a:pt x="2159895" y="407087"/>
                  </a:lnTo>
                  <a:lnTo>
                    <a:pt x="2343338" y="125590"/>
                  </a:lnTo>
                  <a:lnTo>
                    <a:pt x="2526781" y="277166"/>
                  </a:lnTo>
                  <a:lnTo>
                    <a:pt x="2698389" y="571654"/>
                  </a:lnTo>
                  <a:lnTo>
                    <a:pt x="2881832" y="805513"/>
                  </a:lnTo>
                  <a:lnTo>
                    <a:pt x="3059358" y="900789"/>
                  </a:lnTo>
                  <a:lnTo>
                    <a:pt x="3242801" y="24252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48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9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55" name="pg50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1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57" name="pg52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3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59" name="pg54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1" name="pg56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3" name="pg58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5" name="pg70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7" name="pg72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79" name="pg74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5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1" name="pg76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7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3" name="pg78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5" name="pg80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7" name="pg82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89" name="pg84"/>
            <p:cNvSpPr/>
            <p:nvPr/>
          </p:nvSpPr>
          <p:spPr>
            <a:xfrm>
              <a:off x="9577060" y="1802348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5"/>
            <p:cNvSpPr/>
            <p:nvPr/>
          </p:nvSpPr>
          <p:spPr>
            <a:xfrm>
              <a:off x="9619121" y="1843998"/>
              <a:ext cx="272877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4.21</a:t>
              </a:r>
            </a:p>
          </p:txBody>
        </p:sp>
        <p:sp>
          <p:nvSpPr>
            <p:cNvPr id="91" name="pg86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3" name="pg88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5" name="pg90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1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7" name="pg92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99" name="pg94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1" name="pg96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7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3" name="pg98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5" name="pg100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1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7" name="pg102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09" name="pg104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1" name="pg106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3" name="pg108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09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5" name="pg110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7" name="pg112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3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19" name="pg114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1" name="pg116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17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3" name="pg118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19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5" name="pg120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1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7" name="pg122"/>
            <p:cNvSpPr/>
            <p:nvPr/>
          </p:nvSpPr>
          <p:spPr>
            <a:xfrm>
              <a:off x="9577060" y="1793686"/>
              <a:ext cx="340639" cy="184483"/>
            </a:xfrm>
            <a:custGeom>
              <a:avLst/>
              <a:pathLst>
                <a:path w="34063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0639" y="182782"/>
                  </a:lnTo>
                  <a:lnTo>
                    <a:pt x="340639" y="1700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9619121" y="183355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4.23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6350618" y="120990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5"/>
            <p:cNvSpPr/>
            <p:nvPr/>
          </p:nvSpPr>
          <p:spPr>
            <a:xfrm>
              <a:off x="6225832" y="2903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6225832" y="246910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6225832" y="203777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28"/>
            <p:cNvSpPr/>
            <p:nvPr/>
          </p:nvSpPr>
          <p:spPr>
            <a:xfrm>
              <a:off x="6225832" y="160443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6225832" y="11699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5" name="pl130"/>
            <p:cNvSpPr/>
            <p:nvPr/>
          </p:nvSpPr>
          <p:spPr>
            <a:xfrm>
              <a:off x="6315824" y="2943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6315824" y="2510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6315824" y="20777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315824" y="1644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315824" y="1211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350618" y="3344078"/>
              <a:ext cx="3567081" cy="0"/>
            </a:xfrm>
            <a:custGeom>
              <a:avLst/>
              <a:pathLst>
                <a:path w="3567081" h="0">
                  <a:moveTo>
                    <a:pt x="0" y="0"/>
                  </a:moveTo>
                  <a:lnTo>
                    <a:pt x="35670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6696201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7767273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8856097" y="33440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6491126" y="340496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7562197" y="340496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8651021" y="340501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8114752" y="364871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48" name="tx143"/>
            <p:cNvSpPr/>
            <p:nvPr/>
          </p:nvSpPr>
          <p:spPr>
            <a:xfrm rot="-5400000">
              <a:off x="5752974" y="2224295"/>
              <a:ext cx="706480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%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10056878" y="1887630"/>
              <a:ext cx="1120652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5"/>
            <p:cNvSpPr/>
            <p:nvPr/>
          </p:nvSpPr>
          <p:spPr>
            <a:xfrm>
              <a:off x="10126467" y="2072739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1" name="rc146"/>
            <p:cNvSpPr/>
            <p:nvPr/>
          </p:nvSpPr>
          <p:spPr>
            <a:xfrm>
              <a:off x="10126467" y="215784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148413" y="22675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48"/>
            <p:cNvSpPr/>
            <p:nvPr/>
          </p:nvSpPr>
          <p:spPr>
            <a:xfrm>
              <a:off x="10126467" y="237730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0148413" y="24870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10415512" y="2224846"/>
              <a:ext cx="5713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Brasil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415512" y="2444302"/>
              <a:ext cx="6771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Goiânia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6820338" y="946662"/>
              <a:ext cx="262764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IPCA acum. 12 meses (2023-2024)</a:t>
              </a:r>
            </a:p>
          </p:txBody>
        </p:sp>
        <p:sp>
          <p:nvSpPr>
            <p:cNvPr id="158" name="rc153"/>
            <p:cNvSpPr/>
            <p:nvPr/>
          </p:nvSpPr>
          <p:spPr>
            <a:xfrm>
              <a:off x="731520" y="3749040"/>
              <a:ext cx="5257799" cy="2834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4"/>
            <p:cNvSpPr/>
            <p:nvPr/>
          </p:nvSpPr>
          <p:spPr>
            <a:xfrm>
              <a:off x="1156369" y="4044540"/>
              <a:ext cx="4763361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372885" y="4141548"/>
              <a:ext cx="4330328" cy="1940162"/>
            </a:xfrm>
            <a:custGeom>
              <a:avLst/>
              <a:pathLst>
                <a:path w="4330328" h="1940162">
                  <a:moveTo>
                    <a:pt x="0" y="1836619"/>
                  </a:moveTo>
                  <a:lnTo>
                    <a:pt x="102630" y="1875660"/>
                  </a:lnTo>
                  <a:lnTo>
                    <a:pt x="205260" y="1904516"/>
                  </a:lnTo>
                  <a:lnTo>
                    <a:pt x="297958" y="1928280"/>
                  </a:lnTo>
                  <a:lnTo>
                    <a:pt x="400588" y="1940162"/>
                  </a:lnTo>
                  <a:lnTo>
                    <a:pt x="499907" y="1935070"/>
                  </a:lnTo>
                  <a:lnTo>
                    <a:pt x="602538" y="1918095"/>
                  </a:lnTo>
                  <a:lnTo>
                    <a:pt x="701857" y="1887542"/>
                  </a:lnTo>
                  <a:lnTo>
                    <a:pt x="804487" y="1841711"/>
                  </a:lnTo>
                  <a:lnTo>
                    <a:pt x="907117" y="1792485"/>
                  </a:lnTo>
                  <a:lnTo>
                    <a:pt x="1006437" y="1734773"/>
                  </a:lnTo>
                  <a:lnTo>
                    <a:pt x="1109067" y="1658389"/>
                  </a:lnTo>
                  <a:lnTo>
                    <a:pt x="1208386" y="1549753"/>
                  </a:lnTo>
                  <a:lnTo>
                    <a:pt x="1311016" y="1447907"/>
                  </a:lnTo>
                  <a:lnTo>
                    <a:pt x="1413647" y="1335877"/>
                  </a:lnTo>
                  <a:lnTo>
                    <a:pt x="1506345" y="1205175"/>
                  </a:lnTo>
                  <a:lnTo>
                    <a:pt x="1608975" y="1093144"/>
                  </a:lnTo>
                  <a:lnTo>
                    <a:pt x="1708294" y="955653"/>
                  </a:lnTo>
                  <a:lnTo>
                    <a:pt x="1810924" y="824950"/>
                  </a:lnTo>
                  <a:lnTo>
                    <a:pt x="1910244" y="702735"/>
                  </a:lnTo>
                  <a:lnTo>
                    <a:pt x="2012874" y="565244"/>
                  </a:lnTo>
                  <a:lnTo>
                    <a:pt x="2115504" y="448121"/>
                  </a:lnTo>
                  <a:lnTo>
                    <a:pt x="2214824" y="349670"/>
                  </a:lnTo>
                  <a:lnTo>
                    <a:pt x="2317454" y="268193"/>
                  </a:lnTo>
                  <a:lnTo>
                    <a:pt x="2416773" y="201994"/>
                  </a:lnTo>
                  <a:lnTo>
                    <a:pt x="2519403" y="127307"/>
                  </a:lnTo>
                  <a:lnTo>
                    <a:pt x="2622033" y="98450"/>
                  </a:lnTo>
                  <a:lnTo>
                    <a:pt x="2714732" y="52620"/>
                  </a:lnTo>
                  <a:lnTo>
                    <a:pt x="2817362" y="35646"/>
                  </a:lnTo>
                  <a:lnTo>
                    <a:pt x="2916681" y="16974"/>
                  </a:lnTo>
                  <a:lnTo>
                    <a:pt x="3019311" y="8487"/>
                  </a:lnTo>
                  <a:lnTo>
                    <a:pt x="3118631" y="0"/>
                  </a:lnTo>
                  <a:lnTo>
                    <a:pt x="3221261" y="6789"/>
                  </a:lnTo>
                  <a:lnTo>
                    <a:pt x="3323891" y="25461"/>
                  </a:lnTo>
                  <a:lnTo>
                    <a:pt x="3423210" y="28856"/>
                  </a:lnTo>
                  <a:lnTo>
                    <a:pt x="3525841" y="47528"/>
                  </a:lnTo>
                  <a:lnTo>
                    <a:pt x="3625160" y="91661"/>
                  </a:lnTo>
                  <a:lnTo>
                    <a:pt x="3727790" y="120517"/>
                  </a:lnTo>
                  <a:lnTo>
                    <a:pt x="3830420" y="142584"/>
                  </a:lnTo>
                  <a:lnTo>
                    <a:pt x="3926429" y="207086"/>
                  </a:lnTo>
                  <a:lnTo>
                    <a:pt x="4029059" y="213876"/>
                  </a:lnTo>
                  <a:lnTo>
                    <a:pt x="4128379" y="268193"/>
                  </a:lnTo>
                  <a:lnTo>
                    <a:pt x="4231009" y="320814"/>
                  </a:lnTo>
                  <a:lnTo>
                    <a:pt x="4330328" y="358157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5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67" name="pg16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69" name="pg16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73" name="pg16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6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75" name="pg17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77" name="pg17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79" name="pg17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81" name="pg17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83" name="pg17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85" name="pg18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87" name="pg18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89" name="pg18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91" name="pg18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8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93" name="pg18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8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95" name="pg19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97" name="pg19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199" name="pg19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01" name="pg19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19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03" name="pg19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05" name="pg20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07" name="pg20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09" name="pg20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0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11" name="pg20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0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13" name="pg20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0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15" name="pg21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17" name="pg21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19" name="pg21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21" name="pg21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1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23" name="pg21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1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25" name="pg22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27" name="pg22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29" name="pg22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2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31" name="pg22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2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33" name="pg22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2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35" name="pg23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37" name="pg23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39" name="pg234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5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41" name="pg236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37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43" name="pg238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39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45" name="pg240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1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47" name="pg242"/>
            <p:cNvSpPr/>
            <p:nvPr/>
          </p:nvSpPr>
          <p:spPr>
            <a:xfrm>
              <a:off x="5485727" y="4407464"/>
              <a:ext cx="434003" cy="184483"/>
            </a:xfrm>
            <a:custGeom>
              <a:avLst/>
              <a:pathLst>
                <a:path w="434003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003" y="165906"/>
                  </a:lnTo>
                  <a:lnTo>
                    <a:pt x="434003" y="18576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3"/>
            <p:cNvSpPr/>
            <p:nvPr/>
          </p:nvSpPr>
          <p:spPr>
            <a:xfrm>
              <a:off x="5527788" y="444740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11.46</a:t>
              </a:r>
            </a:p>
          </p:txBody>
        </p:sp>
        <p:sp>
          <p:nvSpPr>
            <p:cNvPr id="249" name="pl244"/>
            <p:cNvSpPr/>
            <p:nvPr/>
          </p:nvSpPr>
          <p:spPr>
            <a:xfrm>
              <a:off x="1156369" y="404454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5"/>
            <p:cNvSpPr/>
            <p:nvPr/>
          </p:nvSpPr>
          <p:spPr>
            <a:xfrm>
              <a:off x="1031583" y="55559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969428" y="4705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52" name="pl247"/>
            <p:cNvSpPr/>
            <p:nvPr/>
          </p:nvSpPr>
          <p:spPr>
            <a:xfrm>
              <a:off x="1121574" y="5596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1121574" y="4747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1156369" y="6178718"/>
              <a:ext cx="4763361" cy="0"/>
            </a:xfrm>
            <a:custGeom>
              <a:avLst/>
              <a:pathLst>
                <a:path w="4763361" h="0">
                  <a:moveTo>
                    <a:pt x="0" y="0"/>
                  </a:moveTo>
                  <a:lnTo>
                    <a:pt x="47633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0"/>
            <p:cNvSpPr/>
            <p:nvPr/>
          </p:nvSpPr>
          <p:spPr>
            <a:xfrm>
              <a:off x="1475515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1"/>
            <p:cNvSpPr/>
            <p:nvPr/>
          </p:nvSpPr>
          <p:spPr>
            <a:xfrm>
              <a:off x="2683902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2"/>
            <p:cNvSpPr/>
            <p:nvPr/>
          </p:nvSpPr>
          <p:spPr>
            <a:xfrm>
              <a:off x="3892289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5100676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4"/>
            <p:cNvSpPr/>
            <p:nvPr/>
          </p:nvSpPr>
          <p:spPr>
            <a:xfrm>
              <a:off x="1351204" y="623965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2559591" y="623965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3767978" y="6239602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4976365" y="623965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263" name="tx258"/>
            <p:cNvSpPr/>
            <p:nvPr/>
          </p:nvSpPr>
          <p:spPr>
            <a:xfrm>
              <a:off x="3518643" y="648335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4" name="tx259"/>
            <p:cNvSpPr/>
            <p:nvPr/>
          </p:nvSpPr>
          <p:spPr>
            <a:xfrm rot="-5400000">
              <a:off x="495174" y="5058935"/>
              <a:ext cx="706480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%</a:t>
              </a:r>
            </a:p>
          </p:txBody>
        </p:sp>
        <p:sp>
          <p:nvSpPr>
            <p:cNvPr id="265" name="tx260"/>
            <p:cNvSpPr/>
            <p:nvPr/>
          </p:nvSpPr>
          <p:spPr>
            <a:xfrm>
              <a:off x="2121664" y="3781302"/>
              <a:ext cx="283277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Selic acum. de 12 meses (2021-2024)</a:t>
              </a:r>
            </a:p>
          </p:txBody>
        </p:sp>
        <p:sp>
          <p:nvSpPr>
            <p:cNvPr id="266" name="rc261"/>
            <p:cNvSpPr/>
            <p:nvPr/>
          </p:nvSpPr>
          <p:spPr>
            <a:xfrm>
              <a:off x="5989320" y="3749040"/>
              <a:ext cx="5257800" cy="2834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2"/>
            <p:cNvSpPr/>
            <p:nvPr/>
          </p:nvSpPr>
          <p:spPr>
            <a:xfrm>
              <a:off x="6445944" y="4044540"/>
              <a:ext cx="3922897" cy="21341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6624258" y="4774509"/>
              <a:ext cx="3566270" cy="1307201"/>
            </a:xfrm>
            <a:custGeom>
              <a:avLst/>
              <a:pathLst>
                <a:path w="3566270" h="1307201">
                  <a:moveTo>
                    <a:pt x="0" y="454080"/>
                  </a:moveTo>
                  <a:lnTo>
                    <a:pt x="6202" y="399040"/>
                  </a:lnTo>
                  <a:lnTo>
                    <a:pt x="12404" y="302720"/>
                  </a:lnTo>
                  <a:lnTo>
                    <a:pt x="18606" y="371520"/>
                  </a:lnTo>
                  <a:lnTo>
                    <a:pt x="24808" y="536640"/>
                  </a:lnTo>
                  <a:lnTo>
                    <a:pt x="43415" y="509120"/>
                  </a:lnTo>
                  <a:lnTo>
                    <a:pt x="49617" y="591680"/>
                  </a:lnTo>
                  <a:lnTo>
                    <a:pt x="55819" y="646720"/>
                  </a:lnTo>
                  <a:lnTo>
                    <a:pt x="62022" y="729280"/>
                  </a:lnTo>
                  <a:lnTo>
                    <a:pt x="68224" y="770560"/>
                  </a:lnTo>
                  <a:lnTo>
                    <a:pt x="86830" y="770560"/>
                  </a:lnTo>
                  <a:lnTo>
                    <a:pt x="93033" y="756800"/>
                  </a:lnTo>
                  <a:lnTo>
                    <a:pt x="99235" y="798080"/>
                  </a:lnTo>
                  <a:lnTo>
                    <a:pt x="105437" y="632960"/>
                  </a:lnTo>
                  <a:lnTo>
                    <a:pt x="111639" y="646720"/>
                  </a:lnTo>
                  <a:lnTo>
                    <a:pt x="130246" y="660480"/>
                  </a:lnTo>
                  <a:lnTo>
                    <a:pt x="136448" y="688000"/>
                  </a:lnTo>
                  <a:lnTo>
                    <a:pt x="142650" y="784320"/>
                  </a:lnTo>
                  <a:lnTo>
                    <a:pt x="148853" y="798080"/>
                  </a:lnTo>
                  <a:lnTo>
                    <a:pt x="155055" y="811840"/>
                  </a:lnTo>
                  <a:lnTo>
                    <a:pt x="173661" y="784320"/>
                  </a:lnTo>
                  <a:lnTo>
                    <a:pt x="179864" y="784320"/>
                  </a:lnTo>
                  <a:lnTo>
                    <a:pt x="186066" y="825601"/>
                  </a:lnTo>
                  <a:lnTo>
                    <a:pt x="192268" y="935681"/>
                  </a:lnTo>
                  <a:lnTo>
                    <a:pt x="198470" y="784320"/>
                  </a:lnTo>
                  <a:lnTo>
                    <a:pt x="217077" y="674240"/>
                  </a:lnTo>
                  <a:lnTo>
                    <a:pt x="223279" y="688000"/>
                  </a:lnTo>
                  <a:lnTo>
                    <a:pt x="229481" y="646720"/>
                  </a:lnTo>
                  <a:lnTo>
                    <a:pt x="235683" y="605440"/>
                  </a:lnTo>
                  <a:lnTo>
                    <a:pt x="241886" y="577920"/>
                  </a:lnTo>
                  <a:lnTo>
                    <a:pt x="260492" y="674240"/>
                  </a:lnTo>
                  <a:lnTo>
                    <a:pt x="266695" y="715520"/>
                  </a:lnTo>
                  <a:lnTo>
                    <a:pt x="272897" y="619200"/>
                  </a:lnTo>
                  <a:lnTo>
                    <a:pt x="279099" y="591680"/>
                  </a:lnTo>
                  <a:lnTo>
                    <a:pt x="285301" y="646720"/>
                  </a:lnTo>
                  <a:lnTo>
                    <a:pt x="316312" y="688000"/>
                  </a:lnTo>
                  <a:lnTo>
                    <a:pt x="322514" y="743040"/>
                  </a:lnTo>
                  <a:lnTo>
                    <a:pt x="328717" y="674240"/>
                  </a:lnTo>
                  <a:lnTo>
                    <a:pt x="347323" y="646720"/>
                  </a:lnTo>
                  <a:lnTo>
                    <a:pt x="353525" y="632960"/>
                  </a:lnTo>
                  <a:lnTo>
                    <a:pt x="359728" y="632960"/>
                  </a:lnTo>
                  <a:lnTo>
                    <a:pt x="365930" y="632960"/>
                  </a:lnTo>
                  <a:lnTo>
                    <a:pt x="372132" y="646720"/>
                  </a:lnTo>
                  <a:lnTo>
                    <a:pt x="390739" y="646720"/>
                  </a:lnTo>
                  <a:lnTo>
                    <a:pt x="396941" y="660480"/>
                  </a:lnTo>
                  <a:lnTo>
                    <a:pt x="403143" y="729280"/>
                  </a:lnTo>
                  <a:lnTo>
                    <a:pt x="409345" y="743040"/>
                  </a:lnTo>
                  <a:lnTo>
                    <a:pt x="415548" y="674240"/>
                  </a:lnTo>
                  <a:lnTo>
                    <a:pt x="434154" y="591680"/>
                  </a:lnTo>
                  <a:lnTo>
                    <a:pt x="440356" y="591680"/>
                  </a:lnTo>
                  <a:lnTo>
                    <a:pt x="446559" y="509120"/>
                  </a:lnTo>
                  <a:lnTo>
                    <a:pt x="452761" y="522880"/>
                  </a:lnTo>
                  <a:lnTo>
                    <a:pt x="458963" y="550400"/>
                  </a:lnTo>
                  <a:lnTo>
                    <a:pt x="477570" y="577920"/>
                  </a:lnTo>
                  <a:lnTo>
                    <a:pt x="483772" y="591680"/>
                  </a:lnTo>
                  <a:lnTo>
                    <a:pt x="489974" y="564160"/>
                  </a:lnTo>
                  <a:lnTo>
                    <a:pt x="496176" y="564160"/>
                  </a:lnTo>
                  <a:lnTo>
                    <a:pt x="502378" y="522880"/>
                  </a:lnTo>
                  <a:lnTo>
                    <a:pt x="520985" y="605440"/>
                  </a:lnTo>
                  <a:lnTo>
                    <a:pt x="527187" y="688000"/>
                  </a:lnTo>
                  <a:lnTo>
                    <a:pt x="533390" y="715520"/>
                  </a:lnTo>
                  <a:lnTo>
                    <a:pt x="539592" y="756800"/>
                  </a:lnTo>
                  <a:lnTo>
                    <a:pt x="545794" y="811840"/>
                  </a:lnTo>
                  <a:lnTo>
                    <a:pt x="564401" y="839361"/>
                  </a:lnTo>
                  <a:lnTo>
                    <a:pt x="570603" y="811840"/>
                  </a:lnTo>
                  <a:lnTo>
                    <a:pt x="576805" y="866881"/>
                  </a:lnTo>
                  <a:lnTo>
                    <a:pt x="583007" y="825601"/>
                  </a:lnTo>
                  <a:lnTo>
                    <a:pt x="607816" y="811840"/>
                  </a:lnTo>
                  <a:lnTo>
                    <a:pt x="614018" y="908161"/>
                  </a:lnTo>
                  <a:lnTo>
                    <a:pt x="620220" y="990721"/>
                  </a:lnTo>
                  <a:lnTo>
                    <a:pt x="626423" y="1045761"/>
                  </a:lnTo>
                  <a:lnTo>
                    <a:pt x="632625" y="1004481"/>
                  </a:lnTo>
                  <a:lnTo>
                    <a:pt x="651232" y="1004481"/>
                  </a:lnTo>
                  <a:lnTo>
                    <a:pt x="657434" y="963201"/>
                  </a:lnTo>
                  <a:lnTo>
                    <a:pt x="663636" y="853121"/>
                  </a:lnTo>
                  <a:lnTo>
                    <a:pt x="669838" y="853121"/>
                  </a:lnTo>
                  <a:lnTo>
                    <a:pt x="694647" y="839361"/>
                  </a:lnTo>
                  <a:lnTo>
                    <a:pt x="700849" y="839361"/>
                  </a:lnTo>
                  <a:lnTo>
                    <a:pt x="707051" y="839361"/>
                  </a:lnTo>
                  <a:lnTo>
                    <a:pt x="713254" y="908161"/>
                  </a:lnTo>
                  <a:lnTo>
                    <a:pt x="719456" y="921921"/>
                  </a:lnTo>
                  <a:lnTo>
                    <a:pt x="744265" y="880641"/>
                  </a:lnTo>
                  <a:lnTo>
                    <a:pt x="750467" y="894401"/>
                  </a:lnTo>
                  <a:lnTo>
                    <a:pt x="756669" y="908161"/>
                  </a:lnTo>
                  <a:lnTo>
                    <a:pt x="762871" y="963201"/>
                  </a:lnTo>
                  <a:lnTo>
                    <a:pt x="781478" y="963201"/>
                  </a:lnTo>
                  <a:lnTo>
                    <a:pt x="787680" y="921921"/>
                  </a:lnTo>
                  <a:lnTo>
                    <a:pt x="793882" y="990721"/>
                  </a:lnTo>
                  <a:lnTo>
                    <a:pt x="800085" y="963201"/>
                  </a:lnTo>
                  <a:lnTo>
                    <a:pt x="806287" y="1032001"/>
                  </a:lnTo>
                  <a:lnTo>
                    <a:pt x="824893" y="1045761"/>
                  </a:lnTo>
                  <a:lnTo>
                    <a:pt x="831096" y="1045761"/>
                  </a:lnTo>
                  <a:lnTo>
                    <a:pt x="837298" y="990721"/>
                  </a:lnTo>
                  <a:lnTo>
                    <a:pt x="843500" y="976961"/>
                  </a:lnTo>
                  <a:lnTo>
                    <a:pt x="849702" y="935681"/>
                  </a:lnTo>
                  <a:lnTo>
                    <a:pt x="868309" y="963201"/>
                  </a:lnTo>
                  <a:lnTo>
                    <a:pt x="874511" y="963201"/>
                  </a:lnTo>
                  <a:lnTo>
                    <a:pt x="880713" y="990721"/>
                  </a:lnTo>
                  <a:lnTo>
                    <a:pt x="886915" y="921921"/>
                  </a:lnTo>
                  <a:lnTo>
                    <a:pt x="893118" y="908161"/>
                  </a:lnTo>
                  <a:lnTo>
                    <a:pt x="911724" y="935681"/>
                  </a:lnTo>
                  <a:lnTo>
                    <a:pt x="917927" y="839361"/>
                  </a:lnTo>
                  <a:lnTo>
                    <a:pt x="924129" y="784320"/>
                  </a:lnTo>
                  <a:lnTo>
                    <a:pt x="930331" y="880641"/>
                  </a:lnTo>
                  <a:lnTo>
                    <a:pt x="936533" y="976961"/>
                  </a:lnTo>
                  <a:lnTo>
                    <a:pt x="955140" y="1032001"/>
                  </a:lnTo>
                  <a:lnTo>
                    <a:pt x="961342" y="1018241"/>
                  </a:lnTo>
                  <a:lnTo>
                    <a:pt x="967544" y="1045761"/>
                  </a:lnTo>
                  <a:lnTo>
                    <a:pt x="979949" y="1073281"/>
                  </a:lnTo>
                  <a:lnTo>
                    <a:pt x="998555" y="1087041"/>
                  </a:lnTo>
                  <a:lnTo>
                    <a:pt x="1004757" y="1128321"/>
                  </a:lnTo>
                  <a:lnTo>
                    <a:pt x="1010960" y="1128321"/>
                  </a:lnTo>
                  <a:lnTo>
                    <a:pt x="1017162" y="1169601"/>
                  </a:lnTo>
                  <a:lnTo>
                    <a:pt x="1023364" y="1155841"/>
                  </a:lnTo>
                  <a:lnTo>
                    <a:pt x="1041971" y="1224641"/>
                  </a:lnTo>
                  <a:lnTo>
                    <a:pt x="1048173" y="1210881"/>
                  </a:lnTo>
                  <a:lnTo>
                    <a:pt x="1054375" y="1224641"/>
                  </a:lnTo>
                  <a:lnTo>
                    <a:pt x="1060577" y="1238401"/>
                  </a:lnTo>
                  <a:lnTo>
                    <a:pt x="1066780" y="1224641"/>
                  </a:lnTo>
                  <a:lnTo>
                    <a:pt x="1085386" y="1238401"/>
                  </a:lnTo>
                  <a:lnTo>
                    <a:pt x="1091588" y="1210881"/>
                  </a:lnTo>
                  <a:lnTo>
                    <a:pt x="1097791" y="1114561"/>
                  </a:lnTo>
                  <a:lnTo>
                    <a:pt x="1103993" y="1114561"/>
                  </a:lnTo>
                  <a:lnTo>
                    <a:pt x="1110195" y="1169601"/>
                  </a:lnTo>
                  <a:lnTo>
                    <a:pt x="1128802" y="1210881"/>
                  </a:lnTo>
                  <a:lnTo>
                    <a:pt x="1135004" y="1197121"/>
                  </a:lnTo>
                  <a:lnTo>
                    <a:pt x="1141206" y="1114561"/>
                  </a:lnTo>
                  <a:lnTo>
                    <a:pt x="1147408" y="1059521"/>
                  </a:lnTo>
                  <a:lnTo>
                    <a:pt x="1153611" y="1087041"/>
                  </a:lnTo>
                  <a:lnTo>
                    <a:pt x="1172217" y="1100801"/>
                  </a:lnTo>
                  <a:lnTo>
                    <a:pt x="1178419" y="1073281"/>
                  </a:lnTo>
                  <a:lnTo>
                    <a:pt x="1184622" y="1183361"/>
                  </a:lnTo>
                  <a:lnTo>
                    <a:pt x="1190824" y="1197121"/>
                  </a:lnTo>
                  <a:lnTo>
                    <a:pt x="1197026" y="1197121"/>
                  </a:lnTo>
                  <a:lnTo>
                    <a:pt x="1215633" y="1155841"/>
                  </a:lnTo>
                  <a:lnTo>
                    <a:pt x="1221835" y="1197121"/>
                  </a:lnTo>
                  <a:lnTo>
                    <a:pt x="1228037" y="1197121"/>
                  </a:lnTo>
                  <a:lnTo>
                    <a:pt x="1234239" y="1210881"/>
                  </a:lnTo>
                  <a:lnTo>
                    <a:pt x="1240441" y="1238401"/>
                  </a:lnTo>
                  <a:lnTo>
                    <a:pt x="1259048" y="1265921"/>
                  </a:lnTo>
                  <a:lnTo>
                    <a:pt x="1265250" y="1265921"/>
                  </a:lnTo>
                  <a:lnTo>
                    <a:pt x="1271452" y="1279681"/>
                  </a:lnTo>
                  <a:lnTo>
                    <a:pt x="1277655" y="1307201"/>
                  </a:lnTo>
                  <a:lnTo>
                    <a:pt x="1283857" y="1307201"/>
                  </a:lnTo>
                  <a:lnTo>
                    <a:pt x="1302464" y="1279681"/>
                  </a:lnTo>
                  <a:lnTo>
                    <a:pt x="1308666" y="1238401"/>
                  </a:lnTo>
                  <a:lnTo>
                    <a:pt x="1314868" y="1183361"/>
                  </a:lnTo>
                  <a:lnTo>
                    <a:pt x="1321070" y="1087041"/>
                  </a:lnTo>
                  <a:lnTo>
                    <a:pt x="1327272" y="1114561"/>
                  </a:lnTo>
                  <a:lnTo>
                    <a:pt x="1345879" y="1059521"/>
                  </a:lnTo>
                  <a:lnTo>
                    <a:pt x="1352081" y="1032001"/>
                  </a:lnTo>
                  <a:lnTo>
                    <a:pt x="1358283" y="1059521"/>
                  </a:lnTo>
                  <a:lnTo>
                    <a:pt x="1364486" y="1128321"/>
                  </a:lnTo>
                  <a:lnTo>
                    <a:pt x="1370688" y="1073281"/>
                  </a:lnTo>
                  <a:lnTo>
                    <a:pt x="1389294" y="990721"/>
                  </a:lnTo>
                  <a:lnTo>
                    <a:pt x="1395497" y="949441"/>
                  </a:lnTo>
                  <a:lnTo>
                    <a:pt x="1401699" y="949441"/>
                  </a:lnTo>
                  <a:lnTo>
                    <a:pt x="1407901" y="949441"/>
                  </a:lnTo>
                  <a:lnTo>
                    <a:pt x="1414103" y="963201"/>
                  </a:lnTo>
                  <a:lnTo>
                    <a:pt x="1432710" y="949441"/>
                  </a:lnTo>
                  <a:lnTo>
                    <a:pt x="1438912" y="1004481"/>
                  </a:lnTo>
                  <a:lnTo>
                    <a:pt x="1445114" y="1059521"/>
                  </a:lnTo>
                  <a:lnTo>
                    <a:pt x="1451317" y="1100801"/>
                  </a:lnTo>
                  <a:lnTo>
                    <a:pt x="1457519" y="1087041"/>
                  </a:lnTo>
                  <a:lnTo>
                    <a:pt x="1476125" y="1073281"/>
                  </a:lnTo>
                  <a:lnTo>
                    <a:pt x="1482328" y="1100801"/>
                  </a:lnTo>
                  <a:lnTo>
                    <a:pt x="1488530" y="1114561"/>
                  </a:lnTo>
                  <a:lnTo>
                    <a:pt x="1494732" y="1032001"/>
                  </a:lnTo>
                  <a:lnTo>
                    <a:pt x="1500934" y="1018241"/>
                  </a:lnTo>
                  <a:lnTo>
                    <a:pt x="1519541" y="1032001"/>
                  </a:lnTo>
                  <a:lnTo>
                    <a:pt x="1525743" y="963201"/>
                  </a:lnTo>
                  <a:lnTo>
                    <a:pt x="1531945" y="949441"/>
                  </a:lnTo>
                  <a:lnTo>
                    <a:pt x="1544350" y="949441"/>
                  </a:lnTo>
                  <a:lnTo>
                    <a:pt x="1562956" y="1004481"/>
                  </a:lnTo>
                  <a:lnTo>
                    <a:pt x="1569159" y="990721"/>
                  </a:lnTo>
                  <a:lnTo>
                    <a:pt x="1575361" y="1032001"/>
                  </a:lnTo>
                  <a:lnTo>
                    <a:pt x="1581563" y="1100801"/>
                  </a:lnTo>
                  <a:lnTo>
                    <a:pt x="1587765" y="1100801"/>
                  </a:lnTo>
                  <a:lnTo>
                    <a:pt x="1606372" y="1128321"/>
                  </a:lnTo>
                  <a:lnTo>
                    <a:pt x="1612574" y="1114561"/>
                  </a:lnTo>
                  <a:lnTo>
                    <a:pt x="1618776" y="1128321"/>
                  </a:lnTo>
                  <a:lnTo>
                    <a:pt x="1624978" y="1032001"/>
                  </a:lnTo>
                  <a:lnTo>
                    <a:pt x="1631181" y="1045761"/>
                  </a:lnTo>
                  <a:lnTo>
                    <a:pt x="1649787" y="976961"/>
                  </a:lnTo>
                  <a:lnTo>
                    <a:pt x="1655989" y="963201"/>
                  </a:lnTo>
                  <a:lnTo>
                    <a:pt x="1662192" y="880641"/>
                  </a:lnTo>
                  <a:lnTo>
                    <a:pt x="1668394" y="853121"/>
                  </a:lnTo>
                  <a:lnTo>
                    <a:pt x="1674596" y="908161"/>
                  </a:lnTo>
                  <a:lnTo>
                    <a:pt x="1693203" y="825601"/>
                  </a:lnTo>
                  <a:lnTo>
                    <a:pt x="1699405" y="770560"/>
                  </a:lnTo>
                  <a:lnTo>
                    <a:pt x="1705607" y="715520"/>
                  </a:lnTo>
                  <a:lnTo>
                    <a:pt x="1711809" y="688000"/>
                  </a:lnTo>
                  <a:lnTo>
                    <a:pt x="1718012" y="660480"/>
                  </a:lnTo>
                  <a:lnTo>
                    <a:pt x="1736618" y="688000"/>
                  </a:lnTo>
                  <a:lnTo>
                    <a:pt x="1742820" y="798080"/>
                  </a:lnTo>
                  <a:lnTo>
                    <a:pt x="1749023" y="853121"/>
                  </a:lnTo>
                  <a:lnTo>
                    <a:pt x="1761427" y="839361"/>
                  </a:lnTo>
                  <a:lnTo>
                    <a:pt x="1780034" y="839361"/>
                  </a:lnTo>
                  <a:lnTo>
                    <a:pt x="1786236" y="866881"/>
                  </a:lnTo>
                  <a:lnTo>
                    <a:pt x="1792438" y="839361"/>
                  </a:lnTo>
                  <a:lnTo>
                    <a:pt x="1798640" y="853121"/>
                  </a:lnTo>
                  <a:lnTo>
                    <a:pt x="1804843" y="853121"/>
                  </a:lnTo>
                  <a:lnTo>
                    <a:pt x="1823449" y="894401"/>
                  </a:lnTo>
                  <a:lnTo>
                    <a:pt x="1829651" y="908161"/>
                  </a:lnTo>
                  <a:lnTo>
                    <a:pt x="1835854" y="921921"/>
                  </a:lnTo>
                  <a:lnTo>
                    <a:pt x="1842056" y="921921"/>
                  </a:lnTo>
                  <a:lnTo>
                    <a:pt x="1848258" y="990721"/>
                  </a:lnTo>
                  <a:lnTo>
                    <a:pt x="1866865" y="908161"/>
                  </a:lnTo>
                  <a:lnTo>
                    <a:pt x="1873067" y="839361"/>
                  </a:lnTo>
                  <a:lnTo>
                    <a:pt x="1879269" y="894401"/>
                  </a:lnTo>
                  <a:lnTo>
                    <a:pt x="1891673" y="1073281"/>
                  </a:lnTo>
                  <a:lnTo>
                    <a:pt x="1910280" y="1059521"/>
                  </a:lnTo>
                  <a:lnTo>
                    <a:pt x="1916482" y="1100801"/>
                  </a:lnTo>
                  <a:lnTo>
                    <a:pt x="1922685" y="1087041"/>
                  </a:lnTo>
                  <a:lnTo>
                    <a:pt x="1928887" y="1059521"/>
                  </a:lnTo>
                  <a:lnTo>
                    <a:pt x="1935089" y="1032001"/>
                  </a:lnTo>
                  <a:lnTo>
                    <a:pt x="1953696" y="1032001"/>
                  </a:lnTo>
                  <a:lnTo>
                    <a:pt x="1959898" y="1100801"/>
                  </a:lnTo>
                  <a:lnTo>
                    <a:pt x="1972302" y="1114561"/>
                  </a:lnTo>
                  <a:lnTo>
                    <a:pt x="1978504" y="1087041"/>
                  </a:lnTo>
                  <a:lnTo>
                    <a:pt x="1997111" y="1100801"/>
                  </a:lnTo>
                  <a:lnTo>
                    <a:pt x="2003313" y="1087041"/>
                  </a:lnTo>
                  <a:lnTo>
                    <a:pt x="2009515" y="1059521"/>
                  </a:lnTo>
                  <a:lnTo>
                    <a:pt x="2015718" y="1073281"/>
                  </a:lnTo>
                  <a:lnTo>
                    <a:pt x="2021920" y="1073281"/>
                  </a:lnTo>
                  <a:lnTo>
                    <a:pt x="2040527" y="1073281"/>
                  </a:lnTo>
                  <a:lnTo>
                    <a:pt x="2046729" y="1073281"/>
                  </a:lnTo>
                  <a:lnTo>
                    <a:pt x="2052931" y="1073281"/>
                  </a:lnTo>
                  <a:lnTo>
                    <a:pt x="2059133" y="1018241"/>
                  </a:lnTo>
                  <a:lnTo>
                    <a:pt x="2065335" y="1032001"/>
                  </a:lnTo>
                  <a:lnTo>
                    <a:pt x="2083942" y="1045761"/>
                  </a:lnTo>
                  <a:lnTo>
                    <a:pt x="2090144" y="990721"/>
                  </a:lnTo>
                  <a:lnTo>
                    <a:pt x="2096346" y="1059521"/>
                  </a:lnTo>
                  <a:lnTo>
                    <a:pt x="2102549" y="1073281"/>
                  </a:lnTo>
                  <a:lnTo>
                    <a:pt x="2108751" y="1032001"/>
                  </a:lnTo>
                  <a:lnTo>
                    <a:pt x="2127357" y="1004481"/>
                  </a:lnTo>
                  <a:lnTo>
                    <a:pt x="2133560" y="990721"/>
                  </a:lnTo>
                  <a:lnTo>
                    <a:pt x="2139762" y="976961"/>
                  </a:lnTo>
                  <a:lnTo>
                    <a:pt x="2145964" y="1073281"/>
                  </a:lnTo>
                  <a:lnTo>
                    <a:pt x="2152166" y="1004481"/>
                  </a:lnTo>
                  <a:lnTo>
                    <a:pt x="2170773" y="1004481"/>
                  </a:lnTo>
                  <a:lnTo>
                    <a:pt x="2176975" y="1100801"/>
                  </a:lnTo>
                  <a:lnTo>
                    <a:pt x="2183177" y="1087041"/>
                  </a:lnTo>
                  <a:lnTo>
                    <a:pt x="2189380" y="1100801"/>
                  </a:lnTo>
                  <a:lnTo>
                    <a:pt x="2195582" y="1114561"/>
                  </a:lnTo>
                  <a:lnTo>
                    <a:pt x="2220391" y="1142081"/>
                  </a:lnTo>
                  <a:lnTo>
                    <a:pt x="2226593" y="1155841"/>
                  </a:lnTo>
                  <a:lnTo>
                    <a:pt x="2232795" y="1142081"/>
                  </a:lnTo>
                  <a:lnTo>
                    <a:pt x="2238997" y="1142081"/>
                  </a:lnTo>
                  <a:lnTo>
                    <a:pt x="2263806" y="1073281"/>
                  </a:lnTo>
                  <a:lnTo>
                    <a:pt x="2270008" y="1032001"/>
                  </a:lnTo>
                  <a:lnTo>
                    <a:pt x="2276210" y="1032001"/>
                  </a:lnTo>
                  <a:lnTo>
                    <a:pt x="2282413" y="1073281"/>
                  </a:lnTo>
                  <a:lnTo>
                    <a:pt x="2301019" y="1087041"/>
                  </a:lnTo>
                  <a:lnTo>
                    <a:pt x="2307222" y="1073281"/>
                  </a:lnTo>
                  <a:lnTo>
                    <a:pt x="2313424" y="1073281"/>
                  </a:lnTo>
                  <a:lnTo>
                    <a:pt x="2319626" y="1087041"/>
                  </a:lnTo>
                  <a:lnTo>
                    <a:pt x="2325828" y="1128321"/>
                  </a:lnTo>
                  <a:lnTo>
                    <a:pt x="2344435" y="1087041"/>
                  </a:lnTo>
                  <a:lnTo>
                    <a:pt x="2350637" y="1059521"/>
                  </a:lnTo>
                  <a:lnTo>
                    <a:pt x="2356839" y="1018241"/>
                  </a:lnTo>
                  <a:lnTo>
                    <a:pt x="2363041" y="1004481"/>
                  </a:lnTo>
                  <a:lnTo>
                    <a:pt x="2369244" y="1032001"/>
                  </a:lnTo>
                  <a:lnTo>
                    <a:pt x="2387850" y="990721"/>
                  </a:lnTo>
                  <a:lnTo>
                    <a:pt x="2394052" y="963201"/>
                  </a:lnTo>
                  <a:lnTo>
                    <a:pt x="2400255" y="1032001"/>
                  </a:lnTo>
                  <a:lnTo>
                    <a:pt x="2406457" y="1032001"/>
                  </a:lnTo>
                  <a:lnTo>
                    <a:pt x="2412659" y="1045761"/>
                  </a:lnTo>
                  <a:lnTo>
                    <a:pt x="2431266" y="1032001"/>
                  </a:lnTo>
                  <a:lnTo>
                    <a:pt x="2437468" y="976961"/>
                  </a:lnTo>
                  <a:lnTo>
                    <a:pt x="2443670" y="990721"/>
                  </a:lnTo>
                  <a:lnTo>
                    <a:pt x="2449872" y="1018241"/>
                  </a:lnTo>
                  <a:lnTo>
                    <a:pt x="2456075" y="990721"/>
                  </a:lnTo>
                  <a:lnTo>
                    <a:pt x="2474681" y="921921"/>
                  </a:lnTo>
                  <a:lnTo>
                    <a:pt x="2480883" y="963201"/>
                  </a:lnTo>
                  <a:lnTo>
                    <a:pt x="2487086" y="976961"/>
                  </a:lnTo>
                  <a:lnTo>
                    <a:pt x="2493288" y="949441"/>
                  </a:lnTo>
                  <a:lnTo>
                    <a:pt x="2499490" y="963201"/>
                  </a:lnTo>
                  <a:lnTo>
                    <a:pt x="2530501" y="963201"/>
                  </a:lnTo>
                  <a:lnTo>
                    <a:pt x="2536703" y="963201"/>
                  </a:lnTo>
                  <a:lnTo>
                    <a:pt x="2542905" y="949441"/>
                  </a:lnTo>
                  <a:lnTo>
                    <a:pt x="2561512" y="976961"/>
                  </a:lnTo>
                  <a:lnTo>
                    <a:pt x="2567714" y="1004481"/>
                  </a:lnTo>
                  <a:lnTo>
                    <a:pt x="2573917" y="1018241"/>
                  </a:lnTo>
                  <a:lnTo>
                    <a:pt x="2580119" y="1004481"/>
                  </a:lnTo>
                  <a:lnTo>
                    <a:pt x="2586321" y="949441"/>
                  </a:lnTo>
                  <a:lnTo>
                    <a:pt x="2604928" y="949441"/>
                  </a:lnTo>
                  <a:lnTo>
                    <a:pt x="2611130" y="976961"/>
                  </a:lnTo>
                  <a:lnTo>
                    <a:pt x="2617332" y="976961"/>
                  </a:lnTo>
                  <a:lnTo>
                    <a:pt x="2623534" y="949441"/>
                  </a:lnTo>
                  <a:lnTo>
                    <a:pt x="2629736" y="976961"/>
                  </a:lnTo>
                  <a:lnTo>
                    <a:pt x="2648343" y="990721"/>
                  </a:lnTo>
                  <a:lnTo>
                    <a:pt x="2654545" y="990721"/>
                  </a:lnTo>
                  <a:lnTo>
                    <a:pt x="2660747" y="1004481"/>
                  </a:lnTo>
                  <a:lnTo>
                    <a:pt x="2666950" y="1004481"/>
                  </a:lnTo>
                  <a:lnTo>
                    <a:pt x="2673152" y="963201"/>
                  </a:lnTo>
                  <a:lnTo>
                    <a:pt x="2691759" y="949441"/>
                  </a:lnTo>
                  <a:lnTo>
                    <a:pt x="2697961" y="949441"/>
                  </a:lnTo>
                  <a:lnTo>
                    <a:pt x="2704163" y="949441"/>
                  </a:lnTo>
                  <a:lnTo>
                    <a:pt x="2710365" y="949441"/>
                  </a:lnTo>
                  <a:lnTo>
                    <a:pt x="2716567" y="935681"/>
                  </a:lnTo>
                  <a:lnTo>
                    <a:pt x="2735174" y="908161"/>
                  </a:lnTo>
                  <a:lnTo>
                    <a:pt x="2741376" y="880641"/>
                  </a:lnTo>
                  <a:lnTo>
                    <a:pt x="2747578" y="908161"/>
                  </a:lnTo>
                  <a:lnTo>
                    <a:pt x="2753781" y="949441"/>
                  </a:lnTo>
                  <a:lnTo>
                    <a:pt x="2759983" y="935681"/>
                  </a:lnTo>
                  <a:lnTo>
                    <a:pt x="2778589" y="935681"/>
                  </a:lnTo>
                  <a:lnTo>
                    <a:pt x="2784792" y="935681"/>
                  </a:lnTo>
                  <a:lnTo>
                    <a:pt x="2790994" y="949441"/>
                  </a:lnTo>
                  <a:lnTo>
                    <a:pt x="2797196" y="921921"/>
                  </a:lnTo>
                  <a:lnTo>
                    <a:pt x="2822005" y="853121"/>
                  </a:lnTo>
                  <a:lnTo>
                    <a:pt x="2828207" y="853121"/>
                  </a:lnTo>
                  <a:lnTo>
                    <a:pt x="2834409" y="825601"/>
                  </a:lnTo>
                  <a:lnTo>
                    <a:pt x="2840612" y="894401"/>
                  </a:lnTo>
                  <a:lnTo>
                    <a:pt x="2846814" y="853121"/>
                  </a:lnTo>
                  <a:lnTo>
                    <a:pt x="2865420" y="866881"/>
                  </a:lnTo>
                  <a:lnTo>
                    <a:pt x="2871623" y="908161"/>
                  </a:lnTo>
                  <a:lnTo>
                    <a:pt x="2877825" y="839361"/>
                  </a:lnTo>
                  <a:lnTo>
                    <a:pt x="2884027" y="811840"/>
                  </a:lnTo>
                  <a:lnTo>
                    <a:pt x="2890229" y="729280"/>
                  </a:lnTo>
                  <a:lnTo>
                    <a:pt x="2908836" y="688000"/>
                  </a:lnTo>
                  <a:lnTo>
                    <a:pt x="2915038" y="564160"/>
                  </a:lnTo>
                  <a:lnTo>
                    <a:pt x="2921240" y="577920"/>
                  </a:lnTo>
                  <a:lnTo>
                    <a:pt x="2927442" y="577920"/>
                  </a:lnTo>
                  <a:lnTo>
                    <a:pt x="2933645" y="605440"/>
                  </a:lnTo>
                  <a:lnTo>
                    <a:pt x="2952251" y="646720"/>
                  </a:lnTo>
                  <a:lnTo>
                    <a:pt x="2958454" y="701760"/>
                  </a:lnTo>
                  <a:lnTo>
                    <a:pt x="2964656" y="701760"/>
                  </a:lnTo>
                  <a:lnTo>
                    <a:pt x="2970858" y="688000"/>
                  </a:lnTo>
                  <a:lnTo>
                    <a:pt x="2977060" y="756800"/>
                  </a:lnTo>
                  <a:lnTo>
                    <a:pt x="2995667" y="770560"/>
                  </a:lnTo>
                  <a:lnTo>
                    <a:pt x="3001869" y="688000"/>
                  </a:lnTo>
                  <a:lnTo>
                    <a:pt x="3014273" y="756800"/>
                  </a:lnTo>
                  <a:lnTo>
                    <a:pt x="3020476" y="825601"/>
                  </a:lnTo>
                  <a:lnTo>
                    <a:pt x="3039082" y="825601"/>
                  </a:lnTo>
                  <a:lnTo>
                    <a:pt x="3045284" y="839361"/>
                  </a:lnTo>
                  <a:lnTo>
                    <a:pt x="3051487" y="798080"/>
                  </a:lnTo>
                  <a:lnTo>
                    <a:pt x="3057689" y="701760"/>
                  </a:lnTo>
                  <a:lnTo>
                    <a:pt x="3063891" y="715520"/>
                  </a:lnTo>
                  <a:lnTo>
                    <a:pt x="3082498" y="729280"/>
                  </a:lnTo>
                  <a:lnTo>
                    <a:pt x="3088700" y="729280"/>
                  </a:lnTo>
                  <a:lnTo>
                    <a:pt x="3094902" y="729280"/>
                  </a:lnTo>
                  <a:lnTo>
                    <a:pt x="3101104" y="743040"/>
                  </a:lnTo>
                  <a:lnTo>
                    <a:pt x="3107307" y="756800"/>
                  </a:lnTo>
                  <a:lnTo>
                    <a:pt x="3125913" y="770560"/>
                  </a:lnTo>
                  <a:lnTo>
                    <a:pt x="3132115" y="784320"/>
                  </a:lnTo>
                  <a:lnTo>
                    <a:pt x="3138318" y="715520"/>
                  </a:lnTo>
                  <a:lnTo>
                    <a:pt x="3144520" y="729280"/>
                  </a:lnTo>
                  <a:lnTo>
                    <a:pt x="3150722" y="715520"/>
                  </a:lnTo>
                  <a:lnTo>
                    <a:pt x="3169329" y="688000"/>
                  </a:lnTo>
                  <a:lnTo>
                    <a:pt x="3175531" y="715520"/>
                  </a:lnTo>
                  <a:lnTo>
                    <a:pt x="3181733" y="646720"/>
                  </a:lnTo>
                  <a:lnTo>
                    <a:pt x="3194138" y="591680"/>
                  </a:lnTo>
                  <a:lnTo>
                    <a:pt x="3212744" y="591680"/>
                  </a:lnTo>
                  <a:lnTo>
                    <a:pt x="3218946" y="550400"/>
                  </a:lnTo>
                  <a:lnTo>
                    <a:pt x="3225149" y="536640"/>
                  </a:lnTo>
                  <a:lnTo>
                    <a:pt x="3231351" y="550400"/>
                  </a:lnTo>
                  <a:lnTo>
                    <a:pt x="3237553" y="536640"/>
                  </a:lnTo>
                  <a:lnTo>
                    <a:pt x="3256160" y="412800"/>
                  </a:lnTo>
                  <a:lnTo>
                    <a:pt x="3262362" y="440320"/>
                  </a:lnTo>
                  <a:lnTo>
                    <a:pt x="3268564" y="385280"/>
                  </a:lnTo>
                  <a:lnTo>
                    <a:pt x="3274766" y="371520"/>
                  </a:lnTo>
                  <a:lnTo>
                    <a:pt x="3280968" y="426560"/>
                  </a:lnTo>
                  <a:lnTo>
                    <a:pt x="3299575" y="357760"/>
                  </a:lnTo>
                  <a:lnTo>
                    <a:pt x="3305777" y="357760"/>
                  </a:lnTo>
                  <a:lnTo>
                    <a:pt x="3311979" y="288960"/>
                  </a:lnTo>
                  <a:lnTo>
                    <a:pt x="3318182" y="344000"/>
                  </a:lnTo>
                  <a:lnTo>
                    <a:pt x="3324384" y="316480"/>
                  </a:lnTo>
                  <a:lnTo>
                    <a:pt x="3342991" y="371520"/>
                  </a:lnTo>
                  <a:lnTo>
                    <a:pt x="3349193" y="330240"/>
                  </a:lnTo>
                  <a:lnTo>
                    <a:pt x="3355395" y="220160"/>
                  </a:lnTo>
                  <a:lnTo>
                    <a:pt x="3361597" y="206400"/>
                  </a:lnTo>
                  <a:lnTo>
                    <a:pt x="3367799" y="151360"/>
                  </a:lnTo>
                  <a:lnTo>
                    <a:pt x="3386406" y="110080"/>
                  </a:lnTo>
                  <a:lnTo>
                    <a:pt x="3392608" y="0"/>
                  </a:lnTo>
                  <a:lnTo>
                    <a:pt x="3398810" y="110080"/>
                  </a:lnTo>
                  <a:lnTo>
                    <a:pt x="3405013" y="261440"/>
                  </a:lnTo>
                  <a:lnTo>
                    <a:pt x="3411215" y="233920"/>
                  </a:lnTo>
                  <a:lnTo>
                    <a:pt x="3429821" y="275200"/>
                  </a:lnTo>
                  <a:lnTo>
                    <a:pt x="3436024" y="316480"/>
                  </a:lnTo>
                  <a:lnTo>
                    <a:pt x="3442226" y="371520"/>
                  </a:lnTo>
                  <a:lnTo>
                    <a:pt x="3448428" y="357760"/>
                  </a:lnTo>
                  <a:lnTo>
                    <a:pt x="3454630" y="302720"/>
                  </a:lnTo>
                  <a:lnTo>
                    <a:pt x="3473237" y="288960"/>
                  </a:lnTo>
                  <a:lnTo>
                    <a:pt x="3479439" y="330240"/>
                  </a:lnTo>
                  <a:lnTo>
                    <a:pt x="3485641" y="275200"/>
                  </a:lnTo>
                  <a:lnTo>
                    <a:pt x="3491844" y="178880"/>
                  </a:lnTo>
                  <a:lnTo>
                    <a:pt x="3498046" y="165120"/>
                  </a:lnTo>
                  <a:lnTo>
                    <a:pt x="3516652" y="151360"/>
                  </a:lnTo>
                  <a:lnTo>
                    <a:pt x="3522855" y="123840"/>
                  </a:lnTo>
                  <a:lnTo>
                    <a:pt x="3529057" y="55040"/>
                  </a:lnTo>
                  <a:lnTo>
                    <a:pt x="3535259" y="41280"/>
                  </a:lnTo>
                  <a:lnTo>
                    <a:pt x="3541461" y="27520"/>
                  </a:lnTo>
                  <a:lnTo>
                    <a:pt x="3560068" y="27520"/>
                  </a:lnTo>
                  <a:lnTo>
                    <a:pt x="3566270" y="2752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6624258" y="4141548"/>
              <a:ext cx="3566270" cy="1293441"/>
            </a:xfrm>
            <a:custGeom>
              <a:avLst/>
              <a:pathLst>
                <a:path w="3566270" h="1293441">
                  <a:moveTo>
                    <a:pt x="0" y="591680"/>
                  </a:moveTo>
                  <a:lnTo>
                    <a:pt x="6202" y="632960"/>
                  </a:lnTo>
                  <a:lnTo>
                    <a:pt x="12404" y="495360"/>
                  </a:lnTo>
                  <a:lnTo>
                    <a:pt x="18606" y="619200"/>
                  </a:lnTo>
                  <a:lnTo>
                    <a:pt x="24808" y="729280"/>
                  </a:lnTo>
                  <a:lnTo>
                    <a:pt x="43415" y="605440"/>
                  </a:lnTo>
                  <a:lnTo>
                    <a:pt x="49617" y="701760"/>
                  </a:lnTo>
                  <a:lnTo>
                    <a:pt x="55819" y="743040"/>
                  </a:lnTo>
                  <a:lnTo>
                    <a:pt x="62022" y="798080"/>
                  </a:lnTo>
                  <a:lnTo>
                    <a:pt x="68224" y="811840"/>
                  </a:lnTo>
                  <a:lnTo>
                    <a:pt x="86830" y="825601"/>
                  </a:lnTo>
                  <a:lnTo>
                    <a:pt x="93033" y="825601"/>
                  </a:lnTo>
                  <a:lnTo>
                    <a:pt x="99235" y="853121"/>
                  </a:lnTo>
                  <a:lnTo>
                    <a:pt x="105437" y="688000"/>
                  </a:lnTo>
                  <a:lnTo>
                    <a:pt x="111639" y="688000"/>
                  </a:lnTo>
                  <a:lnTo>
                    <a:pt x="130246" y="674240"/>
                  </a:lnTo>
                  <a:lnTo>
                    <a:pt x="136448" y="701760"/>
                  </a:lnTo>
                  <a:lnTo>
                    <a:pt x="142650" y="784320"/>
                  </a:lnTo>
                  <a:lnTo>
                    <a:pt x="148853" y="825601"/>
                  </a:lnTo>
                  <a:lnTo>
                    <a:pt x="155055" y="866881"/>
                  </a:lnTo>
                  <a:lnTo>
                    <a:pt x="173661" y="811840"/>
                  </a:lnTo>
                  <a:lnTo>
                    <a:pt x="179864" y="811840"/>
                  </a:lnTo>
                  <a:lnTo>
                    <a:pt x="186066" y="811840"/>
                  </a:lnTo>
                  <a:lnTo>
                    <a:pt x="192268" y="921921"/>
                  </a:lnTo>
                  <a:lnTo>
                    <a:pt x="198470" y="811840"/>
                  </a:lnTo>
                  <a:lnTo>
                    <a:pt x="217077" y="798080"/>
                  </a:lnTo>
                  <a:lnTo>
                    <a:pt x="223279" y="825601"/>
                  </a:lnTo>
                  <a:lnTo>
                    <a:pt x="229481" y="756800"/>
                  </a:lnTo>
                  <a:lnTo>
                    <a:pt x="235683" y="688000"/>
                  </a:lnTo>
                  <a:lnTo>
                    <a:pt x="241886" y="715520"/>
                  </a:lnTo>
                  <a:lnTo>
                    <a:pt x="260492" y="784320"/>
                  </a:lnTo>
                  <a:lnTo>
                    <a:pt x="266695" y="839361"/>
                  </a:lnTo>
                  <a:lnTo>
                    <a:pt x="272897" y="756800"/>
                  </a:lnTo>
                  <a:lnTo>
                    <a:pt x="279099" y="743040"/>
                  </a:lnTo>
                  <a:lnTo>
                    <a:pt x="285301" y="811840"/>
                  </a:lnTo>
                  <a:lnTo>
                    <a:pt x="316312" y="866881"/>
                  </a:lnTo>
                  <a:lnTo>
                    <a:pt x="322514" y="949441"/>
                  </a:lnTo>
                  <a:lnTo>
                    <a:pt x="328717" y="921921"/>
                  </a:lnTo>
                  <a:lnTo>
                    <a:pt x="347323" y="853121"/>
                  </a:lnTo>
                  <a:lnTo>
                    <a:pt x="353525" y="839361"/>
                  </a:lnTo>
                  <a:lnTo>
                    <a:pt x="359728" y="784320"/>
                  </a:lnTo>
                  <a:lnTo>
                    <a:pt x="365930" y="839361"/>
                  </a:lnTo>
                  <a:lnTo>
                    <a:pt x="372132" y="853121"/>
                  </a:lnTo>
                  <a:lnTo>
                    <a:pt x="390739" y="798080"/>
                  </a:lnTo>
                  <a:lnTo>
                    <a:pt x="396941" y="880641"/>
                  </a:lnTo>
                  <a:lnTo>
                    <a:pt x="403143" y="976961"/>
                  </a:lnTo>
                  <a:lnTo>
                    <a:pt x="409345" y="963201"/>
                  </a:lnTo>
                  <a:lnTo>
                    <a:pt x="415548" y="811840"/>
                  </a:lnTo>
                  <a:lnTo>
                    <a:pt x="434154" y="701760"/>
                  </a:lnTo>
                  <a:lnTo>
                    <a:pt x="440356" y="715520"/>
                  </a:lnTo>
                  <a:lnTo>
                    <a:pt x="446559" y="756800"/>
                  </a:lnTo>
                  <a:lnTo>
                    <a:pt x="452761" y="701760"/>
                  </a:lnTo>
                  <a:lnTo>
                    <a:pt x="458963" y="715520"/>
                  </a:lnTo>
                  <a:lnTo>
                    <a:pt x="477570" y="701760"/>
                  </a:lnTo>
                  <a:lnTo>
                    <a:pt x="483772" y="660480"/>
                  </a:lnTo>
                  <a:lnTo>
                    <a:pt x="489974" y="619200"/>
                  </a:lnTo>
                  <a:lnTo>
                    <a:pt x="496176" y="550400"/>
                  </a:lnTo>
                  <a:lnTo>
                    <a:pt x="502378" y="605440"/>
                  </a:lnTo>
                  <a:lnTo>
                    <a:pt x="520985" y="674240"/>
                  </a:lnTo>
                  <a:lnTo>
                    <a:pt x="527187" y="715520"/>
                  </a:lnTo>
                  <a:lnTo>
                    <a:pt x="533390" y="770560"/>
                  </a:lnTo>
                  <a:lnTo>
                    <a:pt x="539592" y="756800"/>
                  </a:lnTo>
                  <a:lnTo>
                    <a:pt x="545794" y="839361"/>
                  </a:lnTo>
                  <a:lnTo>
                    <a:pt x="564401" y="853121"/>
                  </a:lnTo>
                  <a:lnTo>
                    <a:pt x="570603" y="784320"/>
                  </a:lnTo>
                  <a:lnTo>
                    <a:pt x="576805" y="853121"/>
                  </a:lnTo>
                  <a:lnTo>
                    <a:pt x="583007" y="811840"/>
                  </a:lnTo>
                  <a:lnTo>
                    <a:pt x="607816" y="853121"/>
                  </a:lnTo>
                  <a:lnTo>
                    <a:pt x="614018" y="921921"/>
                  </a:lnTo>
                  <a:lnTo>
                    <a:pt x="620220" y="949441"/>
                  </a:lnTo>
                  <a:lnTo>
                    <a:pt x="626423" y="963201"/>
                  </a:lnTo>
                  <a:lnTo>
                    <a:pt x="632625" y="963201"/>
                  </a:lnTo>
                  <a:lnTo>
                    <a:pt x="651232" y="1018241"/>
                  </a:lnTo>
                  <a:lnTo>
                    <a:pt x="657434" y="949441"/>
                  </a:lnTo>
                  <a:lnTo>
                    <a:pt x="663636" y="825601"/>
                  </a:lnTo>
                  <a:lnTo>
                    <a:pt x="669838" y="811840"/>
                  </a:lnTo>
                  <a:lnTo>
                    <a:pt x="694647" y="756800"/>
                  </a:lnTo>
                  <a:lnTo>
                    <a:pt x="700849" y="798080"/>
                  </a:lnTo>
                  <a:lnTo>
                    <a:pt x="707051" y="743040"/>
                  </a:lnTo>
                  <a:lnTo>
                    <a:pt x="713254" y="839361"/>
                  </a:lnTo>
                  <a:lnTo>
                    <a:pt x="719456" y="839361"/>
                  </a:lnTo>
                  <a:lnTo>
                    <a:pt x="744265" y="825601"/>
                  </a:lnTo>
                  <a:lnTo>
                    <a:pt x="750467" y="798080"/>
                  </a:lnTo>
                  <a:lnTo>
                    <a:pt x="756669" y="839361"/>
                  </a:lnTo>
                  <a:lnTo>
                    <a:pt x="762871" y="894401"/>
                  </a:lnTo>
                  <a:lnTo>
                    <a:pt x="781478" y="908161"/>
                  </a:lnTo>
                  <a:lnTo>
                    <a:pt x="787680" y="894401"/>
                  </a:lnTo>
                  <a:lnTo>
                    <a:pt x="793882" y="963201"/>
                  </a:lnTo>
                  <a:lnTo>
                    <a:pt x="800085" y="976961"/>
                  </a:lnTo>
                  <a:lnTo>
                    <a:pt x="806287" y="1087041"/>
                  </a:lnTo>
                  <a:lnTo>
                    <a:pt x="824893" y="1087041"/>
                  </a:lnTo>
                  <a:lnTo>
                    <a:pt x="831096" y="1087041"/>
                  </a:lnTo>
                  <a:lnTo>
                    <a:pt x="837298" y="1059521"/>
                  </a:lnTo>
                  <a:lnTo>
                    <a:pt x="843500" y="1073281"/>
                  </a:lnTo>
                  <a:lnTo>
                    <a:pt x="849702" y="1018241"/>
                  </a:lnTo>
                  <a:lnTo>
                    <a:pt x="868309" y="1045761"/>
                  </a:lnTo>
                  <a:lnTo>
                    <a:pt x="874511" y="1073281"/>
                  </a:lnTo>
                  <a:lnTo>
                    <a:pt x="880713" y="1114561"/>
                  </a:lnTo>
                  <a:lnTo>
                    <a:pt x="886915" y="1059521"/>
                  </a:lnTo>
                  <a:lnTo>
                    <a:pt x="893118" y="1045761"/>
                  </a:lnTo>
                  <a:lnTo>
                    <a:pt x="911724" y="1073281"/>
                  </a:lnTo>
                  <a:lnTo>
                    <a:pt x="917927" y="976961"/>
                  </a:lnTo>
                  <a:lnTo>
                    <a:pt x="924129" y="963201"/>
                  </a:lnTo>
                  <a:lnTo>
                    <a:pt x="930331" y="990721"/>
                  </a:lnTo>
                  <a:lnTo>
                    <a:pt x="936533" y="1128321"/>
                  </a:lnTo>
                  <a:lnTo>
                    <a:pt x="955140" y="1169601"/>
                  </a:lnTo>
                  <a:lnTo>
                    <a:pt x="961342" y="1183361"/>
                  </a:lnTo>
                  <a:lnTo>
                    <a:pt x="967544" y="1210881"/>
                  </a:lnTo>
                  <a:lnTo>
                    <a:pt x="979949" y="1197121"/>
                  </a:lnTo>
                  <a:lnTo>
                    <a:pt x="998555" y="1210881"/>
                  </a:lnTo>
                  <a:lnTo>
                    <a:pt x="1004757" y="1224641"/>
                  </a:lnTo>
                  <a:lnTo>
                    <a:pt x="1010960" y="1197121"/>
                  </a:lnTo>
                  <a:lnTo>
                    <a:pt x="1017162" y="1183361"/>
                  </a:lnTo>
                  <a:lnTo>
                    <a:pt x="1023364" y="1183361"/>
                  </a:lnTo>
                  <a:lnTo>
                    <a:pt x="1041971" y="1252161"/>
                  </a:lnTo>
                  <a:lnTo>
                    <a:pt x="1048173" y="1252161"/>
                  </a:lnTo>
                  <a:lnTo>
                    <a:pt x="1054375" y="1238401"/>
                  </a:lnTo>
                  <a:lnTo>
                    <a:pt x="1060577" y="1238401"/>
                  </a:lnTo>
                  <a:lnTo>
                    <a:pt x="1066780" y="1279681"/>
                  </a:lnTo>
                  <a:lnTo>
                    <a:pt x="1085386" y="1279681"/>
                  </a:lnTo>
                  <a:lnTo>
                    <a:pt x="1091588" y="1210881"/>
                  </a:lnTo>
                  <a:lnTo>
                    <a:pt x="1097791" y="1155841"/>
                  </a:lnTo>
                  <a:lnTo>
                    <a:pt x="1103993" y="1169601"/>
                  </a:lnTo>
                  <a:lnTo>
                    <a:pt x="1110195" y="1197121"/>
                  </a:lnTo>
                  <a:lnTo>
                    <a:pt x="1128802" y="1238401"/>
                  </a:lnTo>
                  <a:lnTo>
                    <a:pt x="1135004" y="1224641"/>
                  </a:lnTo>
                  <a:lnTo>
                    <a:pt x="1141206" y="1169601"/>
                  </a:lnTo>
                  <a:lnTo>
                    <a:pt x="1147408" y="1114561"/>
                  </a:lnTo>
                  <a:lnTo>
                    <a:pt x="1153611" y="1073281"/>
                  </a:lnTo>
                  <a:lnTo>
                    <a:pt x="1172217" y="1073281"/>
                  </a:lnTo>
                  <a:lnTo>
                    <a:pt x="1178419" y="1032001"/>
                  </a:lnTo>
                  <a:lnTo>
                    <a:pt x="1184622" y="1087041"/>
                  </a:lnTo>
                  <a:lnTo>
                    <a:pt x="1190824" y="1032001"/>
                  </a:lnTo>
                  <a:lnTo>
                    <a:pt x="1197026" y="1018241"/>
                  </a:lnTo>
                  <a:lnTo>
                    <a:pt x="1215633" y="963201"/>
                  </a:lnTo>
                  <a:lnTo>
                    <a:pt x="1221835" y="1018241"/>
                  </a:lnTo>
                  <a:lnTo>
                    <a:pt x="1228037" y="1045761"/>
                  </a:lnTo>
                  <a:lnTo>
                    <a:pt x="1234239" y="1100801"/>
                  </a:lnTo>
                  <a:lnTo>
                    <a:pt x="1240441" y="1128321"/>
                  </a:lnTo>
                  <a:lnTo>
                    <a:pt x="1259048" y="1197121"/>
                  </a:lnTo>
                  <a:lnTo>
                    <a:pt x="1265250" y="1210881"/>
                  </a:lnTo>
                  <a:lnTo>
                    <a:pt x="1271452" y="1210881"/>
                  </a:lnTo>
                  <a:lnTo>
                    <a:pt x="1277655" y="1293441"/>
                  </a:lnTo>
                  <a:lnTo>
                    <a:pt x="1283857" y="1265921"/>
                  </a:lnTo>
                  <a:lnTo>
                    <a:pt x="1302464" y="1252161"/>
                  </a:lnTo>
                  <a:lnTo>
                    <a:pt x="1308666" y="1224641"/>
                  </a:lnTo>
                  <a:lnTo>
                    <a:pt x="1314868" y="1197121"/>
                  </a:lnTo>
                  <a:lnTo>
                    <a:pt x="1321070" y="1087041"/>
                  </a:lnTo>
                  <a:lnTo>
                    <a:pt x="1327272" y="1059521"/>
                  </a:lnTo>
                  <a:lnTo>
                    <a:pt x="1345879" y="1018241"/>
                  </a:lnTo>
                  <a:lnTo>
                    <a:pt x="1352081" y="1018241"/>
                  </a:lnTo>
                  <a:lnTo>
                    <a:pt x="1358283" y="1032001"/>
                  </a:lnTo>
                  <a:lnTo>
                    <a:pt x="1364486" y="1087041"/>
                  </a:lnTo>
                  <a:lnTo>
                    <a:pt x="1370688" y="1059521"/>
                  </a:lnTo>
                  <a:lnTo>
                    <a:pt x="1389294" y="1004481"/>
                  </a:lnTo>
                  <a:lnTo>
                    <a:pt x="1395497" y="949441"/>
                  </a:lnTo>
                  <a:lnTo>
                    <a:pt x="1401699" y="976961"/>
                  </a:lnTo>
                  <a:lnTo>
                    <a:pt x="1407901" y="976961"/>
                  </a:lnTo>
                  <a:lnTo>
                    <a:pt x="1414103" y="990721"/>
                  </a:lnTo>
                  <a:lnTo>
                    <a:pt x="1432710" y="963201"/>
                  </a:lnTo>
                  <a:lnTo>
                    <a:pt x="1438912" y="1059521"/>
                  </a:lnTo>
                  <a:lnTo>
                    <a:pt x="1445114" y="1114561"/>
                  </a:lnTo>
                  <a:lnTo>
                    <a:pt x="1451317" y="1169601"/>
                  </a:lnTo>
                  <a:lnTo>
                    <a:pt x="1457519" y="1197121"/>
                  </a:lnTo>
                  <a:lnTo>
                    <a:pt x="1476125" y="1155841"/>
                  </a:lnTo>
                  <a:lnTo>
                    <a:pt x="1482328" y="1169601"/>
                  </a:lnTo>
                  <a:lnTo>
                    <a:pt x="1488530" y="1128321"/>
                  </a:lnTo>
                  <a:lnTo>
                    <a:pt x="1494732" y="1100801"/>
                  </a:lnTo>
                  <a:lnTo>
                    <a:pt x="1500934" y="1114561"/>
                  </a:lnTo>
                  <a:lnTo>
                    <a:pt x="1519541" y="1128321"/>
                  </a:lnTo>
                  <a:lnTo>
                    <a:pt x="1525743" y="1100801"/>
                  </a:lnTo>
                  <a:lnTo>
                    <a:pt x="1531945" y="1100801"/>
                  </a:lnTo>
                  <a:lnTo>
                    <a:pt x="1544350" y="1087041"/>
                  </a:lnTo>
                  <a:lnTo>
                    <a:pt x="1562956" y="1142081"/>
                  </a:lnTo>
                  <a:lnTo>
                    <a:pt x="1569159" y="1128321"/>
                  </a:lnTo>
                  <a:lnTo>
                    <a:pt x="1575361" y="1169601"/>
                  </a:lnTo>
                  <a:lnTo>
                    <a:pt x="1581563" y="1293441"/>
                  </a:lnTo>
                  <a:lnTo>
                    <a:pt x="1587765" y="1279681"/>
                  </a:lnTo>
                  <a:lnTo>
                    <a:pt x="1606372" y="1293441"/>
                  </a:lnTo>
                  <a:lnTo>
                    <a:pt x="1612574" y="1293441"/>
                  </a:lnTo>
                  <a:lnTo>
                    <a:pt x="1618776" y="1293441"/>
                  </a:lnTo>
                  <a:lnTo>
                    <a:pt x="1624978" y="1210881"/>
                  </a:lnTo>
                  <a:lnTo>
                    <a:pt x="1631181" y="1224641"/>
                  </a:lnTo>
                  <a:lnTo>
                    <a:pt x="1649787" y="1210881"/>
                  </a:lnTo>
                  <a:lnTo>
                    <a:pt x="1655989" y="1210881"/>
                  </a:lnTo>
                  <a:lnTo>
                    <a:pt x="1662192" y="1169601"/>
                  </a:lnTo>
                  <a:lnTo>
                    <a:pt x="1668394" y="1087041"/>
                  </a:lnTo>
                  <a:lnTo>
                    <a:pt x="1674596" y="1142081"/>
                  </a:lnTo>
                  <a:lnTo>
                    <a:pt x="1693203" y="1114561"/>
                  </a:lnTo>
                  <a:lnTo>
                    <a:pt x="1699405" y="1087041"/>
                  </a:lnTo>
                  <a:lnTo>
                    <a:pt x="1705607" y="976961"/>
                  </a:lnTo>
                  <a:lnTo>
                    <a:pt x="1711809" y="949441"/>
                  </a:lnTo>
                  <a:lnTo>
                    <a:pt x="1718012" y="866881"/>
                  </a:lnTo>
                  <a:lnTo>
                    <a:pt x="1736618" y="949441"/>
                  </a:lnTo>
                  <a:lnTo>
                    <a:pt x="1742820" y="1004481"/>
                  </a:lnTo>
                  <a:lnTo>
                    <a:pt x="1749023" y="1059521"/>
                  </a:lnTo>
                  <a:lnTo>
                    <a:pt x="1761427" y="1128321"/>
                  </a:lnTo>
                  <a:lnTo>
                    <a:pt x="1780034" y="1087041"/>
                  </a:lnTo>
                  <a:lnTo>
                    <a:pt x="1786236" y="1087041"/>
                  </a:lnTo>
                  <a:lnTo>
                    <a:pt x="1792438" y="1114561"/>
                  </a:lnTo>
                  <a:lnTo>
                    <a:pt x="1798640" y="1087041"/>
                  </a:lnTo>
                  <a:lnTo>
                    <a:pt x="1804843" y="1073281"/>
                  </a:lnTo>
                  <a:lnTo>
                    <a:pt x="1823449" y="1087041"/>
                  </a:lnTo>
                  <a:lnTo>
                    <a:pt x="1829651" y="1142081"/>
                  </a:lnTo>
                  <a:lnTo>
                    <a:pt x="1835854" y="1155841"/>
                  </a:lnTo>
                  <a:lnTo>
                    <a:pt x="1842056" y="1183361"/>
                  </a:lnTo>
                  <a:lnTo>
                    <a:pt x="1848258" y="1224641"/>
                  </a:lnTo>
                  <a:lnTo>
                    <a:pt x="1866865" y="1114561"/>
                  </a:lnTo>
                  <a:lnTo>
                    <a:pt x="1873067" y="1087041"/>
                  </a:lnTo>
                  <a:lnTo>
                    <a:pt x="1879269" y="1155841"/>
                  </a:lnTo>
                  <a:lnTo>
                    <a:pt x="1891673" y="1210881"/>
                  </a:lnTo>
                  <a:lnTo>
                    <a:pt x="1910280" y="1197121"/>
                  </a:lnTo>
                  <a:lnTo>
                    <a:pt x="1916482" y="1279681"/>
                  </a:lnTo>
                  <a:lnTo>
                    <a:pt x="1922685" y="1238401"/>
                  </a:lnTo>
                  <a:lnTo>
                    <a:pt x="1928887" y="1210881"/>
                  </a:lnTo>
                  <a:lnTo>
                    <a:pt x="1935089" y="1210881"/>
                  </a:lnTo>
                  <a:lnTo>
                    <a:pt x="1953696" y="1197121"/>
                  </a:lnTo>
                  <a:lnTo>
                    <a:pt x="1959898" y="1183361"/>
                  </a:lnTo>
                  <a:lnTo>
                    <a:pt x="1972302" y="1169601"/>
                  </a:lnTo>
                  <a:lnTo>
                    <a:pt x="1978504" y="1114561"/>
                  </a:lnTo>
                  <a:lnTo>
                    <a:pt x="1997111" y="1100801"/>
                  </a:lnTo>
                  <a:lnTo>
                    <a:pt x="2003313" y="1087041"/>
                  </a:lnTo>
                  <a:lnTo>
                    <a:pt x="2009515" y="1114561"/>
                  </a:lnTo>
                  <a:lnTo>
                    <a:pt x="2015718" y="1087041"/>
                  </a:lnTo>
                  <a:lnTo>
                    <a:pt x="2021920" y="1073281"/>
                  </a:lnTo>
                  <a:lnTo>
                    <a:pt x="2040527" y="1073281"/>
                  </a:lnTo>
                  <a:lnTo>
                    <a:pt x="2046729" y="1059521"/>
                  </a:lnTo>
                  <a:lnTo>
                    <a:pt x="2052931" y="1045761"/>
                  </a:lnTo>
                  <a:lnTo>
                    <a:pt x="2059133" y="1032001"/>
                  </a:lnTo>
                  <a:lnTo>
                    <a:pt x="2065335" y="1100801"/>
                  </a:lnTo>
                  <a:lnTo>
                    <a:pt x="2083942" y="1128321"/>
                  </a:lnTo>
                  <a:lnTo>
                    <a:pt x="2090144" y="1073281"/>
                  </a:lnTo>
                  <a:lnTo>
                    <a:pt x="2096346" y="1155841"/>
                  </a:lnTo>
                  <a:lnTo>
                    <a:pt x="2102549" y="1169601"/>
                  </a:lnTo>
                  <a:lnTo>
                    <a:pt x="2108751" y="1155841"/>
                  </a:lnTo>
                  <a:lnTo>
                    <a:pt x="2127357" y="1128321"/>
                  </a:lnTo>
                  <a:lnTo>
                    <a:pt x="2133560" y="1100801"/>
                  </a:lnTo>
                  <a:lnTo>
                    <a:pt x="2139762" y="1073281"/>
                  </a:lnTo>
                  <a:lnTo>
                    <a:pt x="2145964" y="1032001"/>
                  </a:lnTo>
                  <a:lnTo>
                    <a:pt x="2152166" y="1018241"/>
                  </a:lnTo>
                  <a:lnTo>
                    <a:pt x="2170773" y="1018241"/>
                  </a:lnTo>
                  <a:lnTo>
                    <a:pt x="2176975" y="1087041"/>
                  </a:lnTo>
                  <a:lnTo>
                    <a:pt x="2183177" y="1073281"/>
                  </a:lnTo>
                  <a:lnTo>
                    <a:pt x="2189380" y="1059521"/>
                  </a:lnTo>
                  <a:lnTo>
                    <a:pt x="2195582" y="1073281"/>
                  </a:lnTo>
                  <a:lnTo>
                    <a:pt x="2220391" y="1100801"/>
                  </a:lnTo>
                  <a:lnTo>
                    <a:pt x="2226593" y="1059521"/>
                  </a:lnTo>
                  <a:lnTo>
                    <a:pt x="2232795" y="1032001"/>
                  </a:lnTo>
                  <a:lnTo>
                    <a:pt x="2238997" y="1073281"/>
                  </a:lnTo>
                  <a:lnTo>
                    <a:pt x="2263806" y="1073281"/>
                  </a:lnTo>
                  <a:lnTo>
                    <a:pt x="2270008" y="1059521"/>
                  </a:lnTo>
                  <a:lnTo>
                    <a:pt x="2276210" y="1018241"/>
                  </a:lnTo>
                  <a:lnTo>
                    <a:pt x="2282413" y="1045761"/>
                  </a:lnTo>
                  <a:lnTo>
                    <a:pt x="2301019" y="1059521"/>
                  </a:lnTo>
                  <a:lnTo>
                    <a:pt x="2307222" y="1087041"/>
                  </a:lnTo>
                  <a:lnTo>
                    <a:pt x="2313424" y="1059521"/>
                  </a:lnTo>
                  <a:lnTo>
                    <a:pt x="2319626" y="1087041"/>
                  </a:lnTo>
                  <a:lnTo>
                    <a:pt x="2325828" y="1114561"/>
                  </a:lnTo>
                  <a:lnTo>
                    <a:pt x="2344435" y="1087041"/>
                  </a:lnTo>
                  <a:lnTo>
                    <a:pt x="2350637" y="1100801"/>
                  </a:lnTo>
                  <a:lnTo>
                    <a:pt x="2356839" y="1073281"/>
                  </a:lnTo>
                  <a:lnTo>
                    <a:pt x="2363041" y="1059521"/>
                  </a:lnTo>
                  <a:lnTo>
                    <a:pt x="2369244" y="1059521"/>
                  </a:lnTo>
                  <a:lnTo>
                    <a:pt x="2387850" y="1018241"/>
                  </a:lnTo>
                  <a:lnTo>
                    <a:pt x="2394052" y="1032001"/>
                  </a:lnTo>
                  <a:lnTo>
                    <a:pt x="2400255" y="1059521"/>
                  </a:lnTo>
                  <a:lnTo>
                    <a:pt x="2406457" y="1100801"/>
                  </a:lnTo>
                  <a:lnTo>
                    <a:pt x="2412659" y="1087041"/>
                  </a:lnTo>
                  <a:lnTo>
                    <a:pt x="2431266" y="1128321"/>
                  </a:lnTo>
                  <a:lnTo>
                    <a:pt x="2437468" y="1032001"/>
                  </a:lnTo>
                  <a:lnTo>
                    <a:pt x="2443670" y="1032001"/>
                  </a:lnTo>
                  <a:lnTo>
                    <a:pt x="2449872" y="1087041"/>
                  </a:lnTo>
                  <a:lnTo>
                    <a:pt x="2456075" y="1087041"/>
                  </a:lnTo>
                  <a:lnTo>
                    <a:pt x="2474681" y="1045761"/>
                  </a:lnTo>
                  <a:lnTo>
                    <a:pt x="2480883" y="1087041"/>
                  </a:lnTo>
                  <a:lnTo>
                    <a:pt x="2487086" y="1087041"/>
                  </a:lnTo>
                  <a:lnTo>
                    <a:pt x="2493288" y="1059521"/>
                  </a:lnTo>
                  <a:lnTo>
                    <a:pt x="2499490" y="1059521"/>
                  </a:lnTo>
                  <a:lnTo>
                    <a:pt x="2530501" y="1100801"/>
                  </a:lnTo>
                  <a:lnTo>
                    <a:pt x="2536703" y="1073281"/>
                  </a:lnTo>
                  <a:lnTo>
                    <a:pt x="2542905" y="1059521"/>
                  </a:lnTo>
                  <a:lnTo>
                    <a:pt x="2561512" y="1087041"/>
                  </a:lnTo>
                  <a:lnTo>
                    <a:pt x="2567714" y="1073281"/>
                  </a:lnTo>
                  <a:lnTo>
                    <a:pt x="2573917" y="1100801"/>
                  </a:lnTo>
                  <a:lnTo>
                    <a:pt x="2580119" y="1087041"/>
                  </a:lnTo>
                  <a:lnTo>
                    <a:pt x="2586321" y="1004481"/>
                  </a:lnTo>
                  <a:lnTo>
                    <a:pt x="2604928" y="990721"/>
                  </a:lnTo>
                  <a:lnTo>
                    <a:pt x="2611130" y="1032001"/>
                  </a:lnTo>
                  <a:lnTo>
                    <a:pt x="2617332" y="1045761"/>
                  </a:lnTo>
                  <a:lnTo>
                    <a:pt x="2623534" y="1018241"/>
                  </a:lnTo>
                  <a:lnTo>
                    <a:pt x="2629736" y="1045761"/>
                  </a:lnTo>
                  <a:lnTo>
                    <a:pt x="2648343" y="1045761"/>
                  </a:lnTo>
                  <a:lnTo>
                    <a:pt x="2654545" y="1032001"/>
                  </a:lnTo>
                  <a:lnTo>
                    <a:pt x="2660747" y="1018241"/>
                  </a:lnTo>
                  <a:lnTo>
                    <a:pt x="2666950" y="1018241"/>
                  </a:lnTo>
                  <a:lnTo>
                    <a:pt x="2673152" y="935681"/>
                  </a:lnTo>
                  <a:lnTo>
                    <a:pt x="2691759" y="949441"/>
                  </a:lnTo>
                  <a:lnTo>
                    <a:pt x="2697961" y="949441"/>
                  </a:lnTo>
                  <a:lnTo>
                    <a:pt x="2704163" y="935681"/>
                  </a:lnTo>
                  <a:lnTo>
                    <a:pt x="2710365" y="976961"/>
                  </a:lnTo>
                  <a:lnTo>
                    <a:pt x="2716567" y="963201"/>
                  </a:lnTo>
                  <a:lnTo>
                    <a:pt x="2735174" y="935681"/>
                  </a:lnTo>
                  <a:lnTo>
                    <a:pt x="2741376" y="908161"/>
                  </a:lnTo>
                  <a:lnTo>
                    <a:pt x="2747578" y="949441"/>
                  </a:lnTo>
                  <a:lnTo>
                    <a:pt x="2753781" y="990721"/>
                  </a:lnTo>
                  <a:lnTo>
                    <a:pt x="2759983" y="1004481"/>
                  </a:lnTo>
                  <a:lnTo>
                    <a:pt x="2778589" y="1004481"/>
                  </a:lnTo>
                  <a:lnTo>
                    <a:pt x="2784792" y="1004481"/>
                  </a:lnTo>
                  <a:lnTo>
                    <a:pt x="2790994" y="1018241"/>
                  </a:lnTo>
                  <a:lnTo>
                    <a:pt x="2797196" y="1004481"/>
                  </a:lnTo>
                  <a:lnTo>
                    <a:pt x="2822005" y="976961"/>
                  </a:lnTo>
                  <a:lnTo>
                    <a:pt x="2828207" y="963201"/>
                  </a:lnTo>
                  <a:lnTo>
                    <a:pt x="2834409" y="880641"/>
                  </a:lnTo>
                  <a:lnTo>
                    <a:pt x="2840612" y="921921"/>
                  </a:lnTo>
                  <a:lnTo>
                    <a:pt x="2846814" y="908161"/>
                  </a:lnTo>
                  <a:lnTo>
                    <a:pt x="2865420" y="908161"/>
                  </a:lnTo>
                  <a:lnTo>
                    <a:pt x="2871623" y="963201"/>
                  </a:lnTo>
                  <a:lnTo>
                    <a:pt x="2877825" y="949441"/>
                  </a:lnTo>
                  <a:lnTo>
                    <a:pt x="2884027" y="949441"/>
                  </a:lnTo>
                  <a:lnTo>
                    <a:pt x="2890229" y="908161"/>
                  </a:lnTo>
                  <a:lnTo>
                    <a:pt x="2908836" y="853121"/>
                  </a:lnTo>
                  <a:lnTo>
                    <a:pt x="2915038" y="743040"/>
                  </a:lnTo>
                  <a:lnTo>
                    <a:pt x="2921240" y="756800"/>
                  </a:lnTo>
                  <a:lnTo>
                    <a:pt x="2927442" y="729280"/>
                  </a:lnTo>
                  <a:lnTo>
                    <a:pt x="2933645" y="770560"/>
                  </a:lnTo>
                  <a:lnTo>
                    <a:pt x="2952251" y="811840"/>
                  </a:lnTo>
                  <a:lnTo>
                    <a:pt x="2958454" y="839361"/>
                  </a:lnTo>
                  <a:lnTo>
                    <a:pt x="2964656" y="853121"/>
                  </a:lnTo>
                  <a:lnTo>
                    <a:pt x="2970858" y="811840"/>
                  </a:lnTo>
                  <a:lnTo>
                    <a:pt x="2977060" y="908161"/>
                  </a:lnTo>
                  <a:lnTo>
                    <a:pt x="2995667" y="894401"/>
                  </a:lnTo>
                  <a:lnTo>
                    <a:pt x="3001869" y="839361"/>
                  </a:lnTo>
                  <a:lnTo>
                    <a:pt x="3014273" y="894401"/>
                  </a:lnTo>
                  <a:lnTo>
                    <a:pt x="3020476" y="921921"/>
                  </a:lnTo>
                  <a:lnTo>
                    <a:pt x="3039082" y="908161"/>
                  </a:lnTo>
                  <a:lnTo>
                    <a:pt x="3045284" y="935681"/>
                  </a:lnTo>
                  <a:lnTo>
                    <a:pt x="3051487" y="908161"/>
                  </a:lnTo>
                  <a:lnTo>
                    <a:pt x="3057689" y="798080"/>
                  </a:lnTo>
                  <a:lnTo>
                    <a:pt x="3063891" y="811840"/>
                  </a:lnTo>
                  <a:lnTo>
                    <a:pt x="3082498" y="798080"/>
                  </a:lnTo>
                  <a:lnTo>
                    <a:pt x="3088700" y="798080"/>
                  </a:lnTo>
                  <a:lnTo>
                    <a:pt x="3094902" y="756800"/>
                  </a:lnTo>
                  <a:lnTo>
                    <a:pt x="3101104" y="756800"/>
                  </a:lnTo>
                  <a:lnTo>
                    <a:pt x="3107307" y="784320"/>
                  </a:lnTo>
                  <a:lnTo>
                    <a:pt x="3125913" y="798080"/>
                  </a:lnTo>
                  <a:lnTo>
                    <a:pt x="3132115" y="811840"/>
                  </a:lnTo>
                  <a:lnTo>
                    <a:pt x="3138318" y="756800"/>
                  </a:lnTo>
                  <a:lnTo>
                    <a:pt x="3144520" y="770560"/>
                  </a:lnTo>
                  <a:lnTo>
                    <a:pt x="3150722" y="743040"/>
                  </a:lnTo>
                  <a:lnTo>
                    <a:pt x="3169329" y="715520"/>
                  </a:lnTo>
                  <a:lnTo>
                    <a:pt x="3175531" y="715520"/>
                  </a:lnTo>
                  <a:lnTo>
                    <a:pt x="3181733" y="701760"/>
                  </a:lnTo>
                  <a:lnTo>
                    <a:pt x="3194138" y="619200"/>
                  </a:lnTo>
                  <a:lnTo>
                    <a:pt x="3212744" y="591680"/>
                  </a:lnTo>
                  <a:lnTo>
                    <a:pt x="3218946" y="550400"/>
                  </a:lnTo>
                  <a:lnTo>
                    <a:pt x="3225149" y="536640"/>
                  </a:lnTo>
                  <a:lnTo>
                    <a:pt x="3231351" y="550400"/>
                  </a:lnTo>
                  <a:lnTo>
                    <a:pt x="3237553" y="591680"/>
                  </a:lnTo>
                  <a:lnTo>
                    <a:pt x="3256160" y="495360"/>
                  </a:lnTo>
                  <a:lnTo>
                    <a:pt x="3262362" y="536640"/>
                  </a:lnTo>
                  <a:lnTo>
                    <a:pt x="3268564" y="399040"/>
                  </a:lnTo>
                  <a:lnTo>
                    <a:pt x="3274766" y="454080"/>
                  </a:lnTo>
                  <a:lnTo>
                    <a:pt x="3280968" y="536640"/>
                  </a:lnTo>
                  <a:lnTo>
                    <a:pt x="3299575" y="454080"/>
                  </a:lnTo>
                  <a:lnTo>
                    <a:pt x="3305777" y="440320"/>
                  </a:lnTo>
                  <a:lnTo>
                    <a:pt x="3311979" y="357760"/>
                  </a:lnTo>
                  <a:lnTo>
                    <a:pt x="3318182" y="440320"/>
                  </a:lnTo>
                  <a:lnTo>
                    <a:pt x="3324384" y="426560"/>
                  </a:lnTo>
                  <a:lnTo>
                    <a:pt x="3342991" y="467840"/>
                  </a:lnTo>
                  <a:lnTo>
                    <a:pt x="3349193" y="440320"/>
                  </a:lnTo>
                  <a:lnTo>
                    <a:pt x="3355395" y="344000"/>
                  </a:lnTo>
                  <a:lnTo>
                    <a:pt x="3361597" y="302720"/>
                  </a:lnTo>
                  <a:lnTo>
                    <a:pt x="3367799" y="247680"/>
                  </a:lnTo>
                  <a:lnTo>
                    <a:pt x="3386406" y="192640"/>
                  </a:lnTo>
                  <a:lnTo>
                    <a:pt x="3392608" y="68800"/>
                  </a:lnTo>
                  <a:lnTo>
                    <a:pt x="3398810" y="137600"/>
                  </a:lnTo>
                  <a:lnTo>
                    <a:pt x="3405013" y="275200"/>
                  </a:lnTo>
                  <a:lnTo>
                    <a:pt x="3411215" y="247680"/>
                  </a:lnTo>
                  <a:lnTo>
                    <a:pt x="3429821" y="275200"/>
                  </a:lnTo>
                  <a:lnTo>
                    <a:pt x="3436024" y="344000"/>
                  </a:lnTo>
                  <a:lnTo>
                    <a:pt x="3442226" y="399040"/>
                  </a:lnTo>
                  <a:lnTo>
                    <a:pt x="3448428" y="344000"/>
                  </a:lnTo>
                  <a:lnTo>
                    <a:pt x="3454630" y="261440"/>
                  </a:lnTo>
                  <a:lnTo>
                    <a:pt x="3473237" y="247680"/>
                  </a:lnTo>
                  <a:lnTo>
                    <a:pt x="3479439" y="302720"/>
                  </a:lnTo>
                  <a:lnTo>
                    <a:pt x="3485641" y="206400"/>
                  </a:lnTo>
                  <a:lnTo>
                    <a:pt x="3491844" y="110080"/>
                  </a:lnTo>
                  <a:lnTo>
                    <a:pt x="3498046" y="110080"/>
                  </a:lnTo>
                  <a:lnTo>
                    <a:pt x="3516652" y="110080"/>
                  </a:lnTo>
                  <a:lnTo>
                    <a:pt x="3522855" y="96320"/>
                  </a:lnTo>
                  <a:lnTo>
                    <a:pt x="3529057" y="27520"/>
                  </a:lnTo>
                  <a:lnTo>
                    <a:pt x="3535259" y="13760"/>
                  </a:lnTo>
                  <a:lnTo>
                    <a:pt x="3541461" y="0"/>
                  </a:lnTo>
                  <a:lnTo>
                    <a:pt x="3560068" y="27520"/>
                  </a:lnTo>
                  <a:lnTo>
                    <a:pt x="3566270" y="2752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2" name="pg2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4" name="pg2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6" name="pg2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78" name="pg2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0" name="pg2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2" name="pg2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4" name="pg2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6" name="pg2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88" name="pg2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90" name="pg2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92" name="pg2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94" name="pg2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96" name="pg2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298" name="pg2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00" name="pg2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2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02" name="pg2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tx2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04" name="pg2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06" name="pg3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08" name="pg3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10" name="pg3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12" name="pg3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14" name="pg3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16" name="pg3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18" name="pg3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20" name="pg3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22" name="pg3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24" name="pg3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26" name="pg3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28" name="pg3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30" name="pg3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32" name="pg3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34" name="pg3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36" name="pg3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tx3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38" name="pg3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40" name="pg3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42" name="pg3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44" name="pg3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tx3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46" name="pg3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48" name="pg3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50" name="pg3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52" name="pg3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54" name="pg3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tx3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56" name="pg3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58" name="pg3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60" name="pg3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62" name="pg3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64" name="pg3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66" name="pg3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tx3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68" name="pg3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tx3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70" name="pg3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72" name="pg3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tx3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74" name="pg3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tx3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76" name="pg3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tx3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78" name="pg3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80" name="pg3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tx3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82" name="pg3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84" name="pg3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tx3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86" name="pg3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88" name="pg3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90" name="pg3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92" name="pg3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94" name="pg3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96" name="pg3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398" name="pg3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00" name="pg3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tx3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02" name="pg3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3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04" name="pg3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tx4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06" name="pg4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tx4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08" name="pg4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tx4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10" name="pg4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12" name="pg4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14" name="pg4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tx4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16" name="pg4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tx4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18" name="pg4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20" name="pg4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tx4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22" name="pg4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24" name="pg4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26" name="pg4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tx4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28" name="pg4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tx4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30" name="pg4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tx4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32" name="pg4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tx4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34" name="pg4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tx4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36" name="pg4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tx4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38" name="pg4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tx4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40" name="pg4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tx4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42" name="pg4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44" name="pg4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tx4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46" name="pg4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48" name="pg4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tx4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50" name="pg4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tx4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52" name="pg4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tx4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54" name="pg4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tx4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56" name="pg4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tx4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58" name="pg4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tx4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60" name="pg4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tx4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62" name="pg4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64" name="pg4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tx4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66" name="pg4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tx4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68" name="pg4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tx4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70" name="pg4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tx4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72" name="pg4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tx4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74" name="pg4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tx4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76" name="pg4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tx4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78" name="pg4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tx4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80" name="pg4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82" name="pg4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tx4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84" name="pg4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tx4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86" name="pg4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tx4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88" name="pg4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90" name="pg4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tx4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92" name="pg4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tx4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94" name="pg4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tx4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96" name="pg4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tx4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498" name="pg4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tx4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00" name="pg4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tx4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02" name="pg4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tx4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04" name="pg4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tx5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06" name="pg5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tx5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08" name="pg5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tx5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10" name="pg5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12" name="pg5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14" name="pg5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tx5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16" name="pg5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tx5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18" name="pg5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tx5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20" name="pg5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tx5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22" name="pg5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24" name="pg5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tx5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26" name="pg5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tx5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28" name="pg5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tx5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30" name="pg5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32" name="pg5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tx5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34" name="pg5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tx5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36" name="pg5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tx5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38" name="pg5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tx5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40" name="pg5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tx5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42" name="pg5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tx5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44" name="pg5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tx5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46" name="pg5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tx5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48" name="pg5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tx5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50" name="pg5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tx5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52" name="pg5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tx5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54" name="pg5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tx5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56" name="pg5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tx5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58" name="pg5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tx5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60" name="pg5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tx5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62" name="pg5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tx5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64" name="pg5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tx5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66" name="pg5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tx5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68" name="pg5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tx5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70" name="pg5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tx5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72" name="pg5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tx5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74" name="pg5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tx5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76" name="pg5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tx5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78" name="pg5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tx5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80" name="pg5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tx5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82" name="pg5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tx5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84" name="pg5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tx5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86" name="pg5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tx5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88" name="pg5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tx5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90" name="pg5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tx5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92" name="pg5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tx5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94" name="pg5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tx5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96" name="pg5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tx5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598" name="pg5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00" name="pg5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tx5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02" name="pg5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tx5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04" name="pg5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tx6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06" name="pg6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tx6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08" name="pg6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tx6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10" name="pg6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tx6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12" name="pg6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tx6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14" name="pg6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tx6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16" name="pg6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tx6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18" name="pg6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tx6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20" name="pg6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tx6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22" name="pg6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24" name="pg6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26" name="pg6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tx6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28" name="pg6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tx6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30" name="pg6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tx6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32" name="pg6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tx6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34" name="pg6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tx6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36" name="pg6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38" name="pg6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tx6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40" name="pg6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tx6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42" name="pg6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tx6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44" name="pg6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tx6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46" name="pg6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48" name="pg6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50" name="pg6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tx6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52" name="pg6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tx6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54" name="pg6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tx6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56" name="pg6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58" name="pg6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tx6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60" name="pg6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tx6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62" name="pg6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tx6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64" name="pg6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tx6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66" name="pg6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tx6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68" name="pg6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tx6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70" name="pg6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tx6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72" name="pg6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tx6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74" name="pg6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tx6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76" name="pg6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78" name="pg6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tx6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80" name="pg6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tx6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82" name="pg6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tx6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84" name="pg6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tx6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86" name="pg6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tx6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88" name="pg6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tx6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90" name="pg6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tx6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92" name="pg6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tx6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94" name="pg6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tx6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96" name="pg6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tx6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698" name="pg6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tx6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00" name="pg6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tx6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02" name="pg6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tx6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04" name="pg6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tx7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06" name="pg7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tx7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08" name="pg7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tx7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10" name="pg7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12" name="pg7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tx7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14" name="pg7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16" name="pg7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tx7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18" name="pg7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20" name="pg7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tx7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22" name="pg7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24" name="pg7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tx7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26" name="pg7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tx7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28" name="pg7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tx7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30" name="pg7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tx7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32" name="pg7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tx7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34" name="pg7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36" name="pg7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tx7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38" name="pg7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40" name="pg7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tx7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42" name="pg7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tx7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44" name="pg7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tx7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46" name="pg7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tx7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48" name="pg7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50" name="pg7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52" name="pg7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tx7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54" name="pg7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56" name="pg7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58" name="pg7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60" name="pg7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62" name="pg7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64" name="pg7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66" name="pg7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68" name="pg7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70" name="pg7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72" name="pg7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74" name="pg7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76" name="pg7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tx7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78" name="pg7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80" name="pg7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tx7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82" name="pg7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tx7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84" name="pg7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86" name="pg7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88" name="pg7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90" name="pg7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tx7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92" name="pg7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tx7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94" name="pg7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96" name="pg7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798" name="pg7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00" name="pg7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7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02" name="pg7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7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04" name="pg7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06" name="pg8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08" name="pg8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10" name="pg8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12" name="pg8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14" name="pg8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16" name="pg8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18" name="pg8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20" name="pg8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22" name="pg8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24" name="pg8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26" name="pg8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28" name="pg8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30" name="pg8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tx8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32" name="pg8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34" name="pg8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tx8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36" name="pg8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38" name="pg8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tx8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40" name="pg8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tx8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42" name="pg8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tx8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44" name="pg8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tx8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46" name="pg8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tx8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48" name="pg8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tx8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50" name="pg8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tx8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52" name="pg8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tx8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54" name="pg8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tx8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56" name="pg8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tx8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58" name="pg8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tx8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60" name="pg8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tx8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62" name="pg8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tx8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64" name="pg8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tx8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66" name="pg8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68" name="pg8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tx8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70" name="pg8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tx8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72" name="pg8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tx8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74" name="pg8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tx8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76" name="pg8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78" name="pg8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tx8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80" name="pg8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tx8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82" name="pg8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tx8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84" name="pg8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86" name="pg8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tx8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88" name="pg8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tx8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90" name="pg8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tx8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92" name="pg8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94" name="pg8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tx8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96" name="pg8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tx8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898" name="pg8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tx8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00" name="pg8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8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02" name="pg8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8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04" name="pg8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tx9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06" name="pg9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tx9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08" name="pg9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10" name="pg9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12" name="pg9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tx9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14" name="pg9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tx9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16" name="pg9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18" name="pg9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20" name="pg9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tx9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22" name="pg9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tx9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24" name="pg9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26" name="pg9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tx9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28" name="pg9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tx9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30" name="pg9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tx9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32" name="pg9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34" name="pg9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tx9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36" name="pg9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tx9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38" name="pg9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tx9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40" name="pg9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tx9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42" name="pg9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tx9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44" name="pg9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tx9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46" name="pg9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tx9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48" name="pg9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50" name="pg9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tx9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52" name="pg9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tx9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54" name="pg9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tx9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56" name="pg9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tx9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58" name="pg9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60" name="pg95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5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62" name="pg95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5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64" name="pg95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tx96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66" name="pg96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tx96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68" name="pg96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6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70" name="pg96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6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72" name="pg96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6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74" name="pg96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76" name="pg97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tx97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78" name="pg97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7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80" name="pg97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7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82" name="pg97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tx97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84" name="pg97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tx98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86" name="pg98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tx98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88" name="pg98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90" name="pg98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8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92" name="pg98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8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94" name="pg98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96" name="pg99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tx99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998" name="pg99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tx99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00" name="pg99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tx99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02" name="pg99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tx99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04" name="pg99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06" name="pg100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tx100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08" name="pg100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tx100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10" name="pg100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tx100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12" name="pg100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tx100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14" name="pg100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tx101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16" name="pg101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tx101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18" name="pg101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tx101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20" name="pg101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tx101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22" name="pg101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tx101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24" name="pg101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tx102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26" name="pg102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tx102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28" name="pg102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tx102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30" name="pg102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tx102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32" name="pg102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tx102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34" name="pg102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tx103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36" name="pg103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tx103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38" name="pg103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tx103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40" name="pg103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tx103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42" name="pg103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tx103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44" name="pg103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tx104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46" name="pg104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tx104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48" name="pg104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tx104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50" name="pg1045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tx1046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52" name="pg1047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tx1048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54" name="pg1049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tx1050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56" name="pg1051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tx1052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58" name="pg1053"/>
            <p:cNvSpPr/>
            <p:nvPr/>
          </p:nvSpPr>
          <p:spPr>
            <a:xfrm>
              <a:off x="10012029" y="4802029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tx1054"/>
            <p:cNvSpPr/>
            <p:nvPr/>
          </p:nvSpPr>
          <p:spPr>
            <a:xfrm>
              <a:off x="10054090" y="4841968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5.65</a:t>
              </a:r>
            </a:p>
          </p:txBody>
        </p:sp>
        <p:sp>
          <p:nvSpPr>
            <p:cNvPr id="1060" name="pg10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tx10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62" name="pg10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tx10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64" name="pg10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tx10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66" name="pg10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tx10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68" name="pg10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tx10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0" name="pg10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tx10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2" name="pg10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tx10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4" name="pg10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tx10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6" name="pg10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tx10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78" name="pg10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tx10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0" name="pg10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tx10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2" name="pg10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tx10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4" name="pg10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tx10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6" name="pg10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tx10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88" name="pg10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tx10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0" name="pg10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2" name="pg10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tx10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4" name="pg10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tx10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6" name="pg10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tx10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098" name="pg10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tx10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0" name="pg10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tx10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2" name="pg10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tx10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4" name="pg10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tx11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6" name="pg11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tx11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08" name="pg11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tx11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0" name="pg11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tx11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2" name="pg11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tx11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4" name="pg11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tx11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6" name="pg11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tx11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18" name="pg11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tx11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0" name="pg11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tx11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2" name="pg11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tx11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4" name="pg11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tx11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6" name="pg11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tx11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28" name="pg11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tx11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0" name="pg11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2" name="pg11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tx11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4" name="pg11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tx11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6" name="pg11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tx11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38" name="pg11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tx11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0" name="pg11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tx11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2" name="pg11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tx11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4" name="pg11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tx11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6" name="pg11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tx11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48" name="pg11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tx11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0" name="pg11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tx11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2" name="pg11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tx11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4" name="pg11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tx11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6" name="pg11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tx11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58" name="pg11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tx11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0" name="pg11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tx11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2" name="pg11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tx11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4" name="pg11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tx11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6" name="pg11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tx11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68" name="pg11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tx11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0" name="pg11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tx11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2" name="pg11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tx11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4" name="pg11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tx11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6" name="pg11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tx11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78" name="pg11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tx11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0" name="pg11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tx11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2" name="pg11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tx11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4" name="pg11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tx11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6" name="pg11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tx11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88" name="pg11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tx11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0" name="pg11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tx11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2" name="pg11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tx11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4" name="pg11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tx11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6" name="pg11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tx11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198" name="pg11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tx11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0" name="pg11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tx11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2" name="pg11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tx11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4" name="pg11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tx12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6" name="pg12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tx12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08" name="pg12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tx12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0" name="pg12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tx12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2" name="pg12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tx12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4" name="pg12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tx12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6" name="pg12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tx12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18" name="pg12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tx12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0" name="pg12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tx12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2" name="pg12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tx12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4" name="pg12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tx12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6" name="pg12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tx12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28" name="pg12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tx12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0" name="pg12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tx12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2" name="pg12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tx12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4" name="pg12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tx12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6" name="pg12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tx12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38" name="pg12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tx12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0" name="pg12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tx12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2" name="pg12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tx12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4" name="pg12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tx12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6" name="pg12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tx12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48" name="pg12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tx12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0" name="pg12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tx12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2" name="pg12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tx12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4" name="pg12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tx12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6" name="pg12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tx12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58" name="pg12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tx12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0" name="pg12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tx12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2" name="pg12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tx12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4" name="pg12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tx12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6" name="pg12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tx12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68" name="pg12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tx12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0" name="pg12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tx12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2" name="pg12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tx12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4" name="pg12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tx12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6" name="pg12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tx12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78" name="pg12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tx12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0" name="pg12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tx12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2" name="pg12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tx12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4" name="pg12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tx12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6" name="pg12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tx12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88" name="pg12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tx12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0" name="pg12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2" name="pg12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tx12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4" name="pg12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tx12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6" name="pg12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tx12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298" name="pg12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tx12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0" name="pg12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tx12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2" name="pg12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tx12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4" name="pg12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tx13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6" name="pg13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tx13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08" name="pg13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tx13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0" name="pg13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tx13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2" name="pg13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tx13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4" name="pg13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tx13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6" name="pg13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tx13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18" name="pg13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tx13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0" name="pg13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tx13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2" name="pg13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tx13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4" name="pg13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tx13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6" name="pg13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tx13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28" name="pg13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tx13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0" name="pg13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tx13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2" name="pg13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tx13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4" name="pg13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tx13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6" name="pg13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tx13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38" name="pg13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tx13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0" name="pg13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2" name="pg13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tx13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4" name="pg13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tx13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6" name="pg13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tx13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48" name="pg13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tx13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0" name="pg13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tx13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2" name="pg13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tx13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4" name="pg13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6" name="pg13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58" name="pg13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tx13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0" name="pg13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tx13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2" name="pg13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tx13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4" name="pg13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tx13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6" name="pg13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tx13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68" name="pg13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0" name="pg13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2" name="pg13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tx13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4" name="pg13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tx13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6" name="pg13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tx13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78" name="pg13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tx13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0" name="pg13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tx13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2" name="pg13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tx13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4" name="pg13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6" name="pg13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tx13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88" name="pg13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tx13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0" name="pg13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tx13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2" name="pg13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tx13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4" name="pg13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tx13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6" name="pg13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tx13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398" name="pg13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tx13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0" name="pg13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tx13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2" name="pg13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tx13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4" name="pg13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tx14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6" name="pg14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tx14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08" name="pg14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tx14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0" name="pg14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tx14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2" name="pg14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tx14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4" name="pg14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tx14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6" name="pg14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tx14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18" name="pg14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tx14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0" name="pg14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tx14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2" name="pg14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tx14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4" name="pg14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6" name="pg14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28" name="pg14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tx14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0" name="pg14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tx14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2" name="pg14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tx14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4" name="pg14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tx14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6" name="pg14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tx14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38" name="pg14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tx14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0" name="pg14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tx14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2" name="pg14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tx14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4" name="pg14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tx14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6" name="pg14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tx14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48" name="pg14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tx14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0" name="pg14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tx14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2" name="pg14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tx14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4" name="pg14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tx14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6" name="pg14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tx14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58" name="pg14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tx14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0" name="pg14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tx14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2" name="pg14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tx14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4" name="pg14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tx14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6" name="pg14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tx14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68" name="pg14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tx14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0" name="pg14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tx14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2" name="pg14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tx14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4" name="pg14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tx14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6" name="pg14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tx14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78" name="pg14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tx14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0" name="pg14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tx14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2" name="pg14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tx14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4" name="pg14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tx14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6" name="pg14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tx14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88" name="pg14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tx14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0" name="pg14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tx14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2" name="pg14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tx14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4" name="pg14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tx14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6" name="pg14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tx14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498" name="pg14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tx14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0" name="pg14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tx14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2" name="pg14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tx14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4" name="pg14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tx15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6" name="pg15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tx15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08" name="pg15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tx15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0" name="pg15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tx15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2" name="pg15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tx15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4" name="pg15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tx15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6" name="pg15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tx15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18" name="pg15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tx15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0" name="pg15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tx15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2" name="pg15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tx15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4" name="pg15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tx15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6" name="pg15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tx15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28" name="pg15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tx15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0" name="pg15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tx15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2" name="pg15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tx15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4" name="pg15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tx15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6" name="pg15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tx15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38" name="pg15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tx15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0" name="pg15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tx15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2" name="pg15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tx15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4" name="pg15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tx15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6" name="pg15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tx15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48" name="pg15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tx15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0" name="pg15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tx15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2" name="pg15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tx15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4" name="pg15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tx15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6" name="pg15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tx15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58" name="pg15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tx15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0" name="pg15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tx15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2" name="pg15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tx15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4" name="pg15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tx15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6" name="pg15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tx15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68" name="pg15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tx15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0" name="pg15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tx15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2" name="pg15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tx15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4" name="pg15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tx15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6" name="pg15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tx15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78" name="pg15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tx15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0" name="pg15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tx15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2" name="pg15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4" name="pg15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tx15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6" name="pg15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tx15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88" name="pg15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tx15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0" name="pg15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tx15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2" name="pg15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tx15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4" name="pg15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tx15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6" name="pg15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tx15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598" name="pg15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tx15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0" name="pg15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tx15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2" name="pg15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tx15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4" name="pg15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tx16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6" name="pg16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tx16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08" name="pg16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tx16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0" name="pg16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2" name="pg16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tx16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4" name="pg16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tx16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6" name="pg16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tx16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18" name="pg16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tx16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0" name="pg16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tx16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2" name="pg16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tx16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4" name="pg16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tx16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6" name="pg16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tx16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28" name="pg16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tx16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0" name="pg16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tx16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2" name="pg16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tx16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4" name="pg16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tx16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6" name="pg16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tx16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38" name="pg16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tx16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0" name="pg16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tx16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2" name="pg16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tx16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4" name="pg16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tx16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6" name="pg16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tx16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48" name="pg16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tx16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0" name="pg16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tx16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2" name="pg16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tx16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4" name="pg16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tx16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6" name="pg16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tx16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58" name="pg16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tx16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0" name="pg16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tx16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2" name="pg16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tx16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4" name="pg16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tx16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6" name="pg16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tx16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68" name="pg16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tx16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0" name="pg16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tx16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2" name="pg16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tx16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4" name="pg16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tx16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6" name="pg16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tx16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78" name="pg16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tx16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0" name="pg16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tx16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2" name="pg16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tx16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4" name="pg16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tx16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6" name="pg16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tx16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88" name="pg16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tx16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0" name="pg16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tx16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2" name="pg16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tx16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4" name="pg16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tx16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6" name="pg16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tx16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698" name="pg16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tx16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0" name="pg16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tx16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2" name="pg16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tx16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4" name="pg16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tx17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6" name="pg17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tx17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08" name="pg17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tx17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0" name="pg17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tx17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2" name="pg17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tx17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4" name="pg17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tx17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6" name="pg17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tx17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18" name="pg17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tx17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0" name="pg17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2" name="pg17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tx17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4" name="pg17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tx17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6" name="pg17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tx17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28" name="pg17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tx17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0" name="pg17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tx17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2" name="pg17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tx17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4" name="pg17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tx17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6" name="pg17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tx17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38" name="pg17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tx17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0" name="pg17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tx17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2" name="pg17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tx17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4" name="pg17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tx17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6" name="pg17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tx17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48" name="pg17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tx17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0" name="pg174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tx174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2" name="pg174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tx174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4" name="pg174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tx175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6" name="pg175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tx175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58" name="pg175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tx175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0" name="pg175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tx175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2" name="pg175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tx175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4" name="pg175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tx176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6" name="pg176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tx176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68" name="pg176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tx176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0" name="pg176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tx176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2" name="pg176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tx176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4" name="pg176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tx177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6" name="pg177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tx177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78" name="pg177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tx177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0" name="pg177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tx177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2" name="pg177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tx177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4" name="pg177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tx178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6" name="pg178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tx178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88" name="pg178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tx178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0" name="pg178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tx178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2" name="pg178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tx178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4" name="pg178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tx179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6" name="pg179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tx179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798" name="pg179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tx179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0" name="pg179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tx179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2" name="pg179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tx179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4" name="pg179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tx180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6" name="pg180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tx180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08" name="pg180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tx180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0" name="pg180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tx180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2" name="pg180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tx180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4" name="pg180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tx181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6" name="pg181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tx181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18" name="pg181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tx181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0" name="pg181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tx181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2" name="pg181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tx181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4" name="pg181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tx182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6" name="pg182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tx182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28" name="pg182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tx182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0" name="pg182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tx182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2" name="pg182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tx182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4" name="pg182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tx183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6" name="pg183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tx183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38" name="pg183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tx183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0" name="pg1835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tx1836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2" name="pg1837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tx1838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4" name="pg1839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tx1840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6" name="pg1841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tx1842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48" name="pg1843"/>
            <p:cNvSpPr/>
            <p:nvPr/>
          </p:nvSpPr>
          <p:spPr>
            <a:xfrm>
              <a:off x="10012029" y="4169068"/>
              <a:ext cx="356813" cy="184483"/>
            </a:xfrm>
            <a:custGeom>
              <a:avLst/>
              <a:pathLst>
                <a:path w="356813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813" y="161552"/>
                  </a:lnTo>
                  <a:lnTo>
                    <a:pt x="356813" y="22930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tx1844"/>
            <p:cNvSpPr/>
            <p:nvPr/>
          </p:nvSpPr>
          <p:spPr>
            <a:xfrm>
              <a:off x="10054090" y="420900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6.11</a:t>
              </a:r>
            </a:p>
          </p:txBody>
        </p:sp>
        <p:sp>
          <p:nvSpPr>
            <p:cNvPr id="1850" name="pl1845"/>
            <p:cNvSpPr/>
            <p:nvPr/>
          </p:nvSpPr>
          <p:spPr>
            <a:xfrm>
              <a:off x="6445944" y="4044540"/>
              <a:ext cx="0" cy="2134178"/>
            </a:xfrm>
            <a:custGeom>
              <a:avLst/>
              <a:pathLst>
                <a:path w="0" h="2134178">
                  <a:moveTo>
                    <a:pt x="0" y="2134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tx1846"/>
            <p:cNvSpPr/>
            <p:nvPr/>
          </p:nvSpPr>
          <p:spPr>
            <a:xfrm>
              <a:off x="6227952" y="5640277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5,0</a:t>
              </a:r>
            </a:p>
          </p:txBody>
        </p:sp>
        <p:sp>
          <p:nvSpPr>
            <p:cNvPr id="1852" name="tx1847"/>
            <p:cNvSpPr/>
            <p:nvPr/>
          </p:nvSpPr>
          <p:spPr>
            <a:xfrm>
              <a:off x="6227952" y="5090204"/>
              <a:ext cx="155361" cy="958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5,4</a:t>
              </a:r>
            </a:p>
          </p:txBody>
        </p:sp>
        <p:sp>
          <p:nvSpPr>
            <p:cNvPr id="1853" name="tx1848"/>
            <p:cNvSpPr/>
            <p:nvPr/>
          </p:nvSpPr>
          <p:spPr>
            <a:xfrm>
              <a:off x="6227952" y="4539476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5,8</a:t>
              </a:r>
            </a:p>
          </p:txBody>
        </p:sp>
        <p:sp>
          <p:nvSpPr>
            <p:cNvPr id="1854" name="tx1849"/>
            <p:cNvSpPr/>
            <p:nvPr/>
          </p:nvSpPr>
          <p:spPr>
            <a:xfrm>
              <a:off x="6227952" y="3989075"/>
              <a:ext cx="155361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6,2</a:t>
              </a:r>
            </a:p>
          </p:txBody>
        </p:sp>
        <p:sp>
          <p:nvSpPr>
            <p:cNvPr id="1855" name="pl1850"/>
            <p:cNvSpPr/>
            <p:nvPr/>
          </p:nvSpPr>
          <p:spPr>
            <a:xfrm>
              <a:off x="6411150" y="56964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1"/>
            <p:cNvSpPr/>
            <p:nvPr/>
          </p:nvSpPr>
          <p:spPr>
            <a:xfrm>
              <a:off x="6411150" y="5146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2"/>
            <p:cNvSpPr/>
            <p:nvPr/>
          </p:nvSpPr>
          <p:spPr>
            <a:xfrm>
              <a:off x="6411150" y="4595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3"/>
            <p:cNvSpPr/>
            <p:nvPr/>
          </p:nvSpPr>
          <p:spPr>
            <a:xfrm>
              <a:off x="6411150" y="404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4"/>
            <p:cNvSpPr/>
            <p:nvPr/>
          </p:nvSpPr>
          <p:spPr>
            <a:xfrm>
              <a:off x="6445944" y="6178718"/>
              <a:ext cx="3922897" cy="0"/>
            </a:xfrm>
            <a:custGeom>
              <a:avLst/>
              <a:pathLst>
                <a:path w="3922897" h="0">
                  <a:moveTo>
                    <a:pt x="0" y="0"/>
                  </a:moveTo>
                  <a:lnTo>
                    <a:pt x="39228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5"/>
            <p:cNvSpPr/>
            <p:nvPr/>
          </p:nvSpPr>
          <p:spPr>
            <a:xfrm>
              <a:off x="6618056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6"/>
            <p:cNvSpPr/>
            <p:nvPr/>
          </p:nvSpPr>
          <p:spPr>
            <a:xfrm>
              <a:off x="7740656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57"/>
            <p:cNvSpPr/>
            <p:nvPr/>
          </p:nvSpPr>
          <p:spPr>
            <a:xfrm>
              <a:off x="8881862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58"/>
            <p:cNvSpPr/>
            <p:nvPr/>
          </p:nvSpPr>
          <p:spPr>
            <a:xfrm>
              <a:off x="10010664" y="61787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tx1859"/>
            <p:cNvSpPr/>
            <p:nvPr/>
          </p:nvSpPr>
          <p:spPr>
            <a:xfrm>
              <a:off x="6412980" y="623960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2023-01</a:t>
              </a:r>
            </a:p>
          </p:txBody>
        </p:sp>
        <p:sp>
          <p:nvSpPr>
            <p:cNvPr id="1865" name="tx1860"/>
            <p:cNvSpPr/>
            <p:nvPr/>
          </p:nvSpPr>
          <p:spPr>
            <a:xfrm>
              <a:off x="7535580" y="6239602"/>
              <a:ext cx="41015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2023-07</a:t>
              </a:r>
            </a:p>
          </p:txBody>
        </p:sp>
        <p:sp>
          <p:nvSpPr>
            <p:cNvPr id="1866" name="tx1861"/>
            <p:cNvSpPr/>
            <p:nvPr/>
          </p:nvSpPr>
          <p:spPr>
            <a:xfrm>
              <a:off x="8676787" y="623965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2024-01</a:t>
              </a:r>
            </a:p>
          </p:txBody>
        </p:sp>
        <p:sp>
          <p:nvSpPr>
            <p:cNvPr id="1867" name="tx1862"/>
            <p:cNvSpPr/>
            <p:nvPr/>
          </p:nvSpPr>
          <p:spPr>
            <a:xfrm>
              <a:off x="9805589" y="6239657"/>
              <a:ext cx="4101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2024-07</a:t>
              </a:r>
            </a:p>
          </p:txBody>
        </p:sp>
        <p:sp>
          <p:nvSpPr>
            <p:cNvPr id="1868" name="tx1863"/>
            <p:cNvSpPr/>
            <p:nvPr/>
          </p:nvSpPr>
          <p:spPr>
            <a:xfrm>
              <a:off x="8387987" y="6483356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69" name="tx1864"/>
            <p:cNvSpPr/>
            <p:nvPr/>
          </p:nvSpPr>
          <p:spPr>
            <a:xfrm rot="-5400000">
              <a:off x="5716684" y="5049828"/>
              <a:ext cx="760846" cy="1236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 em R$</a:t>
              </a:r>
            </a:p>
          </p:txBody>
        </p:sp>
        <p:sp>
          <p:nvSpPr>
            <p:cNvPr id="1870" name="rc1865"/>
            <p:cNvSpPr/>
            <p:nvPr/>
          </p:nvSpPr>
          <p:spPr>
            <a:xfrm>
              <a:off x="10508020" y="4722270"/>
              <a:ext cx="669510" cy="7787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tx1866"/>
            <p:cNvSpPr/>
            <p:nvPr/>
          </p:nvSpPr>
          <p:spPr>
            <a:xfrm>
              <a:off x="10577609" y="4907379"/>
              <a:ext cx="3881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72" name="rc1867"/>
            <p:cNvSpPr/>
            <p:nvPr/>
          </p:nvSpPr>
          <p:spPr>
            <a:xfrm>
              <a:off x="10577609" y="49924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l1868"/>
            <p:cNvSpPr/>
            <p:nvPr/>
          </p:nvSpPr>
          <p:spPr>
            <a:xfrm>
              <a:off x="10599555" y="51022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rc1869"/>
            <p:cNvSpPr/>
            <p:nvPr/>
          </p:nvSpPr>
          <p:spPr>
            <a:xfrm>
              <a:off x="10577609" y="52119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l1870"/>
            <p:cNvSpPr/>
            <p:nvPr/>
          </p:nvSpPr>
          <p:spPr>
            <a:xfrm>
              <a:off x="10599555" y="53216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tx1871"/>
            <p:cNvSpPr/>
            <p:nvPr/>
          </p:nvSpPr>
          <p:spPr>
            <a:xfrm>
              <a:off x="10866654" y="5059486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USD</a:t>
              </a:r>
            </a:p>
          </p:txBody>
        </p:sp>
        <p:sp>
          <p:nvSpPr>
            <p:cNvPr id="1877" name="tx1872"/>
            <p:cNvSpPr/>
            <p:nvPr/>
          </p:nvSpPr>
          <p:spPr>
            <a:xfrm>
              <a:off x="10866654" y="5280307"/>
              <a:ext cx="2359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</a:t>
              </a:r>
            </a:p>
          </p:txBody>
        </p:sp>
        <p:sp>
          <p:nvSpPr>
            <p:cNvPr id="1878" name="tx1873"/>
            <p:cNvSpPr/>
            <p:nvPr/>
          </p:nvSpPr>
          <p:spPr>
            <a:xfrm>
              <a:off x="6492384" y="3781302"/>
              <a:ext cx="3830017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Cotações do Euro e do Dólar dos EUA (2023-2024)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31/07/24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72500"/>
              <a:ext cx="2410818" cy="832115"/>
            </a:xfrm>
            <a:custGeom>
              <a:avLst/>
              <a:pathLst>
                <a:path w="2410818" h="832115">
                  <a:moveTo>
                    <a:pt x="0" y="832115"/>
                  </a:moveTo>
                  <a:lnTo>
                    <a:pt x="410633" y="661659"/>
                  </a:lnTo>
                  <a:lnTo>
                    <a:pt x="794775" y="740871"/>
                  </a:lnTo>
                  <a:lnTo>
                    <a:pt x="1205409" y="651588"/>
                  </a:lnTo>
                  <a:lnTo>
                    <a:pt x="1602796" y="311858"/>
                  </a:lnTo>
                  <a:lnTo>
                    <a:pt x="2013430" y="0"/>
                  </a:lnTo>
                  <a:lnTo>
                    <a:pt x="2410818" y="27747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43635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45815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39,66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479979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800706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2801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89"/>
            <p:cNvSpPr/>
            <p:nvPr/>
          </p:nvSpPr>
          <p:spPr>
            <a:xfrm>
              <a:off x="6826181" y="2559813"/>
              <a:ext cx="4405399" cy="2330538"/>
            </a:xfrm>
            <a:custGeom>
              <a:avLst/>
              <a:pathLst>
                <a:path w="4405399" h="2330538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  <a:lnTo>
                    <a:pt x="4405399" y="685183"/>
                  </a:lnTo>
                  <a:lnTo>
                    <a:pt x="4010885" y="1207935"/>
                  </a:lnTo>
                  <a:lnTo>
                    <a:pt x="3603222" y="948115"/>
                  </a:lnTo>
                  <a:lnTo>
                    <a:pt x="3208708" y="1743282"/>
                  </a:lnTo>
                  <a:lnTo>
                    <a:pt x="2801044" y="1728192"/>
                  </a:lnTo>
                  <a:lnTo>
                    <a:pt x="2393381" y="1485975"/>
                  </a:lnTo>
                  <a:lnTo>
                    <a:pt x="1998867" y="1732244"/>
                  </a:lnTo>
                  <a:lnTo>
                    <a:pt x="1591203" y="1277794"/>
                  </a:lnTo>
                  <a:lnTo>
                    <a:pt x="1196690" y="2175598"/>
                  </a:lnTo>
                  <a:lnTo>
                    <a:pt x="789026" y="2330538"/>
                  </a:lnTo>
                  <a:lnTo>
                    <a:pt x="407663" y="2258619"/>
                  </a:lnTo>
                  <a:lnTo>
                    <a:pt x="0" y="203330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2559813"/>
              <a:ext cx="4405399" cy="1794689"/>
            </a:xfrm>
            <a:custGeom>
              <a:avLst/>
              <a:pathLst>
                <a:path w="4405399" h="1794689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244997"/>
              <a:ext cx="4405399" cy="1645355"/>
            </a:xfrm>
            <a:custGeom>
              <a:avLst/>
              <a:pathLst>
                <a:path w="4405399" h="1645355">
                  <a:moveTo>
                    <a:pt x="4405399" y="0"/>
                  </a:moveTo>
                  <a:lnTo>
                    <a:pt x="4010885" y="522751"/>
                  </a:lnTo>
                  <a:lnTo>
                    <a:pt x="3603222" y="262931"/>
                  </a:lnTo>
                  <a:lnTo>
                    <a:pt x="3208708" y="1058098"/>
                  </a:lnTo>
                  <a:lnTo>
                    <a:pt x="2801044" y="1043008"/>
                  </a:lnTo>
                  <a:lnTo>
                    <a:pt x="2393381" y="800791"/>
                  </a:lnTo>
                  <a:lnTo>
                    <a:pt x="1998867" y="1047061"/>
                  </a:lnTo>
                  <a:lnTo>
                    <a:pt x="1591203" y="592610"/>
                  </a:lnTo>
                  <a:lnTo>
                    <a:pt x="1196690" y="1490414"/>
                  </a:lnTo>
                  <a:lnTo>
                    <a:pt x="789026" y="1645355"/>
                  </a:lnTo>
                  <a:lnTo>
                    <a:pt x="407663" y="1573436"/>
                  </a:lnTo>
                  <a:lnTo>
                    <a:pt x="0" y="13481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31677"/>
              <a:ext cx="4405399" cy="1665323"/>
            </a:xfrm>
            <a:custGeom>
              <a:avLst/>
              <a:pathLst>
                <a:path w="4405399" h="1665323">
                  <a:moveTo>
                    <a:pt x="0" y="1665323"/>
                  </a:moveTo>
                  <a:lnTo>
                    <a:pt x="407663" y="1637207"/>
                  </a:lnTo>
                  <a:lnTo>
                    <a:pt x="789026" y="1358730"/>
                  </a:lnTo>
                  <a:lnTo>
                    <a:pt x="1196690" y="1064939"/>
                  </a:lnTo>
                  <a:lnTo>
                    <a:pt x="1591203" y="1309318"/>
                  </a:lnTo>
                  <a:lnTo>
                    <a:pt x="1998867" y="1519947"/>
                  </a:lnTo>
                  <a:lnTo>
                    <a:pt x="2393381" y="1271472"/>
                  </a:lnTo>
                  <a:lnTo>
                    <a:pt x="2801044" y="1332236"/>
                  </a:lnTo>
                  <a:lnTo>
                    <a:pt x="3208708" y="1087208"/>
                  </a:lnTo>
                  <a:lnTo>
                    <a:pt x="3603222" y="212475"/>
                  </a:lnTo>
                  <a:lnTo>
                    <a:pt x="4010885" y="0"/>
                  </a:lnTo>
                  <a:lnTo>
                    <a:pt x="4405399" y="34865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531165"/>
              <a:ext cx="2393381" cy="1978453"/>
            </a:xfrm>
            <a:custGeom>
              <a:avLst/>
              <a:pathLst>
                <a:path w="2393381" h="1978453">
                  <a:moveTo>
                    <a:pt x="0" y="780537"/>
                  </a:moveTo>
                  <a:lnTo>
                    <a:pt x="407663" y="880872"/>
                  </a:lnTo>
                  <a:lnTo>
                    <a:pt x="789026" y="1418013"/>
                  </a:lnTo>
                  <a:lnTo>
                    <a:pt x="1196690" y="573780"/>
                  </a:lnTo>
                  <a:lnTo>
                    <a:pt x="1591203" y="0"/>
                  </a:lnTo>
                  <a:lnTo>
                    <a:pt x="1998867" y="301680"/>
                  </a:lnTo>
                  <a:lnTo>
                    <a:pt x="2393381" y="197845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2902405"/>
              <a:ext cx="4405399" cy="1720022"/>
            </a:xfrm>
            <a:custGeom>
              <a:avLst/>
              <a:pathLst>
                <a:path w="4405399" h="1720022">
                  <a:moveTo>
                    <a:pt x="0" y="1409297"/>
                  </a:moveTo>
                  <a:lnTo>
                    <a:pt x="407663" y="1644839"/>
                  </a:lnTo>
                  <a:lnTo>
                    <a:pt x="789026" y="1720022"/>
                  </a:lnTo>
                  <a:lnTo>
                    <a:pt x="1196690" y="1558050"/>
                  </a:lnTo>
                  <a:lnTo>
                    <a:pt x="1591203" y="619503"/>
                  </a:lnTo>
                  <a:lnTo>
                    <a:pt x="1998867" y="1094577"/>
                  </a:lnTo>
                  <a:lnTo>
                    <a:pt x="2393381" y="837131"/>
                  </a:lnTo>
                  <a:lnTo>
                    <a:pt x="2801044" y="1090341"/>
                  </a:lnTo>
                  <a:lnTo>
                    <a:pt x="3208708" y="1106115"/>
                  </a:lnTo>
                  <a:lnTo>
                    <a:pt x="3603222" y="274863"/>
                  </a:lnTo>
                  <a:lnTo>
                    <a:pt x="4010885" y="546473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6292476" y="475424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5516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2756139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4799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3800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2801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19" name="tx114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0" name="rc115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16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18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0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tx122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31/07/24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-885,85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-726,28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31/07/24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1954"/>
            </a:xfrm>
            <a:custGeom>
              <a:avLst/>
              <a:pathLst>
                <a:path w="4320144" h="3021954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  <a:lnTo>
                    <a:pt x="4320144" y="345109"/>
                  </a:lnTo>
                  <a:lnTo>
                    <a:pt x="3933266" y="632512"/>
                  </a:lnTo>
                  <a:lnTo>
                    <a:pt x="3533491" y="888195"/>
                  </a:lnTo>
                  <a:lnTo>
                    <a:pt x="3146613" y="1153822"/>
                  </a:lnTo>
                  <a:lnTo>
                    <a:pt x="2746838" y="1390196"/>
                  </a:lnTo>
                  <a:lnTo>
                    <a:pt x="2347063" y="1627539"/>
                  </a:lnTo>
                  <a:lnTo>
                    <a:pt x="1960185" y="1872990"/>
                  </a:lnTo>
                  <a:lnTo>
                    <a:pt x="1560410" y="2112998"/>
                  </a:lnTo>
                  <a:lnTo>
                    <a:pt x="1173531" y="2365898"/>
                  </a:lnTo>
                  <a:lnTo>
                    <a:pt x="773757" y="2587485"/>
                  </a:lnTo>
                  <a:lnTo>
                    <a:pt x="399774" y="2803564"/>
                  </a:lnTo>
                  <a:lnTo>
                    <a:pt x="0" y="302195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94436"/>
            </a:xfrm>
            <a:custGeom>
              <a:avLst/>
              <a:pathLst>
                <a:path w="4320144" h="2994436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922061"/>
              <a:ext cx="4320144" cy="2676844"/>
            </a:xfrm>
            <a:custGeom>
              <a:avLst/>
              <a:pathLst>
                <a:path w="4320144" h="2676844">
                  <a:moveTo>
                    <a:pt x="4320144" y="0"/>
                  </a:moveTo>
                  <a:lnTo>
                    <a:pt x="3933266" y="287403"/>
                  </a:lnTo>
                  <a:lnTo>
                    <a:pt x="3533491" y="543086"/>
                  </a:lnTo>
                  <a:lnTo>
                    <a:pt x="3146613" y="808712"/>
                  </a:lnTo>
                  <a:lnTo>
                    <a:pt x="2746838" y="1045086"/>
                  </a:lnTo>
                  <a:lnTo>
                    <a:pt x="2347063" y="1282430"/>
                  </a:lnTo>
                  <a:lnTo>
                    <a:pt x="1960185" y="1527880"/>
                  </a:lnTo>
                  <a:lnTo>
                    <a:pt x="1560410" y="1767889"/>
                  </a:lnTo>
                  <a:lnTo>
                    <a:pt x="1173531" y="2020788"/>
                  </a:lnTo>
                  <a:lnTo>
                    <a:pt x="773757" y="2242376"/>
                  </a:lnTo>
                  <a:lnTo>
                    <a:pt x="399774" y="2458455"/>
                  </a:lnTo>
                  <a:lnTo>
                    <a:pt x="0" y="26768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749506"/>
              <a:ext cx="4320144" cy="2835640"/>
            </a:xfrm>
            <a:custGeom>
              <a:avLst/>
              <a:pathLst>
                <a:path w="4320144" h="2835640">
                  <a:moveTo>
                    <a:pt x="0" y="2835640"/>
                  </a:moveTo>
                  <a:lnTo>
                    <a:pt x="399774" y="2604295"/>
                  </a:lnTo>
                  <a:lnTo>
                    <a:pt x="773757" y="2375398"/>
                  </a:lnTo>
                  <a:lnTo>
                    <a:pt x="1173531" y="2140665"/>
                  </a:lnTo>
                  <a:lnTo>
                    <a:pt x="1560410" y="1872763"/>
                  </a:lnTo>
                  <a:lnTo>
                    <a:pt x="1960185" y="1618517"/>
                  </a:lnTo>
                  <a:lnTo>
                    <a:pt x="2347063" y="1358506"/>
                  </a:lnTo>
                  <a:lnTo>
                    <a:pt x="2746838" y="1107083"/>
                  </a:lnTo>
                  <a:lnTo>
                    <a:pt x="3146613" y="856687"/>
                  </a:lnTo>
                  <a:lnTo>
                    <a:pt x="3533491" y="575303"/>
                  </a:lnTo>
                  <a:lnTo>
                    <a:pt x="3933266" y="30445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975306"/>
              <a:ext cx="4320144" cy="2641168"/>
            </a:xfrm>
            <a:custGeom>
              <a:avLst/>
              <a:pathLst>
                <a:path w="4320144" h="2641168">
                  <a:moveTo>
                    <a:pt x="0" y="2641168"/>
                  </a:moveTo>
                  <a:lnTo>
                    <a:pt x="399774" y="2425835"/>
                  </a:lnTo>
                  <a:lnTo>
                    <a:pt x="773757" y="2200456"/>
                  </a:lnTo>
                  <a:lnTo>
                    <a:pt x="1173531" y="1962779"/>
                  </a:lnTo>
                  <a:lnTo>
                    <a:pt x="1560410" y="1733916"/>
                  </a:lnTo>
                  <a:lnTo>
                    <a:pt x="1960185" y="1512114"/>
                  </a:lnTo>
                  <a:lnTo>
                    <a:pt x="2347063" y="1282687"/>
                  </a:lnTo>
                  <a:lnTo>
                    <a:pt x="2746838" y="1055349"/>
                  </a:lnTo>
                  <a:lnTo>
                    <a:pt x="3146613" y="819687"/>
                  </a:lnTo>
                  <a:lnTo>
                    <a:pt x="3533491" y="551347"/>
                  </a:lnTo>
                  <a:lnTo>
                    <a:pt x="3933266" y="27446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158249"/>
              <a:ext cx="2347063" cy="1426897"/>
            </a:xfrm>
            <a:custGeom>
              <a:avLst/>
              <a:pathLst>
                <a:path w="2347063" h="1426897">
                  <a:moveTo>
                    <a:pt x="0" y="1426897"/>
                  </a:moveTo>
                  <a:lnTo>
                    <a:pt x="399774" y="1189435"/>
                  </a:lnTo>
                  <a:lnTo>
                    <a:pt x="773757" y="971136"/>
                  </a:lnTo>
                  <a:lnTo>
                    <a:pt x="1173531" y="722819"/>
                  </a:lnTo>
                  <a:lnTo>
                    <a:pt x="1560410" y="454914"/>
                  </a:lnTo>
                  <a:lnTo>
                    <a:pt x="1960185" y="196266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789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725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6604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95968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244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41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711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30051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558662"/>
            </a:xfrm>
            <a:custGeom>
              <a:avLst/>
              <a:pathLst>
                <a:path w="4288048" h="2558662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  <a:lnTo>
                    <a:pt x="4288048" y="827589"/>
                  </a:lnTo>
                  <a:lnTo>
                    <a:pt x="3904044" y="1597459"/>
                  </a:lnTo>
                  <a:lnTo>
                    <a:pt x="3507239" y="1356120"/>
                  </a:lnTo>
                  <a:lnTo>
                    <a:pt x="3123235" y="2066091"/>
                  </a:lnTo>
                  <a:lnTo>
                    <a:pt x="2726430" y="2042570"/>
                  </a:lnTo>
                  <a:lnTo>
                    <a:pt x="2329626" y="1845803"/>
                  </a:lnTo>
                  <a:lnTo>
                    <a:pt x="1945622" y="1977887"/>
                  </a:lnTo>
                  <a:lnTo>
                    <a:pt x="1548817" y="1665011"/>
                  </a:lnTo>
                  <a:lnTo>
                    <a:pt x="1164813" y="2424961"/>
                  </a:lnTo>
                  <a:lnTo>
                    <a:pt x="768008" y="2558662"/>
                  </a:lnTo>
                  <a:lnTo>
                    <a:pt x="396804" y="2502585"/>
                  </a:lnTo>
                  <a:lnTo>
                    <a:pt x="0" y="21738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1936454"/>
            </a:xfrm>
            <a:custGeom>
              <a:avLst/>
              <a:pathLst>
                <a:path w="4288048" h="1936454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404541"/>
              <a:ext cx="4288048" cy="1731073"/>
            </a:xfrm>
            <a:custGeom>
              <a:avLst/>
              <a:pathLst>
                <a:path w="4288048" h="1731073">
                  <a:moveTo>
                    <a:pt x="4288048" y="0"/>
                  </a:moveTo>
                  <a:lnTo>
                    <a:pt x="3904044" y="769870"/>
                  </a:lnTo>
                  <a:lnTo>
                    <a:pt x="3507239" y="528531"/>
                  </a:lnTo>
                  <a:lnTo>
                    <a:pt x="3123235" y="1238502"/>
                  </a:lnTo>
                  <a:lnTo>
                    <a:pt x="2726430" y="1214980"/>
                  </a:lnTo>
                  <a:lnTo>
                    <a:pt x="2329626" y="1018214"/>
                  </a:lnTo>
                  <a:lnTo>
                    <a:pt x="1945622" y="1150297"/>
                  </a:lnTo>
                  <a:lnTo>
                    <a:pt x="1548817" y="837421"/>
                  </a:lnTo>
                  <a:lnTo>
                    <a:pt x="1164813" y="1597372"/>
                  </a:lnTo>
                  <a:lnTo>
                    <a:pt x="768008" y="1731073"/>
                  </a:lnTo>
                  <a:lnTo>
                    <a:pt x="396804" y="1674996"/>
                  </a:lnTo>
                  <a:lnTo>
                    <a:pt x="0" y="13462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990746"/>
              <a:ext cx="4288048" cy="1833764"/>
            </a:xfrm>
            <a:custGeom>
              <a:avLst/>
              <a:pathLst>
                <a:path w="4288048" h="1833764">
                  <a:moveTo>
                    <a:pt x="0" y="1426091"/>
                  </a:moveTo>
                  <a:lnTo>
                    <a:pt x="396804" y="1774360"/>
                  </a:lnTo>
                  <a:lnTo>
                    <a:pt x="768008" y="1833764"/>
                  </a:lnTo>
                  <a:lnTo>
                    <a:pt x="1164813" y="1692131"/>
                  </a:lnTo>
                  <a:lnTo>
                    <a:pt x="1548817" y="887099"/>
                  </a:lnTo>
                  <a:lnTo>
                    <a:pt x="1945622" y="1218535"/>
                  </a:lnTo>
                  <a:lnTo>
                    <a:pt x="2329626" y="1078616"/>
                  </a:lnTo>
                  <a:lnTo>
                    <a:pt x="2726430" y="1287055"/>
                  </a:lnTo>
                  <a:lnTo>
                    <a:pt x="3123235" y="1311972"/>
                  </a:lnTo>
                  <a:lnTo>
                    <a:pt x="3507239" y="559884"/>
                  </a:lnTo>
                  <a:lnTo>
                    <a:pt x="3904044" y="815540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9865"/>
              <a:ext cx="4288048" cy="1517315"/>
            </a:xfrm>
            <a:custGeom>
              <a:avLst/>
              <a:pathLst>
                <a:path w="4288048" h="1517315">
                  <a:moveTo>
                    <a:pt x="0" y="1517315"/>
                  </a:moveTo>
                  <a:lnTo>
                    <a:pt x="396804" y="1493842"/>
                  </a:lnTo>
                  <a:lnTo>
                    <a:pt x="768008" y="1250043"/>
                  </a:lnTo>
                  <a:lnTo>
                    <a:pt x="1164813" y="951546"/>
                  </a:lnTo>
                  <a:lnTo>
                    <a:pt x="1548817" y="1165484"/>
                  </a:lnTo>
                  <a:lnTo>
                    <a:pt x="1945622" y="1336851"/>
                  </a:lnTo>
                  <a:lnTo>
                    <a:pt x="2329626" y="1151781"/>
                  </a:lnTo>
                  <a:lnTo>
                    <a:pt x="2726430" y="1202501"/>
                  </a:lnTo>
                  <a:lnTo>
                    <a:pt x="3123235" y="1000450"/>
                  </a:lnTo>
                  <a:lnTo>
                    <a:pt x="3507239" y="207359"/>
                  </a:lnTo>
                  <a:lnTo>
                    <a:pt x="3904044" y="0"/>
                  </a:lnTo>
                  <a:lnTo>
                    <a:pt x="4288048" y="5871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877781"/>
              <a:ext cx="2329626" cy="1738693"/>
            </a:xfrm>
            <a:custGeom>
              <a:avLst/>
              <a:pathLst>
                <a:path w="2329626" h="1738693">
                  <a:moveTo>
                    <a:pt x="0" y="539056"/>
                  </a:moveTo>
                  <a:lnTo>
                    <a:pt x="396804" y="738843"/>
                  </a:lnTo>
                  <a:lnTo>
                    <a:pt x="768008" y="1203949"/>
                  </a:lnTo>
                  <a:lnTo>
                    <a:pt x="1164813" y="475402"/>
                  </a:lnTo>
                  <a:lnTo>
                    <a:pt x="1548817" y="0"/>
                  </a:lnTo>
                  <a:lnTo>
                    <a:pt x="1945622" y="224665"/>
                  </a:lnTo>
                  <a:lnTo>
                    <a:pt x="2329626" y="173869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19087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33362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764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6409542" y="2619530"/>
              <a:ext cx="25080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4.5B</a:t>
              </a:r>
            </a:p>
          </p:txBody>
        </p:sp>
        <p:sp>
          <p:nvSpPr>
            <p:cNvPr id="56" name="pl51"/>
            <p:cNvSpPr/>
            <p:nvPr/>
          </p:nvSpPr>
          <p:spPr>
            <a:xfrm>
              <a:off x="6690713" y="5236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43791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690713" y="35219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690713" y="26646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4" name="tx69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R$ 23,68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31/07/24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-14,45 %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-902,37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-711,14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31/07/24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20.790,08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1.842,53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4.956,41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1.881,40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21.709,79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307,58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1.959,88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2024-07-31T12:20:36Z</dcterms:modified>
</cp:coreProperties>
</file>