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01/08/2024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01/08/2024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01/08/2024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01/08/2024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01/08/2024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2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01/08/2024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01/08/2024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01/08/2024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01/08/2024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01/08/2024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01/08/2024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Soares Leite</dc:creator>
  <cp:lastModifiedBy>raphael maciel de lima</cp:lastModifiedBy>
  <cp:revision>54</cp:revision>
  <dcterms:created xsi:type="dcterms:W3CDTF">2024-06-04T13:29:54Z</dcterms:created>
  <dcterms:modified xsi:type="dcterms:W3CDTF">2024-08-01T16:32:08Z</dcterms:modified>
</cp:coreProperties>
</file>