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Paulo Roberto Scalco</a:t>
            </a:r>
            <a:endParaRPr lang="pt-BR" sz="1400" dirty="0">
              <a:solidFill>
                <a:schemeClr val="bg1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rPr/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rPr/>
              <a:t>Ultima atualização - 2024-06-25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das receitas tributárias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25/06/2024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13</cp:revision>
  <dcterms:created xsi:type="dcterms:W3CDTF">2024-06-04T13:29:54Z</dcterms:created>
  <dcterms:modified xsi:type="dcterms:W3CDTF">2024-06-25T10:09:05Z</dcterms:modified>
</cp:coreProperties>
</file>