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2" r:id="rId6"/>
    <p:sldId id="264" r:id="rId7"/>
    <p:sldId id="260" r:id="rId8"/>
    <p:sldId id="261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EF"/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pie-chart-graph-circle-information-3497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biovianna.com.br/grafico-de-barras-no-exce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t>Ultima atualização - 2024-06-24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PROTEGE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pic>
        <p:nvPicPr>
          <p:cNvPr id="127" name="Imagem 126">
            <a:extLst>
              <a:ext uri="{FF2B5EF4-FFF2-40B4-BE49-F238E27FC236}">
                <a16:creationId xmlns:a16="http://schemas.microsoft.com/office/drawing/2014/main" id="{49D3A117-427F-4E31-9C0E-167AB741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5355" y="2091419"/>
            <a:ext cx="3028405" cy="2664050"/>
          </a:xfrm>
          <a:prstGeom prst="rect">
            <a:avLst/>
          </a:prstGeom>
        </p:spPr>
      </p:pic>
      <p:graphicFrame>
        <p:nvGraphicFramePr>
          <p:cNvPr id="128" name="Tabela 127">
            <a:extLst>
              <a:ext uri="{FF2B5EF4-FFF2-40B4-BE49-F238E27FC236}">
                <a16:creationId xmlns:a16="http://schemas.microsoft.com/office/drawing/2014/main" id="{64C13A85-5C4B-4DFF-B463-C4A9A068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07509"/>
              </p:ext>
            </p:extLst>
          </p:nvPr>
        </p:nvGraphicFramePr>
        <p:xfrm>
          <a:off x="365202" y="1590629"/>
          <a:ext cx="6814457" cy="3164840"/>
        </p:xfrm>
        <a:graphic>
          <a:graphicData uri="http://schemas.openxmlformats.org/drawingml/2006/table">
            <a:tbl>
              <a:tblPr/>
              <a:tblGrid>
                <a:gridCol w="1922417">
                  <a:extLst>
                    <a:ext uri="{9D8B030D-6E8A-4147-A177-3AD203B41FA5}">
                      <a16:colId xmlns:a16="http://schemas.microsoft.com/office/drawing/2014/main" val="184730064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02859708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91710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80469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65906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3033963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067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9763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79,14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83,17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239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 de 2%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8874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942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FUNDEINFRA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89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10,68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7,66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281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2,89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1609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F67723C-D7B5-461C-98A0-8FFAAA9E22B8}"/>
              </a:ext>
            </a:extLst>
          </p:cNvPr>
          <p:cNvSpPr txBox="1"/>
          <p:nvPr/>
        </p:nvSpPr>
        <p:spPr>
          <a:xfrm>
            <a:off x="7820297" y="1193074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de participação percentual das receitas tributárias</a:t>
            </a:r>
          </a:p>
        </p:txBody>
      </p:sp>
    </p:spTree>
    <p:extLst>
      <p:ext uri="{BB962C8B-B14F-4D97-AF65-F5344CB8AC3E}">
        <p14:creationId xmlns:p14="http://schemas.microsoft.com/office/powerpoint/2010/main" val="6152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Totais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90873"/>
              </p:ext>
            </p:extLst>
          </p:nvPr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ICMS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613304-E232-4FB0-BECA-A5F083A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Receitas totais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1E67102-7EDF-43D6-8B44-4D1E38F162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Acumulado mês X acumulado mês anterior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DC1B7A2-90C2-4FC1-84BD-2801AB4E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80989"/>
              </p:ext>
            </p:extLst>
          </p:nvPr>
        </p:nvGraphicFramePr>
        <p:xfrm>
          <a:off x="365202" y="945787"/>
          <a:ext cx="8308536" cy="5217160"/>
        </p:xfrm>
        <a:graphic>
          <a:graphicData uri="http://schemas.openxmlformats.org/drawingml/2006/table">
            <a:tbl>
              <a:tblPr/>
              <a:tblGrid>
                <a:gridCol w="1038567">
                  <a:extLst>
                    <a:ext uri="{9D8B030D-6E8A-4147-A177-3AD203B41FA5}">
                      <a16:colId xmlns:a16="http://schemas.microsoft.com/office/drawing/2014/main" val="303435988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1729919701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9035795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8298487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4366554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38564860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89659762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496696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</a:t>
                      </a:r>
                      <a:r>
                        <a:rPr lang="pt-BR" sz="1000" b="1" i="0" u="none" cap="none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Acvumulado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PARTICIPAÇÃO 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Mensal</a:t>
                      </a: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mês ano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Var (%)</a:t>
                      </a:r>
                    </a:p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/Mês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28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5.921.307.395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3.203.406.598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24,79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4.919.881.043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2.638.559.089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5.032.930.611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2.628.905.429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3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4.152.785.139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2.265.567.072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17,53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1.346.681.998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727.200.346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5,63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4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966.984.368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582.167.707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4,51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757.479.033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389.488.423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3,01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4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522.677.840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248.388.615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8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423.931.299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176.083.903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8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140.026.775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61.156.082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0,47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24.184.685.501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12.920.923.261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244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09AF3D3-321B-470C-B867-37C4EA4D2392}"/>
              </a:ext>
            </a:extLst>
          </p:cNvPr>
          <p:cNvSpPr txBox="1"/>
          <p:nvPr/>
        </p:nvSpPr>
        <p:spPr>
          <a:xfrm>
            <a:off x="8893834" y="1245326"/>
            <a:ext cx="270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em barras da variação mês/Mês anterior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EAD92B-0FC8-4203-85B3-B41E6789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71255" y="2112224"/>
            <a:ext cx="3520745" cy="21718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B99E71-5194-414E-A5D1-0846FF987C53}"/>
              </a:ext>
            </a:extLst>
          </p:cNvPr>
          <p:cNvSpPr txBox="1"/>
          <p:nvPr/>
        </p:nvSpPr>
        <p:spPr>
          <a:xfrm>
            <a:off x="8671255" y="4284112"/>
            <a:ext cx="3520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fabiovianna.com.br/grafico-de-barras-no-excel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78354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613304-E232-4FB0-BECA-A5F083A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Receitas totais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1E67102-7EDF-43D6-8B44-4D1E38F162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Projetado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DC1B7A2-90C2-4FC1-84BD-2801AB4E6F1F}"/>
              </a:ext>
            </a:extLst>
          </p:cNvPr>
          <p:cNvGraphicFramePr>
            <a:graphicFrameLocks noGrp="1"/>
          </p:cNvGraphicFramePr>
          <p:nvPr/>
        </p:nvGraphicFramePr>
        <p:xfrm>
          <a:off x="365202" y="945787"/>
          <a:ext cx="8308536" cy="5217160"/>
        </p:xfrm>
        <a:graphic>
          <a:graphicData uri="http://schemas.openxmlformats.org/drawingml/2006/table">
            <a:tbl>
              <a:tblPr/>
              <a:tblGrid>
                <a:gridCol w="1038567">
                  <a:extLst>
                    <a:ext uri="{9D8B030D-6E8A-4147-A177-3AD203B41FA5}">
                      <a16:colId xmlns:a16="http://schemas.microsoft.com/office/drawing/2014/main" val="303435988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1729919701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9035795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8298487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4366554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38564860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89659762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496696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</a:t>
                      </a:r>
                      <a:r>
                        <a:rPr lang="pt-BR" sz="1000" b="1" i="0" u="none" cap="none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Acvumulado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PARTICIPAÇÃO 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Mensal</a:t>
                      </a: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mês ano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Var (%)</a:t>
                      </a:r>
                    </a:p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/Mês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28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5.921.307.395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3.203.406.598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24,79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4.919.881.043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2.638.559.089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5.032.930.611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2.628.905.429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3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4.152.785.139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2.265.567.072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17,53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1.346.681.998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727.200.346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5,63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4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966.984.368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582.167.707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4,51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757.479.033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389.488.423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3,01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4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522.677.840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248.388.615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8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423.931.299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176.083.903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8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140.026.775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61.156.082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0,47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24.184.685.501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12.920.923.261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5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IPVA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ITCD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FUNDEINFRA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39432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860</Words>
  <Application>Microsoft Office PowerPoint</Application>
  <PresentationFormat>Widescreen</PresentationFormat>
  <Paragraphs>445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Microsoft JhengHei</vt:lpstr>
      <vt:lpstr>Microsoft YaHei</vt:lpstr>
      <vt:lpstr>20</vt:lpstr>
      <vt:lpstr>Arial</vt:lpstr>
      <vt:lpstr>Calibri</vt:lpstr>
      <vt:lpstr>RRF_template_01</vt:lpstr>
      <vt:lpstr>Acompanhamento Receitas</vt:lpstr>
      <vt:lpstr>Receitas Tributárias</vt:lpstr>
      <vt:lpstr>Receitas Tributárias</vt:lpstr>
      <vt:lpstr>Receitas Tributárias</vt:lpstr>
      <vt:lpstr>Receitas totais</vt:lpstr>
      <vt:lpstr>Receitas totais</vt:lpstr>
      <vt:lpstr>Receitas Tributárias</vt:lpstr>
      <vt:lpstr>Receitas Tributárias</vt:lpstr>
      <vt:lpstr>Receitas Tributárias</vt:lpstr>
      <vt:lpstr>Receitas Tributárias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20</cp:revision>
  <dcterms:created xsi:type="dcterms:W3CDTF">2024-06-04T13:29:54Z</dcterms:created>
  <dcterms:modified xsi:type="dcterms:W3CDTF">2024-06-25T13:01:23Z</dcterms:modified>
</cp:coreProperties>
</file>