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25/07/2024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46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" name="tx50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60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46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6" name="tx50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60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7985681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3118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9417527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10703869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426557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71289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99240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e+05"/>
                <a:gridCol w="72000"/>
                <a:gridCol w="684000"/>
                <a:gridCol w="9e+05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793381" y="2746158"/>
              <a:ext cx="32267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793381" y="3808435"/>
              <a:ext cx="5169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793381" y="3100250"/>
              <a:ext cx="1414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793381" y="2392065"/>
              <a:ext cx="4029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333039" y="5224805"/>
              <a:ext cx="46034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793381" y="3454343"/>
              <a:ext cx="575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793381" y="2037973"/>
              <a:ext cx="4375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793381" y="4516620"/>
              <a:ext cx="105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793381" y="4162528"/>
              <a:ext cx="506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732289" y="4870713"/>
              <a:ext cx="61092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793381" y="1683880"/>
              <a:ext cx="95353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899096" y="2820980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944816" y="285103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147,78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58263" y="388325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0398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23,68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47970" y="317507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9369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64,76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979338" y="2466888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1025058" y="249694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184,53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62346" y="5299628"/>
              <a:ext cx="305705" cy="169038"/>
            </a:xfrm>
            <a:custGeom>
              <a:avLst/>
              <a:pathLst>
                <a:path w="305705" h="169038">
                  <a:moveTo>
                    <a:pt x="0" y="169038"/>
                  </a:moveTo>
                  <a:lnTo>
                    <a:pt x="278273" y="169038"/>
                  </a:lnTo>
                  <a:lnTo>
                    <a:pt x="277169" y="169016"/>
                  </a:lnTo>
                  <a:lnTo>
                    <a:pt x="281580" y="168838"/>
                  </a:lnTo>
                  <a:lnTo>
                    <a:pt x="285906" y="167955"/>
                  </a:lnTo>
                  <a:lnTo>
                    <a:pt x="290033" y="166389"/>
                  </a:lnTo>
                  <a:lnTo>
                    <a:pt x="293857" y="164182"/>
                  </a:lnTo>
                  <a:lnTo>
                    <a:pt x="297276" y="161390"/>
                  </a:lnTo>
                  <a:lnTo>
                    <a:pt x="300204" y="158086"/>
                  </a:lnTo>
                  <a:lnTo>
                    <a:pt x="302563" y="154354"/>
                  </a:lnTo>
                  <a:lnTo>
                    <a:pt x="304294" y="150293"/>
                  </a:lnTo>
                  <a:lnTo>
                    <a:pt x="305350" y="146006"/>
                  </a:lnTo>
                  <a:lnTo>
                    <a:pt x="305705" y="141606"/>
                  </a:lnTo>
                  <a:lnTo>
                    <a:pt x="305705" y="27432"/>
                  </a:lnTo>
                  <a:lnTo>
                    <a:pt x="305350" y="23031"/>
                  </a:lnTo>
                  <a:lnTo>
                    <a:pt x="304294" y="18745"/>
                  </a:lnTo>
                  <a:lnTo>
                    <a:pt x="302563" y="14683"/>
                  </a:lnTo>
                  <a:lnTo>
                    <a:pt x="300204" y="10952"/>
                  </a:lnTo>
                  <a:lnTo>
                    <a:pt x="297276" y="7647"/>
                  </a:lnTo>
                  <a:lnTo>
                    <a:pt x="293857" y="4855"/>
                  </a:lnTo>
                  <a:lnTo>
                    <a:pt x="290033" y="2648"/>
                  </a:lnTo>
                  <a:lnTo>
                    <a:pt x="285906" y="1083"/>
                  </a:lnTo>
                  <a:lnTo>
                    <a:pt x="281580" y="200"/>
                  </a:lnTo>
                  <a:lnTo>
                    <a:pt x="278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54665" y="5329680"/>
              <a:ext cx="3676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-210,82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64117" y="352916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0983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26,36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1013937" y="2112795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059657" y="214284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200,37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47261" y="459144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69298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4,83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57209" y="42373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70292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23,19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538339" y="4945535"/>
              <a:ext cx="398816" cy="169038"/>
            </a:xfrm>
            <a:custGeom>
              <a:avLst/>
              <a:pathLst>
                <a:path w="398816" h="169038">
                  <a:moveTo>
                    <a:pt x="27431" y="169038"/>
                  </a:moveTo>
                  <a:lnTo>
                    <a:pt x="371384" y="169038"/>
                  </a:lnTo>
                  <a:lnTo>
                    <a:pt x="370280" y="169016"/>
                  </a:lnTo>
                  <a:lnTo>
                    <a:pt x="374691" y="168838"/>
                  </a:lnTo>
                  <a:lnTo>
                    <a:pt x="379016" y="167955"/>
                  </a:lnTo>
                  <a:lnTo>
                    <a:pt x="383144" y="166389"/>
                  </a:lnTo>
                  <a:lnTo>
                    <a:pt x="386968" y="164182"/>
                  </a:lnTo>
                  <a:lnTo>
                    <a:pt x="390387" y="161390"/>
                  </a:lnTo>
                  <a:lnTo>
                    <a:pt x="393315" y="158086"/>
                  </a:lnTo>
                  <a:lnTo>
                    <a:pt x="395674" y="154354"/>
                  </a:lnTo>
                  <a:lnTo>
                    <a:pt x="397405" y="150293"/>
                  </a:lnTo>
                  <a:lnTo>
                    <a:pt x="398461" y="146006"/>
                  </a:lnTo>
                  <a:lnTo>
                    <a:pt x="398816" y="141606"/>
                  </a:lnTo>
                  <a:lnTo>
                    <a:pt x="398816" y="27432"/>
                  </a:lnTo>
                  <a:lnTo>
                    <a:pt x="398461" y="23031"/>
                  </a:lnTo>
                  <a:lnTo>
                    <a:pt x="397405" y="18745"/>
                  </a:lnTo>
                  <a:lnTo>
                    <a:pt x="395674" y="14683"/>
                  </a:lnTo>
                  <a:lnTo>
                    <a:pt x="393315" y="10952"/>
                  </a:lnTo>
                  <a:lnTo>
                    <a:pt x="390387" y="7647"/>
                  </a:lnTo>
                  <a:lnTo>
                    <a:pt x="386968" y="4855"/>
                  </a:lnTo>
                  <a:lnTo>
                    <a:pt x="383144" y="2648"/>
                  </a:lnTo>
                  <a:lnTo>
                    <a:pt x="379016" y="1083"/>
                  </a:lnTo>
                  <a:lnTo>
                    <a:pt x="374691" y="200"/>
                  </a:lnTo>
                  <a:lnTo>
                    <a:pt x="3713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584059" y="4975587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-27,98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1529954" y="1758703"/>
              <a:ext cx="287656" cy="169038"/>
            </a:xfrm>
            <a:custGeom>
              <a:avLst/>
              <a:pathLst>
                <a:path w="287656" h="169038">
                  <a:moveTo>
                    <a:pt x="27431" y="169038"/>
                  </a:moveTo>
                  <a:lnTo>
                    <a:pt x="287656" y="169038"/>
                  </a:lnTo>
                  <a:lnTo>
                    <a:pt x="2876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1575674" y="1788755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436,69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9364705" y="5336581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30282" y="464290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542401" y="3905579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433974" y="321202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80690" y="2857934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230442" y="2503842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34308" y="214974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07725" y="181130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5667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933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23008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66679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5"/>
            <p:cNvSpPr/>
            <p:nvPr/>
          </p:nvSpPr>
          <p:spPr>
            <a:xfrm>
              <a:off x="10270251" y="5657925"/>
              <a:ext cx="172846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76"/>
            <p:cNvSpPr/>
            <p:nvPr/>
          </p:nvSpPr>
          <p:spPr>
            <a:xfrm>
              <a:off x="1076936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1158044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594751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6" name="tx80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465394" y="1438026"/>
              <a:ext cx="2440766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56815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194387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297488" y="1682640"/>
              <a:ext cx="4445678" cy="1390284"/>
            </a:xfrm>
            <a:custGeom>
              <a:avLst/>
              <a:pathLst>
                <a:path w="4445678" h="1390284">
                  <a:moveTo>
                    <a:pt x="0" y="1390284"/>
                  </a:moveTo>
                  <a:lnTo>
                    <a:pt x="411391" y="1277610"/>
                  </a:lnTo>
                  <a:lnTo>
                    <a:pt x="796240" y="1169441"/>
                  </a:lnTo>
                  <a:lnTo>
                    <a:pt x="1207632" y="1048663"/>
                  </a:lnTo>
                  <a:lnTo>
                    <a:pt x="1605752" y="927125"/>
                  </a:lnTo>
                  <a:lnTo>
                    <a:pt x="2017143" y="802943"/>
                  </a:lnTo>
                  <a:lnTo>
                    <a:pt x="2415264" y="678158"/>
                  </a:lnTo>
                  <a:lnTo>
                    <a:pt x="2826655" y="546582"/>
                  </a:lnTo>
                  <a:lnTo>
                    <a:pt x="3238046" y="407507"/>
                  </a:lnTo>
                  <a:lnTo>
                    <a:pt x="3636166" y="270018"/>
                  </a:lnTo>
                  <a:lnTo>
                    <a:pt x="4047558" y="13587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351055"/>
              <a:ext cx="2017143" cy="703105"/>
            </a:xfrm>
            <a:custGeom>
              <a:avLst/>
              <a:pathLst>
                <a:path w="2017143" h="703105">
                  <a:moveTo>
                    <a:pt x="0" y="703105"/>
                  </a:moveTo>
                  <a:lnTo>
                    <a:pt x="411391" y="573144"/>
                  </a:lnTo>
                  <a:lnTo>
                    <a:pt x="796240" y="448426"/>
                  </a:lnTo>
                  <a:lnTo>
                    <a:pt x="1207632" y="298395"/>
                  </a:lnTo>
                  <a:lnTo>
                    <a:pt x="1605752" y="153088"/>
                  </a:lnTo>
                  <a:lnTo>
                    <a:pt x="201714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451003"/>
              <a:ext cx="4445678" cy="1603134"/>
            </a:xfrm>
            <a:custGeom>
              <a:avLst/>
              <a:pathLst>
                <a:path w="4445678" h="1603134">
                  <a:moveTo>
                    <a:pt x="0" y="1603134"/>
                  </a:moveTo>
                  <a:lnTo>
                    <a:pt x="411391" y="1473073"/>
                  </a:lnTo>
                  <a:lnTo>
                    <a:pt x="796240" y="1342228"/>
                  </a:lnTo>
                  <a:lnTo>
                    <a:pt x="1207632" y="1203795"/>
                  </a:lnTo>
                  <a:lnTo>
                    <a:pt x="1605752" y="1057189"/>
                  </a:lnTo>
                  <a:lnTo>
                    <a:pt x="2017143" y="903996"/>
                  </a:lnTo>
                  <a:lnTo>
                    <a:pt x="2415264" y="753448"/>
                  </a:lnTo>
                  <a:lnTo>
                    <a:pt x="2826655" y="601955"/>
                  </a:lnTo>
                  <a:lnTo>
                    <a:pt x="3238046" y="451001"/>
                  </a:lnTo>
                  <a:lnTo>
                    <a:pt x="3636166" y="301619"/>
                  </a:lnTo>
                  <a:lnTo>
                    <a:pt x="4047558" y="152180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52267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89839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0410" y="25681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0410" y="1943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088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051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463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4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36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1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2755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17014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3282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243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489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4880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779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1727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16384" y="2679564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16384" y="2172235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16384" y="1664906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49815" y="1531374"/>
              <a:ext cx="4668605" cy="1541551"/>
            </a:xfrm>
            <a:custGeom>
              <a:avLst/>
              <a:pathLst>
                <a:path w="4668605" h="1541551">
                  <a:moveTo>
                    <a:pt x="0" y="1541551"/>
                  </a:moveTo>
                  <a:lnTo>
                    <a:pt x="432020" y="1450309"/>
                  </a:lnTo>
                  <a:lnTo>
                    <a:pt x="836168" y="1350300"/>
                  </a:lnTo>
                  <a:lnTo>
                    <a:pt x="1268188" y="1269434"/>
                  </a:lnTo>
                  <a:lnTo>
                    <a:pt x="1686272" y="1179827"/>
                  </a:lnTo>
                  <a:lnTo>
                    <a:pt x="2118292" y="1092511"/>
                  </a:lnTo>
                  <a:lnTo>
                    <a:pt x="2536376" y="996139"/>
                  </a:lnTo>
                  <a:lnTo>
                    <a:pt x="2968396" y="883796"/>
                  </a:lnTo>
                  <a:lnTo>
                    <a:pt x="3400417" y="700863"/>
                  </a:lnTo>
                  <a:lnTo>
                    <a:pt x="3818501" y="209792"/>
                  </a:lnTo>
                  <a:lnTo>
                    <a:pt x="4250521" y="87743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49815" y="2568546"/>
              <a:ext cx="2118292" cy="431612"/>
            </a:xfrm>
            <a:custGeom>
              <a:avLst/>
              <a:pathLst>
                <a:path w="2118292" h="431612">
                  <a:moveTo>
                    <a:pt x="0" y="431612"/>
                  </a:moveTo>
                  <a:lnTo>
                    <a:pt x="432020" y="340202"/>
                  </a:lnTo>
                  <a:lnTo>
                    <a:pt x="836168" y="254343"/>
                  </a:lnTo>
                  <a:lnTo>
                    <a:pt x="1268188" y="164645"/>
                  </a:lnTo>
                  <a:lnTo>
                    <a:pt x="1686272" y="80322"/>
                  </a:lnTo>
                  <a:lnTo>
                    <a:pt x="211829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49815" y="1451003"/>
              <a:ext cx="4668605" cy="1549155"/>
            </a:xfrm>
            <a:custGeom>
              <a:avLst/>
              <a:pathLst>
                <a:path w="4668605" h="1549155">
                  <a:moveTo>
                    <a:pt x="0" y="1549155"/>
                  </a:moveTo>
                  <a:lnTo>
                    <a:pt x="432020" y="1457693"/>
                  </a:lnTo>
                  <a:lnTo>
                    <a:pt x="836168" y="1346185"/>
                  </a:lnTo>
                  <a:lnTo>
                    <a:pt x="1268188" y="1246033"/>
                  </a:lnTo>
                  <a:lnTo>
                    <a:pt x="1686272" y="1140685"/>
                  </a:lnTo>
                  <a:lnTo>
                    <a:pt x="2118292" y="1034078"/>
                  </a:lnTo>
                  <a:lnTo>
                    <a:pt x="2536376" y="916762"/>
                  </a:lnTo>
                  <a:lnTo>
                    <a:pt x="2968396" y="784095"/>
                  </a:lnTo>
                  <a:lnTo>
                    <a:pt x="3400417" y="612247"/>
                  </a:lnTo>
                  <a:lnTo>
                    <a:pt x="3818501" y="255267"/>
                  </a:lnTo>
                  <a:lnTo>
                    <a:pt x="4250521" y="112237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04629" y="263557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04629" y="212824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04629" y="161936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1590" y="2679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1590" y="21722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1590" y="1664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183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1800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6810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182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831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4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051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2989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86758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650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357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134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17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5743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76883" y="534130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76883" y="499713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76883" y="465297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76883" y="4308812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76883" y="396464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394546" y="3969166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394546" y="5009654"/>
              <a:ext cx="1975202" cy="573922"/>
            </a:xfrm>
            <a:custGeom>
              <a:avLst/>
              <a:pathLst>
                <a:path w="1975202" h="573922">
                  <a:moveTo>
                    <a:pt x="0" y="573922"/>
                  </a:moveTo>
                  <a:lnTo>
                    <a:pt x="402837" y="471793"/>
                  </a:lnTo>
                  <a:lnTo>
                    <a:pt x="779685" y="360678"/>
                  </a:lnTo>
                  <a:lnTo>
                    <a:pt x="1182522" y="252534"/>
                  </a:lnTo>
                  <a:lnTo>
                    <a:pt x="1572365" y="127300"/>
                  </a:lnTo>
                  <a:lnTo>
                    <a:pt x="197520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394546" y="3983985"/>
              <a:ext cx="4353242" cy="1599591"/>
            </a:xfrm>
            <a:custGeom>
              <a:avLst/>
              <a:pathLst>
                <a:path w="4353242" h="1599591">
                  <a:moveTo>
                    <a:pt x="0" y="1599591"/>
                  </a:moveTo>
                  <a:lnTo>
                    <a:pt x="402837" y="1497462"/>
                  </a:lnTo>
                  <a:lnTo>
                    <a:pt x="779685" y="1351821"/>
                  </a:lnTo>
                  <a:lnTo>
                    <a:pt x="1182522" y="1209644"/>
                  </a:lnTo>
                  <a:lnTo>
                    <a:pt x="1572365" y="1051728"/>
                  </a:lnTo>
                  <a:lnTo>
                    <a:pt x="1975202" y="913101"/>
                  </a:lnTo>
                  <a:lnTo>
                    <a:pt x="2365045" y="769991"/>
                  </a:lnTo>
                  <a:lnTo>
                    <a:pt x="2767882" y="619194"/>
                  </a:lnTo>
                  <a:lnTo>
                    <a:pt x="3170720" y="467387"/>
                  </a:lnTo>
                  <a:lnTo>
                    <a:pt x="3560562" y="305041"/>
                  </a:lnTo>
                  <a:lnTo>
                    <a:pt x="3963400" y="154261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09275" y="52958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09275" y="49516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09275" y="46074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795642" y="4263330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795642" y="391916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42089" y="534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42089" y="4997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42089" y="4652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42089" y="430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42089" y="3964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7973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7706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6974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242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510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778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1606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8896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88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0719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036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4950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2882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5783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72237" y="559111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72237" y="5172123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72237" y="4753132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72237" y="4334140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72237" y="391514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698583" y="3969166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698583" y="4698502"/>
              <a:ext cx="2054005" cy="827731"/>
            </a:xfrm>
            <a:custGeom>
              <a:avLst/>
              <a:pathLst>
                <a:path w="2054005" h="827731">
                  <a:moveTo>
                    <a:pt x="0" y="827731"/>
                  </a:moveTo>
                  <a:lnTo>
                    <a:pt x="418909" y="759471"/>
                  </a:lnTo>
                  <a:lnTo>
                    <a:pt x="810791" y="596827"/>
                  </a:lnTo>
                  <a:lnTo>
                    <a:pt x="1229700" y="380648"/>
                  </a:lnTo>
                  <a:lnTo>
                    <a:pt x="1635096" y="151343"/>
                  </a:lnTo>
                  <a:lnTo>
                    <a:pt x="205400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698583" y="4205082"/>
              <a:ext cx="4526921" cy="1321151"/>
            </a:xfrm>
            <a:custGeom>
              <a:avLst/>
              <a:pathLst>
                <a:path w="4526921" h="1321151">
                  <a:moveTo>
                    <a:pt x="0" y="1321151"/>
                  </a:moveTo>
                  <a:lnTo>
                    <a:pt x="418909" y="1253005"/>
                  </a:lnTo>
                  <a:lnTo>
                    <a:pt x="810791" y="1092200"/>
                  </a:lnTo>
                  <a:lnTo>
                    <a:pt x="1229700" y="935751"/>
                  </a:lnTo>
                  <a:lnTo>
                    <a:pt x="1635096" y="752169"/>
                  </a:lnTo>
                  <a:lnTo>
                    <a:pt x="2054005" y="567507"/>
                  </a:lnTo>
                  <a:lnTo>
                    <a:pt x="2459401" y="415191"/>
                  </a:lnTo>
                  <a:lnTo>
                    <a:pt x="2878311" y="299652"/>
                  </a:lnTo>
                  <a:lnTo>
                    <a:pt x="3297220" y="225424"/>
                  </a:lnTo>
                  <a:lnTo>
                    <a:pt x="3702616" y="154397"/>
                  </a:lnTo>
                  <a:lnTo>
                    <a:pt x="4121525" y="92780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41801" y="55456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04629" y="512664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04629" y="47076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04629" y="42886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60481" y="38711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37443" y="559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37443" y="5172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37443" y="4753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37443" y="4334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37443" y="391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1749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2828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258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7689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11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55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3617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0178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1240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518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6457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218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197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2774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047335" y="6097029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9283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5515864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2"/>
            <p:cNvSpPr/>
            <p:nvPr/>
          </p:nvSpPr>
          <p:spPr>
            <a:xfrm>
              <a:off x="6838888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4488210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5811235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7134259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07398" y="2660812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07398" y="2162539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07398" y="1664265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3135" y="1683870"/>
              <a:ext cx="1514738" cy="1389054"/>
            </a:xfrm>
            <a:custGeom>
              <a:avLst/>
              <a:pathLst>
                <a:path w="1514738" h="1389054">
                  <a:moveTo>
                    <a:pt x="0" y="1389054"/>
                  </a:moveTo>
                  <a:lnTo>
                    <a:pt x="140169" y="1295719"/>
                  </a:lnTo>
                  <a:lnTo>
                    <a:pt x="271296" y="1201098"/>
                  </a:lnTo>
                  <a:lnTo>
                    <a:pt x="411466" y="1096033"/>
                  </a:lnTo>
                  <a:lnTo>
                    <a:pt x="547114" y="974670"/>
                  </a:lnTo>
                  <a:lnTo>
                    <a:pt x="687284" y="843513"/>
                  </a:lnTo>
                  <a:lnTo>
                    <a:pt x="822932" y="719603"/>
                  </a:lnTo>
                  <a:lnTo>
                    <a:pt x="963102" y="572323"/>
                  </a:lnTo>
                  <a:lnTo>
                    <a:pt x="1103272" y="417324"/>
                  </a:lnTo>
                  <a:lnTo>
                    <a:pt x="1238920" y="269098"/>
                  </a:lnTo>
                  <a:lnTo>
                    <a:pt x="1379090" y="132237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3135" y="2286965"/>
              <a:ext cx="687284" cy="744288"/>
            </a:xfrm>
            <a:custGeom>
              <a:avLst/>
              <a:pathLst>
                <a:path w="687284" h="744288">
                  <a:moveTo>
                    <a:pt x="0" y="744288"/>
                  </a:moveTo>
                  <a:lnTo>
                    <a:pt x="140169" y="608655"/>
                  </a:lnTo>
                  <a:lnTo>
                    <a:pt x="271296" y="464996"/>
                  </a:lnTo>
                  <a:lnTo>
                    <a:pt x="411466" y="307932"/>
                  </a:lnTo>
                  <a:lnTo>
                    <a:pt x="547114" y="162897"/>
                  </a:lnTo>
                  <a:lnTo>
                    <a:pt x="68728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3135" y="1451003"/>
              <a:ext cx="1514738" cy="1580548"/>
            </a:xfrm>
            <a:custGeom>
              <a:avLst/>
              <a:pathLst>
                <a:path w="1514738" h="1580548">
                  <a:moveTo>
                    <a:pt x="0" y="1580548"/>
                  </a:moveTo>
                  <a:lnTo>
                    <a:pt x="140169" y="1444997"/>
                  </a:lnTo>
                  <a:lnTo>
                    <a:pt x="271296" y="1305099"/>
                  </a:lnTo>
                  <a:lnTo>
                    <a:pt x="411466" y="1164717"/>
                  </a:lnTo>
                  <a:lnTo>
                    <a:pt x="547114" y="1018479"/>
                  </a:lnTo>
                  <a:lnTo>
                    <a:pt x="687284" y="872778"/>
                  </a:lnTo>
                  <a:lnTo>
                    <a:pt x="822932" y="724681"/>
                  </a:lnTo>
                  <a:lnTo>
                    <a:pt x="963102" y="573352"/>
                  </a:lnTo>
                  <a:lnTo>
                    <a:pt x="1103272" y="422247"/>
                  </a:lnTo>
                  <a:lnTo>
                    <a:pt x="1238920" y="276841"/>
                  </a:lnTo>
                  <a:lnTo>
                    <a:pt x="1379090" y="138666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795642" y="261681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211890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1618783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2603" y="2660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2603" y="2162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2603" y="1664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330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460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041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623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20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787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198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06495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89070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4528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731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5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79816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5065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24544" y="288499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24544" y="2558652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24544" y="223231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24544" y="190596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24544" y="157962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08346" y="1569082"/>
              <a:ext cx="1676023" cy="1503843"/>
            </a:xfrm>
            <a:custGeom>
              <a:avLst/>
              <a:pathLst>
                <a:path w="1676023" h="1503843">
                  <a:moveTo>
                    <a:pt x="0" y="1503843"/>
                  </a:moveTo>
                  <a:lnTo>
                    <a:pt x="155094" y="1374426"/>
                  </a:lnTo>
                  <a:lnTo>
                    <a:pt x="300183" y="1253237"/>
                  </a:lnTo>
                  <a:lnTo>
                    <a:pt x="455278" y="1109665"/>
                  </a:lnTo>
                  <a:lnTo>
                    <a:pt x="605369" y="987754"/>
                  </a:lnTo>
                  <a:lnTo>
                    <a:pt x="760464" y="856663"/>
                  </a:lnTo>
                  <a:lnTo>
                    <a:pt x="910556" y="719165"/>
                  </a:lnTo>
                  <a:lnTo>
                    <a:pt x="1065650" y="584634"/>
                  </a:lnTo>
                  <a:lnTo>
                    <a:pt x="1220745" y="437813"/>
                  </a:lnTo>
                  <a:lnTo>
                    <a:pt x="1370837" y="286374"/>
                  </a:lnTo>
                  <a:lnTo>
                    <a:pt x="1525931" y="143851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08346" y="2345131"/>
              <a:ext cx="760464" cy="723309"/>
            </a:xfrm>
            <a:custGeom>
              <a:avLst/>
              <a:pathLst>
                <a:path w="760464" h="723309">
                  <a:moveTo>
                    <a:pt x="0" y="723309"/>
                  </a:moveTo>
                  <a:lnTo>
                    <a:pt x="155094" y="590161"/>
                  </a:lnTo>
                  <a:lnTo>
                    <a:pt x="300183" y="462682"/>
                  </a:lnTo>
                  <a:lnTo>
                    <a:pt x="455278" y="307627"/>
                  </a:lnTo>
                  <a:lnTo>
                    <a:pt x="605369" y="154378"/>
                  </a:lnTo>
                  <a:lnTo>
                    <a:pt x="7604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08346" y="1451003"/>
              <a:ext cx="1676023" cy="1614685"/>
            </a:xfrm>
            <a:custGeom>
              <a:avLst/>
              <a:pathLst>
                <a:path w="1676023" h="1614685">
                  <a:moveTo>
                    <a:pt x="0" y="1614685"/>
                  </a:moveTo>
                  <a:lnTo>
                    <a:pt x="155094" y="1479746"/>
                  </a:lnTo>
                  <a:lnTo>
                    <a:pt x="300183" y="1343040"/>
                  </a:lnTo>
                  <a:lnTo>
                    <a:pt x="455278" y="1196477"/>
                  </a:lnTo>
                  <a:lnTo>
                    <a:pt x="605369" y="1059539"/>
                  </a:lnTo>
                  <a:lnTo>
                    <a:pt x="760464" y="915261"/>
                  </a:lnTo>
                  <a:lnTo>
                    <a:pt x="910556" y="767838"/>
                  </a:lnTo>
                  <a:lnTo>
                    <a:pt x="1065650" y="619637"/>
                  </a:lnTo>
                  <a:lnTo>
                    <a:pt x="1220745" y="467484"/>
                  </a:lnTo>
                  <a:lnTo>
                    <a:pt x="1370837" y="313734"/>
                  </a:lnTo>
                  <a:lnTo>
                    <a:pt x="1525931" y="158234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2789" y="284100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2789" y="251465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2789" y="218676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2789" y="1862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2789" y="153450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89750" y="28849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89750" y="2558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89750" y="2232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89750" y="1905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89750" y="157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344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362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6881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399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7918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36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212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551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8746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228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444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08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401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79163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19104" y="282476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19104" y="241944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19104" y="2014132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19104" y="160881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2906" y="1546589"/>
              <a:ext cx="1676023" cy="1526335"/>
            </a:xfrm>
            <a:custGeom>
              <a:avLst/>
              <a:pathLst>
                <a:path w="1676023" h="1526335">
                  <a:moveTo>
                    <a:pt x="0" y="1526335"/>
                  </a:moveTo>
                  <a:lnTo>
                    <a:pt x="155094" y="1385023"/>
                  </a:lnTo>
                  <a:lnTo>
                    <a:pt x="300183" y="1256647"/>
                  </a:lnTo>
                  <a:lnTo>
                    <a:pt x="455278" y="1126562"/>
                  </a:lnTo>
                  <a:lnTo>
                    <a:pt x="605369" y="981612"/>
                  </a:lnTo>
                  <a:lnTo>
                    <a:pt x="760464" y="844060"/>
                  </a:lnTo>
                  <a:lnTo>
                    <a:pt x="910556" y="706993"/>
                  </a:lnTo>
                  <a:lnTo>
                    <a:pt x="1065650" y="562330"/>
                  </a:lnTo>
                  <a:lnTo>
                    <a:pt x="1220745" y="420814"/>
                  </a:lnTo>
                  <a:lnTo>
                    <a:pt x="1370837" y="286365"/>
                  </a:lnTo>
                  <a:lnTo>
                    <a:pt x="1525931" y="149601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2906" y="2287628"/>
              <a:ext cx="760464" cy="765529"/>
            </a:xfrm>
            <a:custGeom>
              <a:avLst/>
              <a:pathLst>
                <a:path w="760464" h="765529">
                  <a:moveTo>
                    <a:pt x="0" y="765529"/>
                  </a:moveTo>
                  <a:lnTo>
                    <a:pt x="155094" y="624023"/>
                  </a:lnTo>
                  <a:lnTo>
                    <a:pt x="300183" y="498204"/>
                  </a:lnTo>
                  <a:lnTo>
                    <a:pt x="455278" y="332482"/>
                  </a:lnTo>
                  <a:lnTo>
                    <a:pt x="605369" y="165577"/>
                  </a:lnTo>
                  <a:lnTo>
                    <a:pt x="7604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2906" y="1451003"/>
              <a:ext cx="1676023" cy="1601174"/>
            </a:xfrm>
            <a:custGeom>
              <a:avLst/>
              <a:pathLst>
                <a:path w="1676023" h="1601174">
                  <a:moveTo>
                    <a:pt x="0" y="1601174"/>
                  </a:moveTo>
                  <a:lnTo>
                    <a:pt x="155094" y="1458011"/>
                  </a:lnTo>
                  <a:lnTo>
                    <a:pt x="300183" y="1325140"/>
                  </a:lnTo>
                  <a:lnTo>
                    <a:pt x="455278" y="1192867"/>
                  </a:lnTo>
                  <a:lnTo>
                    <a:pt x="605369" y="1055844"/>
                  </a:lnTo>
                  <a:lnTo>
                    <a:pt x="760464" y="911416"/>
                  </a:lnTo>
                  <a:lnTo>
                    <a:pt x="910556" y="769173"/>
                  </a:lnTo>
                  <a:lnTo>
                    <a:pt x="1065650" y="613826"/>
                  </a:lnTo>
                  <a:lnTo>
                    <a:pt x="1220745" y="464968"/>
                  </a:lnTo>
                  <a:lnTo>
                    <a:pt x="1370837" y="317092"/>
                  </a:lnTo>
                  <a:lnTo>
                    <a:pt x="1525931" y="163364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07349" y="278076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07349" y="237545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07349" y="196859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07349" y="156518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84310" y="2824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84310" y="2419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84310" y="2014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84310" y="1608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5800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5818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337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6855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37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892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7668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007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202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684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8900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64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0985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2953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69517" y="287770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69517" y="255400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69517" y="223031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69517" y="190661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69517" y="158292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46234" y="1509663"/>
              <a:ext cx="1534339" cy="1563261"/>
            </a:xfrm>
            <a:custGeom>
              <a:avLst/>
              <a:pathLst>
                <a:path w="1534339" h="1563261">
                  <a:moveTo>
                    <a:pt x="0" y="1563261"/>
                  </a:moveTo>
                  <a:lnTo>
                    <a:pt x="141983" y="1428295"/>
                  </a:lnTo>
                  <a:lnTo>
                    <a:pt x="274807" y="1312529"/>
                  </a:lnTo>
                  <a:lnTo>
                    <a:pt x="416790" y="1165849"/>
                  </a:lnTo>
                  <a:lnTo>
                    <a:pt x="554194" y="1028585"/>
                  </a:lnTo>
                  <a:lnTo>
                    <a:pt x="696177" y="895695"/>
                  </a:lnTo>
                  <a:lnTo>
                    <a:pt x="833581" y="748296"/>
                  </a:lnTo>
                  <a:lnTo>
                    <a:pt x="975564" y="605748"/>
                  </a:lnTo>
                  <a:lnTo>
                    <a:pt x="1117548" y="450278"/>
                  </a:lnTo>
                  <a:lnTo>
                    <a:pt x="1254952" y="297417"/>
                  </a:lnTo>
                  <a:lnTo>
                    <a:pt x="1396935" y="16203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46234" y="2268041"/>
              <a:ext cx="696177" cy="784191"/>
            </a:xfrm>
            <a:custGeom>
              <a:avLst/>
              <a:pathLst>
                <a:path w="696177" h="784191">
                  <a:moveTo>
                    <a:pt x="0" y="784191"/>
                  </a:moveTo>
                  <a:lnTo>
                    <a:pt x="141983" y="647486"/>
                  </a:lnTo>
                  <a:lnTo>
                    <a:pt x="274807" y="503830"/>
                  </a:lnTo>
                  <a:lnTo>
                    <a:pt x="416790" y="349691"/>
                  </a:lnTo>
                  <a:lnTo>
                    <a:pt x="554194" y="165882"/>
                  </a:lnTo>
                  <a:lnTo>
                    <a:pt x="69617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46234" y="1451003"/>
              <a:ext cx="1534339" cy="1601004"/>
            </a:xfrm>
            <a:custGeom>
              <a:avLst/>
              <a:pathLst>
                <a:path w="1534339" h="1601004">
                  <a:moveTo>
                    <a:pt x="0" y="1601004"/>
                  </a:moveTo>
                  <a:lnTo>
                    <a:pt x="141983" y="1463806"/>
                  </a:lnTo>
                  <a:lnTo>
                    <a:pt x="274807" y="1327664"/>
                  </a:lnTo>
                  <a:lnTo>
                    <a:pt x="416790" y="1178900"/>
                  </a:lnTo>
                  <a:lnTo>
                    <a:pt x="554194" y="1041294"/>
                  </a:lnTo>
                  <a:lnTo>
                    <a:pt x="696177" y="893679"/>
                  </a:lnTo>
                  <a:lnTo>
                    <a:pt x="833581" y="744252"/>
                  </a:lnTo>
                  <a:lnTo>
                    <a:pt x="975564" y="596819"/>
                  </a:lnTo>
                  <a:lnTo>
                    <a:pt x="1117548" y="444866"/>
                  </a:lnTo>
                  <a:lnTo>
                    <a:pt x="1254952" y="295560"/>
                  </a:lnTo>
                  <a:lnTo>
                    <a:pt x="1396935" y="15056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01909" y="2832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01909" y="25085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01909" y="2184771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01909" y="186113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01909" y="15374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34723" y="28777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34723" y="255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34723" y="2230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34723" y="1906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34723" y="1582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8821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6302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24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179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118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057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0689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7491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106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009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644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2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106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17424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64077" y="273476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64077" y="231209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64077" y="188942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64077" y="146675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40794" y="2019033"/>
              <a:ext cx="1534339" cy="1053892"/>
            </a:xfrm>
            <a:custGeom>
              <a:avLst/>
              <a:pathLst>
                <a:path w="1534339" h="1053892">
                  <a:moveTo>
                    <a:pt x="0" y="1053892"/>
                  </a:moveTo>
                  <a:lnTo>
                    <a:pt x="141983" y="968155"/>
                  </a:lnTo>
                  <a:lnTo>
                    <a:pt x="274807" y="887030"/>
                  </a:lnTo>
                  <a:lnTo>
                    <a:pt x="416790" y="786653"/>
                  </a:lnTo>
                  <a:lnTo>
                    <a:pt x="554194" y="681597"/>
                  </a:lnTo>
                  <a:lnTo>
                    <a:pt x="696177" y="598347"/>
                  </a:lnTo>
                  <a:lnTo>
                    <a:pt x="833581" y="514874"/>
                  </a:lnTo>
                  <a:lnTo>
                    <a:pt x="975564" y="431771"/>
                  </a:lnTo>
                  <a:lnTo>
                    <a:pt x="1117548" y="332576"/>
                  </a:lnTo>
                  <a:lnTo>
                    <a:pt x="1254952" y="232047"/>
                  </a:lnTo>
                  <a:lnTo>
                    <a:pt x="1396935" y="120164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40794" y="2493517"/>
              <a:ext cx="696177" cy="555082"/>
            </a:xfrm>
            <a:custGeom>
              <a:avLst/>
              <a:pathLst>
                <a:path w="696177" h="555082">
                  <a:moveTo>
                    <a:pt x="0" y="555082"/>
                  </a:moveTo>
                  <a:lnTo>
                    <a:pt x="141983" y="447572"/>
                  </a:lnTo>
                  <a:lnTo>
                    <a:pt x="274807" y="365987"/>
                  </a:lnTo>
                  <a:lnTo>
                    <a:pt x="416790" y="257546"/>
                  </a:lnTo>
                  <a:lnTo>
                    <a:pt x="554194" y="136951"/>
                  </a:lnTo>
                  <a:lnTo>
                    <a:pt x="69617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40794" y="1451003"/>
              <a:ext cx="1534339" cy="1565787"/>
            </a:xfrm>
            <a:custGeom>
              <a:avLst/>
              <a:pathLst>
                <a:path w="1534339" h="1565787">
                  <a:moveTo>
                    <a:pt x="0" y="1565787"/>
                  </a:moveTo>
                  <a:lnTo>
                    <a:pt x="141983" y="1428345"/>
                  </a:lnTo>
                  <a:lnTo>
                    <a:pt x="274807" y="1290189"/>
                  </a:lnTo>
                  <a:lnTo>
                    <a:pt x="416790" y="1149988"/>
                  </a:lnTo>
                  <a:lnTo>
                    <a:pt x="554194" y="1007746"/>
                  </a:lnTo>
                  <a:lnTo>
                    <a:pt x="696177" y="864295"/>
                  </a:lnTo>
                  <a:lnTo>
                    <a:pt x="833581" y="724076"/>
                  </a:lnTo>
                  <a:lnTo>
                    <a:pt x="975564" y="583516"/>
                  </a:lnTo>
                  <a:lnTo>
                    <a:pt x="1117548" y="444247"/>
                  </a:lnTo>
                  <a:lnTo>
                    <a:pt x="1254952" y="300816"/>
                  </a:lnTo>
                  <a:lnTo>
                    <a:pt x="1396935" y="151710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396469" y="26892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50642" y="226661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50642" y="184394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50642" y="142127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29283" y="2734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29283" y="2312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29283" y="1889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29283" y="1466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8277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5758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3697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1635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574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13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0145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6947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5562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465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100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684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6562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23836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63251" y="5660695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63251" y="5059341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63251" y="4457988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31904" y="3969166"/>
              <a:ext cx="1373054" cy="1557076"/>
            </a:xfrm>
            <a:custGeom>
              <a:avLst/>
              <a:pathLst>
                <a:path w="1373054" h="1557076">
                  <a:moveTo>
                    <a:pt x="0" y="1557076"/>
                  </a:moveTo>
                  <a:lnTo>
                    <a:pt x="127058" y="1417961"/>
                  </a:lnTo>
                  <a:lnTo>
                    <a:pt x="245920" y="1284449"/>
                  </a:lnTo>
                  <a:lnTo>
                    <a:pt x="372978" y="1156075"/>
                  </a:lnTo>
                  <a:lnTo>
                    <a:pt x="495938" y="1012805"/>
                  </a:lnTo>
                  <a:lnTo>
                    <a:pt x="622997" y="862370"/>
                  </a:lnTo>
                  <a:lnTo>
                    <a:pt x="745957" y="698934"/>
                  </a:lnTo>
                  <a:lnTo>
                    <a:pt x="873016" y="527059"/>
                  </a:lnTo>
                  <a:lnTo>
                    <a:pt x="1000075" y="377832"/>
                  </a:lnTo>
                  <a:lnTo>
                    <a:pt x="1123035" y="238030"/>
                  </a:lnTo>
                  <a:lnTo>
                    <a:pt x="1250094" y="113977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31904" y="4912795"/>
              <a:ext cx="622997" cy="621457"/>
            </a:xfrm>
            <a:custGeom>
              <a:avLst/>
              <a:pathLst>
                <a:path w="622997" h="621457">
                  <a:moveTo>
                    <a:pt x="0" y="621457"/>
                  </a:moveTo>
                  <a:lnTo>
                    <a:pt x="127058" y="501619"/>
                  </a:lnTo>
                  <a:lnTo>
                    <a:pt x="245920" y="399585"/>
                  </a:lnTo>
                  <a:lnTo>
                    <a:pt x="372978" y="291286"/>
                  </a:lnTo>
                  <a:lnTo>
                    <a:pt x="495938" y="147318"/>
                  </a:lnTo>
                  <a:lnTo>
                    <a:pt x="62299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31904" y="4766637"/>
              <a:ext cx="1373054" cy="824450"/>
            </a:xfrm>
            <a:custGeom>
              <a:avLst/>
              <a:pathLst>
                <a:path w="1373054" h="824450">
                  <a:moveTo>
                    <a:pt x="0" y="824450"/>
                  </a:moveTo>
                  <a:lnTo>
                    <a:pt x="127058" y="760232"/>
                  </a:lnTo>
                  <a:lnTo>
                    <a:pt x="245920" y="688149"/>
                  </a:lnTo>
                  <a:lnTo>
                    <a:pt x="372978" y="618370"/>
                  </a:lnTo>
                  <a:lnTo>
                    <a:pt x="495938" y="540009"/>
                  </a:lnTo>
                  <a:lnTo>
                    <a:pt x="622997" y="463166"/>
                  </a:lnTo>
                  <a:lnTo>
                    <a:pt x="745957" y="382668"/>
                  </a:lnTo>
                  <a:lnTo>
                    <a:pt x="873016" y="300521"/>
                  </a:lnTo>
                  <a:lnTo>
                    <a:pt x="1000075" y="218010"/>
                  </a:lnTo>
                  <a:lnTo>
                    <a:pt x="1123035" y="140554"/>
                  </a:lnTo>
                  <a:lnTo>
                    <a:pt x="1250094" y="68966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32815" y="561521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63448" y="5013860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795642" y="441250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28456" y="5660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28456" y="5059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28456" y="4457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5896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0488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5490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492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49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49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7764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16776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7355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3211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019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667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7608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3582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24544" y="538704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24544" y="5040657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24544" y="4694272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24544" y="4347887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24544" y="4001503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08346" y="4029690"/>
              <a:ext cx="1676023" cy="1561397"/>
            </a:xfrm>
            <a:custGeom>
              <a:avLst/>
              <a:pathLst>
                <a:path w="1676023" h="1561397">
                  <a:moveTo>
                    <a:pt x="0" y="1561397"/>
                  </a:moveTo>
                  <a:lnTo>
                    <a:pt x="155094" y="1434104"/>
                  </a:lnTo>
                  <a:lnTo>
                    <a:pt x="300183" y="1311228"/>
                  </a:lnTo>
                  <a:lnTo>
                    <a:pt x="455278" y="1162921"/>
                  </a:lnTo>
                  <a:lnTo>
                    <a:pt x="605369" y="1029913"/>
                  </a:lnTo>
                  <a:lnTo>
                    <a:pt x="760464" y="891204"/>
                  </a:lnTo>
                  <a:lnTo>
                    <a:pt x="910556" y="749726"/>
                  </a:lnTo>
                  <a:lnTo>
                    <a:pt x="1065650" y="612621"/>
                  </a:lnTo>
                  <a:lnTo>
                    <a:pt x="1220745" y="459612"/>
                  </a:lnTo>
                  <a:lnTo>
                    <a:pt x="1370837" y="308958"/>
                  </a:lnTo>
                  <a:lnTo>
                    <a:pt x="1525931" y="156374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08346" y="4807273"/>
              <a:ext cx="760464" cy="776131"/>
            </a:xfrm>
            <a:custGeom>
              <a:avLst/>
              <a:pathLst>
                <a:path w="760464" h="776131">
                  <a:moveTo>
                    <a:pt x="0" y="776131"/>
                  </a:moveTo>
                  <a:lnTo>
                    <a:pt x="155094" y="633035"/>
                  </a:lnTo>
                  <a:lnTo>
                    <a:pt x="300183" y="494640"/>
                  </a:lnTo>
                  <a:lnTo>
                    <a:pt x="455278" y="322168"/>
                  </a:lnTo>
                  <a:lnTo>
                    <a:pt x="605369" y="167493"/>
                  </a:lnTo>
                  <a:lnTo>
                    <a:pt x="7604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08346" y="3969166"/>
              <a:ext cx="1676023" cy="1617728"/>
            </a:xfrm>
            <a:custGeom>
              <a:avLst/>
              <a:pathLst>
                <a:path w="1676023" h="1617728">
                  <a:moveTo>
                    <a:pt x="0" y="1617728"/>
                  </a:moveTo>
                  <a:lnTo>
                    <a:pt x="155094" y="1478472"/>
                  </a:lnTo>
                  <a:lnTo>
                    <a:pt x="300183" y="1340910"/>
                  </a:lnTo>
                  <a:lnTo>
                    <a:pt x="455278" y="1195371"/>
                  </a:lnTo>
                  <a:lnTo>
                    <a:pt x="605369" y="1056256"/>
                  </a:lnTo>
                  <a:lnTo>
                    <a:pt x="760464" y="907513"/>
                  </a:lnTo>
                  <a:lnTo>
                    <a:pt x="910556" y="760336"/>
                  </a:lnTo>
                  <a:lnTo>
                    <a:pt x="1065650" y="611699"/>
                  </a:lnTo>
                  <a:lnTo>
                    <a:pt x="1220745" y="459241"/>
                  </a:lnTo>
                  <a:lnTo>
                    <a:pt x="1370837" y="307191"/>
                  </a:lnTo>
                  <a:lnTo>
                    <a:pt x="1525931" y="155249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2789" y="534304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2789" y="499666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2789" y="464873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2789" y="43042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2789" y="3956378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89750" y="5387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89750" y="50406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89750" y="46942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89750" y="4347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89750" y="4001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344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36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6881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399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791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36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2121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5517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8746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2287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444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083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401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3573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388590" y="5351220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388590" y="5007288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388590" y="4663355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388590" y="4319423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388590" y="3975490"/>
              <a:ext cx="1674140" cy="0"/>
            </a:xfrm>
            <a:custGeom>
              <a:avLst/>
              <a:pathLst>
                <a:path w="1674140" h="0">
                  <a:moveTo>
                    <a:pt x="0" y="0"/>
                  </a:moveTo>
                  <a:lnTo>
                    <a:pt x="1674140" y="0"/>
                  </a:lnTo>
                  <a:lnTo>
                    <a:pt x="167414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64687" y="4364002"/>
              <a:ext cx="1521945" cy="1227086"/>
            </a:xfrm>
            <a:custGeom>
              <a:avLst/>
              <a:pathLst>
                <a:path w="1521945" h="1227086">
                  <a:moveTo>
                    <a:pt x="0" y="1227086"/>
                  </a:moveTo>
                  <a:lnTo>
                    <a:pt x="140836" y="1131276"/>
                  </a:lnTo>
                  <a:lnTo>
                    <a:pt x="272587" y="1022721"/>
                  </a:lnTo>
                  <a:lnTo>
                    <a:pt x="413424" y="935503"/>
                  </a:lnTo>
                  <a:lnTo>
                    <a:pt x="549717" y="828829"/>
                  </a:lnTo>
                  <a:lnTo>
                    <a:pt x="690554" y="723091"/>
                  </a:lnTo>
                  <a:lnTo>
                    <a:pt x="826848" y="615961"/>
                  </a:lnTo>
                  <a:lnTo>
                    <a:pt x="967685" y="502061"/>
                  </a:lnTo>
                  <a:lnTo>
                    <a:pt x="1108521" y="387372"/>
                  </a:lnTo>
                  <a:lnTo>
                    <a:pt x="1244815" y="263741"/>
                  </a:lnTo>
                  <a:lnTo>
                    <a:pt x="1385652" y="128255"/>
                  </a:lnTo>
                  <a:lnTo>
                    <a:pt x="152194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64687" y="4861293"/>
              <a:ext cx="690554" cy="700329"/>
            </a:xfrm>
            <a:custGeom>
              <a:avLst/>
              <a:pathLst>
                <a:path w="690554" h="700329">
                  <a:moveTo>
                    <a:pt x="0" y="700329"/>
                  </a:moveTo>
                  <a:lnTo>
                    <a:pt x="140836" y="573352"/>
                  </a:lnTo>
                  <a:lnTo>
                    <a:pt x="272587" y="446829"/>
                  </a:lnTo>
                  <a:lnTo>
                    <a:pt x="413424" y="295911"/>
                  </a:lnTo>
                  <a:lnTo>
                    <a:pt x="549717" y="142657"/>
                  </a:lnTo>
                  <a:lnTo>
                    <a:pt x="6905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64687" y="3969166"/>
              <a:ext cx="1521945" cy="1591350"/>
            </a:xfrm>
            <a:custGeom>
              <a:avLst/>
              <a:pathLst>
                <a:path w="1521945" h="1591350">
                  <a:moveTo>
                    <a:pt x="0" y="1591350"/>
                  </a:moveTo>
                  <a:lnTo>
                    <a:pt x="140836" y="1464094"/>
                  </a:lnTo>
                  <a:lnTo>
                    <a:pt x="272587" y="1322619"/>
                  </a:lnTo>
                  <a:lnTo>
                    <a:pt x="413424" y="1184778"/>
                  </a:lnTo>
                  <a:lnTo>
                    <a:pt x="549717" y="1041692"/>
                  </a:lnTo>
                  <a:lnTo>
                    <a:pt x="690554" y="898775"/>
                  </a:lnTo>
                  <a:lnTo>
                    <a:pt x="826848" y="752208"/>
                  </a:lnTo>
                  <a:lnTo>
                    <a:pt x="967685" y="604095"/>
                  </a:lnTo>
                  <a:lnTo>
                    <a:pt x="1108521" y="455162"/>
                  </a:lnTo>
                  <a:lnTo>
                    <a:pt x="1244815" y="303253"/>
                  </a:lnTo>
                  <a:lnTo>
                    <a:pt x="1385652" y="150917"/>
                  </a:lnTo>
                  <a:lnTo>
                    <a:pt x="152194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20981" y="53057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20981" y="496180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20981" y="46178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07349" y="4273941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07349" y="3930008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53795" y="5351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53795" y="5007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53795" y="4663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53795" y="431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53795" y="3975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055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7811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5524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23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0950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66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24204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0005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7389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0663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476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3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331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4463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69517" y="528588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69517" y="482325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69517" y="436062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69517" y="389798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46234" y="3996221"/>
              <a:ext cx="1534339" cy="1578410"/>
            </a:xfrm>
            <a:custGeom>
              <a:avLst/>
              <a:pathLst>
                <a:path w="1534339" h="1578410">
                  <a:moveTo>
                    <a:pt x="0" y="1578410"/>
                  </a:moveTo>
                  <a:lnTo>
                    <a:pt x="141983" y="1433268"/>
                  </a:lnTo>
                  <a:lnTo>
                    <a:pt x="274807" y="1304869"/>
                  </a:lnTo>
                  <a:lnTo>
                    <a:pt x="416790" y="1167639"/>
                  </a:lnTo>
                  <a:lnTo>
                    <a:pt x="554194" y="1037431"/>
                  </a:lnTo>
                  <a:lnTo>
                    <a:pt x="696177" y="902219"/>
                  </a:lnTo>
                  <a:lnTo>
                    <a:pt x="833581" y="757892"/>
                  </a:lnTo>
                  <a:lnTo>
                    <a:pt x="975564" y="603867"/>
                  </a:lnTo>
                  <a:lnTo>
                    <a:pt x="1117548" y="450532"/>
                  </a:lnTo>
                  <a:lnTo>
                    <a:pt x="1254952" y="293391"/>
                  </a:lnTo>
                  <a:lnTo>
                    <a:pt x="1396935" y="140739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46234" y="4829856"/>
              <a:ext cx="696177" cy="759913"/>
            </a:xfrm>
            <a:custGeom>
              <a:avLst/>
              <a:pathLst>
                <a:path w="696177" h="759913">
                  <a:moveTo>
                    <a:pt x="0" y="759913"/>
                  </a:moveTo>
                  <a:lnTo>
                    <a:pt x="141983" y="617527"/>
                  </a:lnTo>
                  <a:lnTo>
                    <a:pt x="274807" y="487454"/>
                  </a:lnTo>
                  <a:lnTo>
                    <a:pt x="416790" y="325396"/>
                  </a:lnTo>
                  <a:lnTo>
                    <a:pt x="554194" y="169805"/>
                  </a:lnTo>
                  <a:lnTo>
                    <a:pt x="69617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4623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0382"/>
                  </a:lnTo>
                  <a:lnTo>
                    <a:pt x="274807" y="1341359"/>
                  </a:lnTo>
                  <a:lnTo>
                    <a:pt x="416790" y="1199630"/>
                  </a:lnTo>
                  <a:lnTo>
                    <a:pt x="554194" y="1058324"/>
                  </a:lnTo>
                  <a:lnTo>
                    <a:pt x="696177" y="914342"/>
                  </a:lnTo>
                  <a:lnTo>
                    <a:pt x="833581" y="765394"/>
                  </a:lnTo>
                  <a:lnTo>
                    <a:pt x="975564" y="611996"/>
                  </a:lnTo>
                  <a:lnTo>
                    <a:pt x="1117548" y="457987"/>
                  </a:lnTo>
                  <a:lnTo>
                    <a:pt x="1254952" y="304485"/>
                  </a:lnTo>
                  <a:lnTo>
                    <a:pt x="1396935" y="151357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01909" y="524040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01909" y="477777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01909" y="43151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01909" y="385250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34723" y="5285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34723" y="4823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34723" y="4360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34723" y="3897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8821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6302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241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17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118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057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0689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7491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106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009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644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28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106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1835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64077" y="535254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64077" y="494232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64077" y="4532098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64077" y="412187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40794" y="4024141"/>
              <a:ext cx="1534339" cy="1558344"/>
            </a:xfrm>
            <a:custGeom>
              <a:avLst/>
              <a:pathLst>
                <a:path w="1534339" h="1558344">
                  <a:moveTo>
                    <a:pt x="0" y="1558344"/>
                  </a:moveTo>
                  <a:lnTo>
                    <a:pt x="141983" y="1433361"/>
                  </a:lnTo>
                  <a:lnTo>
                    <a:pt x="274807" y="1298553"/>
                  </a:lnTo>
                  <a:lnTo>
                    <a:pt x="416790" y="1189956"/>
                  </a:lnTo>
                  <a:lnTo>
                    <a:pt x="554194" y="1058168"/>
                  </a:lnTo>
                  <a:lnTo>
                    <a:pt x="696177" y="919012"/>
                  </a:lnTo>
                  <a:lnTo>
                    <a:pt x="833581" y="773656"/>
                  </a:lnTo>
                  <a:lnTo>
                    <a:pt x="975564" y="586889"/>
                  </a:lnTo>
                  <a:lnTo>
                    <a:pt x="1117548" y="433325"/>
                  </a:lnTo>
                  <a:lnTo>
                    <a:pt x="1254952" y="264502"/>
                  </a:lnTo>
                  <a:lnTo>
                    <a:pt x="1396935" y="117852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40794" y="5005691"/>
              <a:ext cx="696177" cy="579918"/>
            </a:xfrm>
            <a:custGeom>
              <a:avLst/>
              <a:pathLst>
                <a:path w="696177" h="579918">
                  <a:moveTo>
                    <a:pt x="0" y="579918"/>
                  </a:moveTo>
                  <a:lnTo>
                    <a:pt x="141983" y="440743"/>
                  </a:lnTo>
                  <a:lnTo>
                    <a:pt x="274807" y="346369"/>
                  </a:lnTo>
                  <a:lnTo>
                    <a:pt x="416790" y="238563"/>
                  </a:lnTo>
                  <a:lnTo>
                    <a:pt x="554194" y="125932"/>
                  </a:lnTo>
                  <a:lnTo>
                    <a:pt x="69617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4079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6142"/>
                  </a:lnTo>
                  <a:lnTo>
                    <a:pt x="274807" y="1350767"/>
                  </a:lnTo>
                  <a:lnTo>
                    <a:pt x="416790" y="1210334"/>
                  </a:lnTo>
                  <a:lnTo>
                    <a:pt x="554194" y="1065522"/>
                  </a:lnTo>
                  <a:lnTo>
                    <a:pt x="696177" y="921749"/>
                  </a:lnTo>
                  <a:lnTo>
                    <a:pt x="833581" y="770083"/>
                  </a:lnTo>
                  <a:lnTo>
                    <a:pt x="975564" y="612863"/>
                  </a:lnTo>
                  <a:lnTo>
                    <a:pt x="1117548" y="459222"/>
                  </a:lnTo>
                  <a:lnTo>
                    <a:pt x="1254952" y="295383"/>
                  </a:lnTo>
                  <a:lnTo>
                    <a:pt x="1396935" y="141333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396469" y="530706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396469" y="489684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396469" y="4486557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396469" y="40763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29283" y="5352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29283" y="494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29283" y="4532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29283" y="4121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8277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5758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369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1635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574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1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0145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6947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5562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465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100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68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6562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1220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047335" y="6097029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9283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5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5515864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19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0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1"/>
            <p:cNvSpPr/>
            <p:nvPr/>
          </p:nvSpPr>
          <p:spPr>
            <a:xfrm>
              <a:off x="6838888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pl322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8" name="pl323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9" name="pl324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0" name="tx325"/>
            <p:cNvSpPr/>
            <p:nvPr/>
          </p:nvSpPr>
          <p:spPr>
            <a:xfrm>
              <a:off x="4488210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31" name="tx326"/>
            <p:cNvSpPr/>
            <p:nvPr/>
          </p:nvSpPr>
          <p:spPr>
            <a:xfrm>
              <a:off x="5811235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32" name="tx327"/>
            <p:cNvSpPr/>
            <p:nvPr/>
          </p:nvSpPr>
          <p:spPr>
            <a:xfrm>
              <a:off x="7134259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32004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e+05"/>
                <a:gridCol w="9e+05"/>
                <a:gridCol w="9e+05"/>
                <a:gridCol w="9e+05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11.921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14.577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6.362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6.270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5.120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47.109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19.945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19.485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72.1 %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2733170" cy="3145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79727" y="2504887"/>
              <a:ext cx="2484700" cy="187661"/>
            </a:xfrm>
            <a:custGeom>
              <a:avLst/>
              <a:pathLst>
                <a:path w="2484700" h="187661">
                  <a:moveTo>
                    <a:pt x="0" y="187661"/>
                  </a:moveTo>
                  <a:lnTo>
                    <a:pt x="423218" y="187661"/>
                  </a:lnTo>
                  <a:lnTo>
                    <a:pt x="423218" y="161503"/>
                  </a:lnTo>
                  <a:lnTo>
                    <a:pt x="819131" y="161503"/>
                  </a:lnTo>
                  <a:lnTo>
                    <a:pt x="819131" y="49095"/>
                  </a:lnTo>
                  <a:lnTo>
                    <a:pt x="1242350" y="49095"/>
                  </a:lnTo>
                  <a:lnTo>
                    <a:pt x="1242350" y="27017"/>
                  </a:lnTo>
                  <a:lnTo>
                    <a:pt x="1651916" y="27017"/>
                  </a:lnTo>
                  <a:lnTo>
                    <a:pt x="1651916" y="21373"/>
                  </a:lnTo>
                  <a:lnTo>
                    <a:pt x="2075134" y="21373"/>
                  </a:lnTo>
                  <a:lnTo>
                    <a:pt x="2075134" y="7923"/>
                  </a:lnTo>
                  <a:lnTo>
                    <a:pt x="2484700" y="7923"/>
                  </a:lnTo>
                  <a:lnTo>
                    <a:pt x="248470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79727" y="3749049"/>
              <a:ext cx="2484700" cy="1060457"/>
            </a:xfrm>
            <a:custGeom>
              <a:avLst/>
              <a:pathLst>
                <a:path w="2484700" h="1060457">
                  <a:moveTo>
                    <a:pt x="0" y="1060457"/>
                  </a:moveTo>
                  <a:lnTo>
                    <a:pt x="423218" y="849427"/>
                  </a:lnTo>
                  <a:lnTo>
                    <a:pt x="819131" y="643901"/>
                  </a:lnTo>
                  <a:lnTo>
                    <a:pt x="1242350" y="401740"/>
                  </a:lnTo>
                  <a:lnTo>
                    <a:pt x="1651916" y="223726"/>
                  </a:lnTo>
                  <a:lnTo>
                    <a:pt x="2075134" y="2719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979727" y="4242676"/>
              <a:ext cx="2484700" cy="1101604"/>
            </a:xfrm>
            <a:custGeom>
              <a:avLst/>
              <a:pathLst>
                <a:path w="2484700" h="1101604">
                  <a:moveTo>
                    <a:pt x="0" y="1101604"/>
                  </a:moveTo>
                  <a:lnTo>
                    <a:pt x="423218" y="903922"/>
                  </a:lnTo>
                  <a:lnTo>
                    <a:pt x="819131" y="722287"/>
                  </a:lnTo>
                  <a:lnTo>
                    <a:pt x="1242350" y="490438"/>
                  </a:lnTo>
                  <a:lnTo>
                    <a:pt x="1651916" y="278480"/>
                  </a:lnTo>
                  <a:lnTo>
                    <a:pt x="2075134" y="57120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979727" y="4272085"/>
              <a:ext cx="2484700" cy="1092250"/>
            </a:xfrm>
            <a:custGeom>
              <a:avLst/>
              <a:pathLst>
                <a:path w="2484700" h="1092250">
                  <a:moveTo>
                    <a:pt x="0" y="1092250"/>
                  </a:moveTo>
                  <a:lnTo>
                    <a:pt x="423218" y="900582"/>
                  </a:lnTo>
                  <a:lnTo>
                    <a:pt x="819131" y="705612"/>
                  </a:lnTo>
                  <a:lnTo>
                    <a:pt x="1242350" y="500457"/>
                  </a:lnTo>
                  <a:lnTo>
                    <a:pt x="1651916" y="292027"/>
                  </a:lnTo>
                  <a:lnTo>
                    <a:pt x="2075134" y="5473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3145393"/>
            </a:xfrm>
            <a:custGeom>
              <a:avLst/>
              <a:pathLst>
                <a:path w="0" h="3145393">
                  <a:moveTo>
                    <a:pt x="0" y="31453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83339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41936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55387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91420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87887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42391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599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9596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5507308"/>
              <a:ext cx="2733170" cy="0"/>
            </a:xfrm>
            <a:custGeom>
              <a:avLst/>
              <a:pathLst>
                <a:path w="2733170" h="0">
                  <a:moveTo>
                    <a:pt x="0" y="0"/>
                  </a:moveTo>
                  <a:lnTo>
                    <a:pt x="273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4029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22207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005486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21625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133970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973511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073769" y="5724735"/>
              <a:ext cx="2966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33" name="tx27"/>
            <p:cNvSpPr/>
            <p:nvPr/>
          </p:nvSpPr>
          <p:spPr>
            <a:xfrm rot="-5400000">
              <a:off x="7326189" y="3879173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</a:t>
              </a:r>
            </a:p>
          </p:txBody>
        </p:sp>
        <p:sp>
          <p:nvSpPr>
            <p:cNvPr id="34" name="rc28"/>
            <p:cNvSpPr/>
            <p:nvPr/>
          </p:nvSpPr>
          <p:spPr>
            <a:xfrm>
              <a:off x="10740492" y="3311245"/>
              <a:ext cx="1070791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816408" y="3371124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6" name="pl30"/>
            <p:cNvSpPr/>
            <p:nvPr/>
          </p:nvSpPr>
          <p:spPr>
            <a:xfrm>
              <a:off x="10838353" y="37139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838353" y="37139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0838353" y="37139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838353" y="37139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0838353" y="39334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838353" y="39334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0838353" y="39334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838353" y="39334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10838353" y="41528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10838353" y="41528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0838353" y="41528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0838353" y="41528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838353" y="43723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838353" y="43723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0838353" y="43723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838353" y="43723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111779" y="3646459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111779" y="3865557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11111779" y="4085013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1111779" y="4303041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56" name=""/>
          <p:cNvSpPr>
            <a:spLocks noGrp="1"/>
          </p:cNvSpPr>
          <p:nvPr>
            <p:ph/>
          </p:nvPr>
        </p:nvSpPr>
        <p:spPr>
          <a:xfrm>
            <a:off x="1005840" y="29260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57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8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59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60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5155061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454266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393026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331786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75204" y="270547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297488" y="2559991"/>
              <a:ext cx="4445678" cy="2953362"/>
            </a:xfrm>
            <a:custGeom>
              <a:avLst/>
              <a:pathLst>
                <a:path w="4445678" h="2953362">
                  <a:moveTo>
                    <a:pt x="0" y="2661865"/>
                  </a:moveTo>
                  <a:lnTo>
                    <a:pt x="411391" y="2449528"/>
                  </a:lnTo>
                  <a:lnTo>
                    <a:pt x="796240" y="2346580"/>
                  </a:lnTo>
                  <a:lnTo>
                    <a:pt x="1207632" y="2281877"/>
                  </a:lnTo>
                  <a:lnTo>
                    <a:pt x="1605752" y="1842145"/>
                  </a:lnTo>
                  <a:lnTo>
                    <a:pt x="2017143" y="1489781"/>
                  </a:lnTo>
                  <a:lnTo>
                    <a:pt x="2415264" y="1131242"/>
                  </a:lnTo>
                  <a:lnTo>
                    <a:pt x="2826655" y="835052"/>
                  </a:lnTo>
                  <a:lnTo>
                    <a:pt x="3238046" y="619003"/>
                  </a:lnTo>
                  <a:lnTo>
                    <a:pt x="3636166" y="405221"/>
                  </a:lnTo>
                  <a:lnTo>
                    <a:pt x="4047558" y="343414"/>
                  </a:lnTo>
                  <a:lnTo>
                    <a:pt x="4445678" y="0"/>
                  </a:lnTo>
                  <a:lnTo>
                    <a:pt x="4445678" y="2203255"/>
                  </a:lnTo>
                  <a:lnTo>
                    <a:pt x="4047558" y="2336675"/>
                  </a:lnTo>
                  <a:lnTo>
                    <a:pt x="3636166" y="2203029"/>
                  </a:lnTo>
                  <a:lnTo>
                    <a:pt x="3238046" y="2214130"/>
                  </a:lnTo>
                  <a:lnTo>
                    <a:pt x="2826655" y="2249618"/>
                  </a:lnTo>
                  <a:lnTo>
                    <a:pt x="2415264" y="2364826"/>
                  </a:lnTo>
                  <a:lnTo>
                    <a:pt x="2017143" y="2535645"/>
                  </a:lnTo>
                  <a:lnTo>
                    <a:pt x="1605752" y="2707141"/>
                  </a:lnTo>
                  <a:lnTo>
                    <a:pt x="1207632" y="2953362"/>
                  </a:lnTo>
                  <a:lnTo>
                    <a:pt x="796240" y="2849529"/>
                  </a:lnTo>
                  <a:lnTo>
                    <a:pt x="411391" y="2788250"/>
                  </a:lnTo>
                  <a:lnTo>
                    <a:pt x="0" y="28343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2559991"/>
              <a:ext cx="4445678" cy="2661865"/>
            </a:xfrm>
            <a:custGeom>
              <a:avLst/>
              <a:pathLst>
                <a:path w="4445678" h="2661865">
                  <a:moveTo>
                    <a:pt x="0" y="2661865"/>
                  </a:moveTo>
                  <a:lnTo>
                    <a:pt x="411391" y="2449528"/>
                  </a:lnTo>
                  <a:lnTo>
                    <a:pt x="796240" y="2346580"/>
                  </a:lnTo>
                  <a:lnTo>
                    <a:pt x="1207632" y="2281877"/>
                  </a:lnTo>
                  <a:lnTo>
                    <a:pt x="1605752" y="1842145"/>
                  </a:lnTo>
                  <a:lnTo>
                    <a:pt x="2017143" y="1489781"/>
                  </a:lnTo>
                  <a:lnTo>
                    <a:pt x="2415264" y="1131242"/>
                  </a:lnTo>
                  <a:lnTo>
                    <a:pt x="2826655" y="835052"/>
                  </a:lnTo>
                  <a:lnTo>
                    <a:pt x="3238046" y="619003"/>
                  </a:lnTo>
                  <a:lnTo>
                    <a:pt x="3636166" y="405221"/>
                  </a:lnTo>
                  <a:lnTo>
                    <a:pt x="4047558" y="343414"/>
                  </a:lnTo>
                  <a:lnTo>
                    <a:pt x="44456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297488" y="4763020"/>
              <a:ext cx="4445678" cy="750333"/>
            </a:xfrm>
            <a:custGeom>
              <a:avLst/>
              <a:pathLst>
                <a:path w="4445678" h="750333">
                  <a:moveTo>
                    <a:pt x="4445678" y="226"/>
                  </a:moveTo>
                  <a:lnTo>
                    <a:pt x="4047558" y="133646"/>
                  </a:lnTo>
                  <a:lnTo>
                    <a:pt x="3636166" y="0"/>
                  </a:lnTo>
                  <a:lnTo>
                    <a:pt x="3238046" y="11101"/>
                  </a:lnTo>
                  <a:lnTo>
                    <a:pt x="2826655" y="46589"/>
                  </a:lnTo>
                  <a:lnTo>
                    <a:pt x="2415264" y="161796"/>
                  </a:lnTo>
                  <a:lnTo>
                    <a:pt x="2017143" y="332616"/>
                  </a:lnTo>
                  <a:lnTo>
                    <a:pt x="1605752" y="504112"/>
                  </a:lnTo>
                  <a:lnTo>
                    <a:pt x="1207632" y="750333"/>
                  </a:lnTo>
                  <a:lnTo>
                    <a:pt x="796240" y="646500"/>
                  </a:lnTo>
                  <a:lnTo>
                    <a:pt x="411391" y="585221"/>
                  </a:lnTo>
                  <a:lnTo>
                    <a:pt x="0" y="6313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297488" y="3661619"/>
              <a:ext cx="4445678" cy="1646485"/>
            </a:xfrm>
            <a:custGeom>
              <a:avLst/>
              <a:pathLst>
                <a:path w="4445678" h="1646485">
                  <a:moveTo>
                    <a:pt x="0" y="1646485"/>
                  </a:moveTo>
                  <a:lnTo>
                    <a:pt x="411391" y="1517261"/>
                  </a:lnTo>
                  <a:lnTo>
                    <a:pt x="796240" y="1496426"/>
                  </a:lnTo>
                  <a:lnTo>
                    <a:pt x="1207632" y="1515992"/>
                  </a:lnTo>
                  <a:lnTo>
                    <a:pt x="1605752" y="1173015"/>
                  </a:lnTo>
                  <a:lnTo>
                    <a:pt x="2017143" y="911085"/>
                  </a:lnTo>
                  <a:lnTo>
                    <a:pt x="2415264" y="646406"/>
                  </a:lnTo>
                  <a:lnTo>
                    <a:pt x="2826655" y="440707"/>
                  </a:lnTo>
                  <a:lnTo>
                    <a:pt x="3238046" y="314939"/>
                  </a:lnTo>
                  <a:lnTo>
                    <a:pt x="3636166" y="202497"/>
                  </a:lnTo>
                  <a:lnTo>
                    <a:pt x="4047558" y="238417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297488" y="4489897"/>
              <a:ext cx="2017143" cy="818207"/>
            </a:xfrm>
            <a:custGeom>
              <a:avLst/>
              <a:pathLst>
                <a:path w="2017143" h="818207">
                  <a:moveTo>
                    <a:pt x="0" y="818207"/>
                  </a:moveTo>
                  <a:lnTo>
                    <a:pt x="411391" y="647545"/>
                  </a:lnTo>
                  <a:lnTo>
                    <a:pt x="796240" y="726853"/>
                  </a:lnTo>
                  <a:lnTo>
                    <a:pt x="1207632" y="637462"/>
                  </a:lnTo>
                  <a:lnTo>
                    <a:pt x="1605752" y="297322"/>
                  </a:lnTo>
                  <a:lnTo>
                    <a:pt x="201714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76342" y="5327284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22062" y="53483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87733" y="5198060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33453" y="52191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70034" y="5177226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15754" y="521636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83974" y="519679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29694" y="521785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82095" y="485381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27815" y="487488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093486" y="459188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39206" y="46129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1606" y="4327205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37326" y="434827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02997" y="412150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48717" y="414257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14389" y="3995738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0109" y="4016804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2509" y="3883296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58229" y="39043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3900" y="3919216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69620" y="394028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2021" y="3680799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7741" y="37018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76342" y="498204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22062" y="501628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87733" y="481138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33453" y="484561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11570" y="489068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57290" y="492492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83974" y="4801298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29694" y="483553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21082" y="446115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66802" y="44953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093486" y="416383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39206" y="419807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795642" y="510952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795642" y="449718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795642" y="3886273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795642" y="3273876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795642" y="2659931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0410" y="5155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0410" y="4542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0410" y="3930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0410" y="3317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0410" y="2705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0887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05120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463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414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3655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16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27559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17014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3282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2434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48912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488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779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6106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28806" y="6155456"/>
              <a:ext cx="25830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74310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962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23962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4" name="rc79"/>
            <p:cNvSpPr/>
            <p:nvPr/>
          </p:nvSpPr>
          <p:spPr>
            <a:xfrm>
              <a:off x="3564493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358643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8643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69681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59864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864754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595477" y="5274376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595477" y="4547967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595477" y="3821557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595477" y="3095148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0"/>
            <p:cNvSpPr/>
            <p:nvPr/>
          </p:nvSpPr>
          <p:spPr>
            <a:xfrm>
              <a:off x="6816222" y="2559991"/>
              <a:ext cx="4414884" cy="2824126"/>
            </a:xfrm>
            <a:custGeom>
              <a:avLst/>
              <a:pathLst>
                <a:path w="4414884" h="2824126">
                  <a:moveTo>
                    <a:pt x="0" y="1781910"/>
                  </a:moveTo>
                  <a:lnTo>
                    <a:pt x="408541" y="2079728"/>
                  </a:lnTo>
                  <a:lnTo>
                    <a:pt x="790725" y="2174789"/>
                  </a:lnTo>
                  <a:lnTo>
                    <a:pt x="1199267" y="1969992"/>
                  </a:lnTo>
                  <a:lnTo>
                    <a:pt x="1594629" y="783298"/>
                  </a:lnTo>
                  <a:lnTo>
                    <a:pt x="2003171" y="1383979"/>
                  </a:lnTo>
                  <a:lnTo>
                    <a:pt x="2398534" y="1058466"/>
                  </a:lnTo>
                  <a:lnTo>
                    <a:pt x="2807075" y="1378622"/>
                  </a:lnTo>
                  <a:lnTo>
                    <a:pt x="3215617" y="1398567"/>
                  </a:lnTo>
                  <a:lnTo>
                    <a:pt x="3610980" y="347536"/>
                  </a:lnTo>
                  <a:lnTo>
                    <a:pt x="4019521" y="690959"/>
                  </a:lnTo>
                  <a:lnTo>
                    <a:pt x="4414884" y="0"/>
                  </a:lnTo>
                  <a:lnTo>
                    <a:pt x="4414884" y="830299"/>
                  </a:lnTo>
                  <a:lnTo>
                    <a:pt x="4019521" y="1463765"/>
                  </a:lnTo>
                  <a:lnTo>
                    <a:pt x="3610980" y="1148918"/>
                  </a:lnTo>
                  <a:lnTo>
                    <a:pt x="3215617" y="2112494"/>
                  </a:lnTo>
                  <a:lnTo>
                    <a:pt x="2807075" y="2094208"/>
                  </a:lnTo>
                  <a:lnTo>
                    <a:pt x="2398534" y="1800691"/>
                  </a:lnTo>
                  <a:lnTo>
                    <a:pt x="2003171" y="2099119"/>
                  </a:lnTo>
                  <a:lnTo>
                    <a:pt x="1594629" y="1548420"/>
                  </a:lnTo>
                  <a:lnTo>
                    <a:pt x="1199267" y="2636371"/>
                  </a:lnTo>
                  <a:lnTo>
                    <a:pt x="790725" y="2824126"/>
                  </a:lnTo>
                  <a:lnTo>
                    <a:pt x="408541" y="2736976"/>
                  </a:lnTo>
                  <a:lnTo>
                    <a:pt x="0" y="246393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16222" y="2559991"/>
              <a:ext cx="4414884" cy="2174789"/>
            </a:xfrm>
            <a:custGeom>
              <a:avLst/>
              <a:pathLst>
                <a:path w="4414884" h="2174789">
                  <a:moveTo>
                    <a:pt x="0" y="1781910"/>
                  </a:moveTo>
                  <a:lnTo>
                    <a:pt x="408541" y="2079728"/>
                  </a:lnTo>
                  <a:lnTo>
                    <a:pt x="790725" y="2174789"/>
                  </a:lnTo>
                  <a:lnTo>
                    <a:pt x="1199267" y="1969992"/>
                  </a:lnTo>
                  <a:lnTo>
                    <a:pt x="1594629" y="783298"/>
                  </a:lnTo>
                  <a:lnTo>
                    <a:pt x="2003171" y="1383979"/>
                  </a:lnTo>
                  <a:lnTo>
                    <a:pt x="2398534" y="1058466"/>
                  </a:lnTo>
                  <a:lnTo>
                    <a:pt x="2807075" y="1378622"/>
                  </a:lnTo>
                  <a:lnTo>
                    <a:pt x="3215617" y="1398567"/>
                  </a:lnTo>
                  <a:lnTo>
                    <a:pt x="3610980" y="347536"/>
                  </a:lnTo>
                  <a:lnTo>
                    <a:pt x="4019521" y="690959"/>
                  </a:lnTo>
                  <a:lnTo>
                    <a:pt x="44148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16222" y="3390291"/>
              <a:ext cx="4414884" cy="1993827"/>
            </a:xfrm>
            <a:custGeom>
              <a:avLst/>
              <a:pathLst>
                <a:path w="4414884" h="1993827">
                  <a:moveTo>
                    <a:pt x="4414884" y="0"/>
                  </a:moveTo>
                  <a:lnTo>
                    <a:pt x="4019521" y="633465"/>
                  </a:lnTo>
                  <a:lnTo>
                    <a:pt x="3610980" y="318618"/>
                  </a:lnTo>
                  <a:lnTo>
                    <a:pt x="3215617" y="1282194"/>
                  </a:lnTo>
                  <a:lnTo>
                    <a:pt x="2807075" y="1263908"/>
                  </a:lnTo>
                  <a:lnTo>
                    <a:pt x="2398534" y="970392"/>
                  </a:lnTo>
                  <a:lnTo>
                    <a:pt x="2003171" y="1268819"/>
                  </a:lnTo>
                  <a:lnTo>
                    <a:pt x="1594629" y="718120"/>
                  </a:lnTo>
                  <a:lnTo>
                    <a:pt x="1199267" y="1806071"/>
                  </a:lnTo>
                  <a:lnTo>
                    <a:pt x="790725" y="1993827"/>
                  </a:lnTo>
                  <a:lnTo>
                    <a:pt x="408541" y="1906676"/>
                  </a:lnTo>
                  <a:lnTo>
                    <a:pt x="0" y="16336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16222" y="3495329"/>
              <a:ext cx="4414884" cy="2018024"/>
            </a:xfrm>
            <a:custGeom>
              <a:avLst/>
              <a:pathLst>
                <a:path w="4414884" h="2018024">
                  <a:moveTo>
                    <a:pt x="0" y="2018024"/>
                  </a:moveTo>
                  <a:lnTo>
                    <a:pt x="408541" y="1983954"/>
                  </a:lnTo>
                  <a:lnTo>
                    <a:pt x="790725" y="1646497"/>
                  </a:lnTo>
                  <a:lnTo>
                    <a:pt x="1199267" y="1290484"/>
                  </a:lnTo>
                  <a:lnTo>
                    <a:pt x="1594629" y="1586620"/>
                  </a:lnTo>
                  <a:lnTo>
                    <a:pt x="2003171" y="1841859"/>
                  </a:lnTo>
                  <a:lnTo>
                    <a:pt x="2398534" y="1540759"/>
                  </a:lnTo>
                  <a:lnTo>
                    <a:pt x="2807075" y="1614392"/>
                  </a:lnTo>
                  <a:lnTo>
                    <a:pt x="3215617" y="1317469"/>
                  </a:lnTo>
                  <a:lnTo>
                    <a:pt x="3610980" y="257475"/>
                  </a:lnTo>
                  <a:lnTo>
                    <a:pt x="4019521" y="0"/>
                  </a:lnTo>
                  <a:lnTo>
                    <a:pt x="4414884" y="422492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16222" y="3737067"/>
              <a:ext cx="2003171" cy="1718336"/>
            </a:xfrm>
            <a:custGeom>
              <a:avLst/>
              <a:pathLst>
                <a:path w="2003171" h="1718336">
                  <a:moveTo>
                    <a:pt x="0" y="945849"/>
                  </a:moveTo>
                  <a:lnTo>
                    <a:pt x="408541" y="1067434"/>
                  </a:lnTo>
                  <a:lnTo>
                    <a:pt x="790725" y="1718336"/>
                  </a:lnTo>
                  <a:lnTo>
                    <a:pt x="1199267" y="695302"/>
                  </a:lnTo>
                  <a:lnTo>
                    <a:pt x="1594629" y="0"/>
                  </a:lnTo>
                  <a:lnTo>
                    <a:pt x="2003171" y="42453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16222" y="2975141"/>
              <a:ext cx="4414884" cy="2084308"/>
            </a:xfrm>
            <a:custGeom>
              <a:avLst/>
              <a:pathLst>
                <a:path w="4414884" h="2084308">
                  <a:moveTo>
                    <a:pt x="0" y="1707775"/>
                  </a:moveTo>
                  <a:lnTo>
                    <a:pt x="408541" y="1993202"/>
                  </a:lnTo>
                  <a:lnTo>
                    <a:pt x="790725" y="2084308"/>
                  </a:lnTo>
                  <a:lnTo>
                    <a:pt x="1199267" y="1888032"/>
                  </a:lnTo>
                  <a:lnTo>
                    <a:pt x="1594629" y="750709"/>
                  </a:lnTo>
                  <a:lnTo>
                    <a:pt x="2003171" y="1326399"/>
                  </a:lnTo>
                  <a:lnTo>
                    <a:pt x="2398534" y="1014429"/>
                  </a:lnTo>
                  <a:lnTo>
                    <a:pt x="2807075" y="1321265"/>
                  </a:lnTo>
                  <a:lnTo>
                    <a:pt x="3215617" y="1340381"/>
                  </a:lnTo>
                  <a:lnTo>
                    <a:pt x="3610980" y="333077"/>
                  </a:lnTo>
                  <a:lnTo>
                    <a:pt x="4019521" y="662212"/>
                  </a:lnTo>
                  <a:lnTo>
                    <a:pt x="441488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6282042" y="5228835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82042" y="4502426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6282042" y="3776016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6282042" y="3049606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5" name="pl100"/>
            <p:cNvSpPr/>
            <p:nvPr/>
          </p:nvSpPr>
          <p:spPr>
            <a:xfrm>
              <a:off x="6560683" y="5274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60683" y="454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6560683" y="38215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6560683" y="3095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722476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01548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881939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62329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1042720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11231106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7143443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7927383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8738044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9521588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10342459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1113282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8981322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2" name="tx117"/>
            <p:cNvSpPr/>
            <p:nvPr/>
          </p:nvSpPr>
          <p:spPr>
            <a:xfrm rot="-5400000">
              <a:off x="5367408" y="396106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3" name="rc118"/>
            <p:cNvSpPr/>
            <p:nvPr/>
          </p:nvSpPr>
          <p:spPr>
            <a:xfrm>
              <a:off x="7035959" y="6155456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718146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3"/>
            <p:cNvSpPr/>
            <p:nvPr/>
          </p:nvSpPr>
          <p:spPr>
            <a:xfrm>
              <a:off x="850448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27"/>
            <p:cNvSpPr/>
            <p:nvPr/>
          </p:nvSpPr>
          <p:spPr>
            <a:xfrm>
              <a:off x="982751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6" name="tx131"/>
            <p:cNvSpPr/>
            <p:nvPr/>
          </p:nvSpPr>
          <p:spPr>
            <a:xfrm>
              <a:off x="7476835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8799859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8" name="tx133"/>
            <p:cNvSpPr/>
            <p:nvPr/>
          </p:nvSpPr>
          <p:spPr>
            <a:xfrm>
              <a:off x="10122884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9" name="tx134"/>
            <p:cNvSpPr/>
            <p:nvPr/>
          </p:nvSpPr>
          <p:spPr>
            <a:xfrm>
              <a:off x="8439305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40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41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42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43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0387" y="2424975"/>
              <a:ext cx="4761160" cy="33473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06804" y="2577129"/>
              <a:ext cx="4328327" cy="3016436"/>
            </a:xfrm>
            <a:custGeom>
              <a:avLst/>
              <a:pathLst>
                <a:path w="4328327" h="3016436">
                  <a:moveTo>
                    <a:pt x="0" y="3004812"/>
                  </a:moveTo>
                  <a:lnTo>
                    <a:pt x="400531" y="2759666"/>
                  </a:lnTo>
                  <a:lnTo>
                    <a:pt x="775222" y="2517113"/>
                  </a:lnTo>
                  <a:lnTo>
                    <a:pt x="1175754" y="2268376"/>
                  </a:lnTo>
                  <a:lnTo>
                    <a:pt x="1563366" y="1984491"/>
                  </a:lnTo>
                  <a:lnTo>
                    <a:pt x="1963897" y="1715077"/>
                  </a:lnTo>
                  <a:lnTo>
                    <a:pt x="2351509" y="1439554"/>
                  </a:lnTo>
                  <a:lnTo>
                    <a:pt x="2752041" y="1173131"/>
                  </a:lnTo>
                  <a:lnTo>
                    <a:pt x="3152573" y="907796"/>
                  </a:lnTo>
                  <a:lnTo>
                    <a:pt x="3540184" y="609625"/>
                  </a:lnTo>
                  <a:lnTo>
                    <a:pt x="3940716" y="322616"/>
                  </a:lnTo>
                  <a:lnTo>
                    <a:pt x="4328327" y="0"/>
                  </a:lnTo>
                  <a:lnTo>
                    <a:pt x="4328327" y="145780"/>
                  </a:lnTo>
                  <a:lnTo>
                    <a:pt x="3940716" y="453992"/>
                  </a:lnTo>
                  <a:lnTo>
                    <a:pt x="3540184" y="728187"/>
                  </a:lnTo>
                  <a:lnTo>
                    <a:pt x="3152573" y="1013046"/>
                  </a:lnTo>
                  <a:lnTo>
                    <a:pt x="2752041" y="1266534"/>
                  </a:lnTo>
                  <a:lnTo>
                    <a:pt x="2351509" y="1521062"/>
                  </a:lnTo>
                  <a:lnTo>
                    <a:pt x="1963897" y="1784284"/>
                  </a:lnTo>
                  <a:lnTo>
                    <a:pt x="1563366" y="2041670"/>
                  </a:lnTo>
                  <a:lnTo>
                    <a:pt x="1175754" y="2312880"/>
                  </a:lnTo>
                  <a:lnTo>
                    <a:pt x="775222" y="2550511"/>
                  </a:lnTo>
                  <a:lnTo>
                    <a:pt x="400531" y="2782235"/>
                  </a:lnTo>
                  <a:lnTo>
                    <a:pt x="0" y="301643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804" y="2577129"/>
              <a:ext cx="4328327" cy="3004812"/>
            </a:xfrm>
            <a:custGeom>
              <a:avLst/>
              <a:pathLst>
                <a:path w="4328327" h="3004812">
                  <a:moveTo>
                    <a:pt x="0" y="3004812"/>
                  </a:moveTo>
                  <a:lnTo>
                    <a:pt x="400531" y="2759666"/>
                  </a:lnTo>
                  <a:lnTo>
                    <a:pt x="775222" y="2517113"/>
                  </a:lnTo>
                  <a:lnTo>
                    <a:pt x="1175754" y="2268376"/>
                  </a:lnTo>
                  <a:lnTo>
                    <a:pt x="1563366" y="1984491"/>
                  </a:lnTo>
                  <a:lnTo>
                    <a:pt x="1963897" y="1715077"/>
                  </a:lnTo>
                  <a:lnTo>
                    <a:pt x="2351509" y="1439554"/>
                  </a:lnTo>
                  <a:lnTo>
                    <a:pt x="2752041" y="1173131"/>
                  </a:lnTo>
                  <a:lnTo>
                    <a:pt x="3152573" y="907796"/>
                  </a:lnTo>
                  <a:lnTo>
                    <a:pt x="3540184" y="609625"/>
                  </a:lnTo>
                  <a:lnTo>
                    <a:pt x="3940716" y="322616"/>
                  </a:lnTo>
                  <a:lnTo>
                    <a:pt x="43283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804" y="2722910"/>
              <a:ext cx="4328327" cy="2870656"/>
            </a:xfrm>
            <a:custGeom>
              <a:avLst/>
              <a:pathLst>
                <a:path w="4328327" h="2870656">
                  <a:moveTo>
                    <a:pt x="4328327" y="0"/>
                  </a:moveTo>
                  <a:lnTo>
                    <a:pt x="3940716" y="308212"/>
                  </a:lnTo>
                  <a:lnTo>
                    <a:pt x="3540184" y="582407"/>
                  </a:lnTo>
                  <a:lnTo>
                    <a:pt x="3152573" y="867266"/>
                  </a:lnTo>
                  <a:lnTo>
                    <a:pt x="2752041" y="1120754"/>
                  </a:lnTo>
                  <a:lnTo>
                    <a:pt x="2351509" y="1375282"/>
                  </a:lnTo>
                  <a:lnTo>
                    <a:pt x="1963897" y="1638503"/>
                  </a:lnTo>
                  <a:lnTo>
                    <a:pt x="1563366" y="1895889"/>
                  </a:lnTo>
                  <a:lnTo>
                    <a:pt x="1175754" y="2167099"/>
                  </a:lnTo>
                  <a:lnTo>
                    <a:pt x="775222" y="2404731"/>
                  </a:lnTo>
                  <a:lnTo>
                    <a:pt x="400531" y="2636454"/>
                  </a:lnTo>
                  <a:lnTo>
                    <a:pt x="0" y="28706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804" y="2650020"/>
              <a:ext cx="4328327" cy="2937734"/>
            </a:xfrm>
            <a:custGeom>
              <a:avLst/>
              <a:pathLst>
                <a:path w="4328327" h="2937734">
                  <a:moveTo>
                    <a:pt x="0" y="2937734"/>
                  </a:moveTo>
                  <a:lnTo>
                    <a:pt x="400531" y="2698060"/>
                  </a:lnTo>
                  <a:lnTo>
                    <a:pt x="775222" y="2460922"/>
                  </a:lnTo>
                  <a:lnTo>
                    <a:pt x="1175754" y="2217738"/>
                  </a:lnTo>
                  <a:lnTo>
                    <a:pt x="1563366" y="1940190"/>
                  </a:lnTo>
                  <a:lnTo>
                    <a:pt x="1963897" y="1676790"/>
                  </a:lnTo>
                  <a:lnTo>
                    <a:pt x="2351509" y="1407418"/>
                  </a:lnTo>
                  <a:lnTo>
                    <a:pt x="2752041" y="1146942"/>
                  </a:lnTo>
                  <a:lnTo>
                    <a:pt x="3152573" y="887531"/>
                  </a:lnTo>
                  <a:lnTo>
                    <a:pt x="3540184" y="596016"/>
                  </a:lnTo>
                  <a:lnTo>
                    <a:pt x="3940716" y="315414"/>
                  </a:lnTo>
                  <a:lnTo>
                    <a:pt x="432832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06804" y="2883950"/>
              <a:ext cx="4328327" cy="2736260"/>
            </a:xfrm>
            <a:custGeom>
              <a:avLst/>
              <a:pathLst>
                <a:path w="4328327" h="2736260">
                  <a:moveTo>
                    <a:pt x="0" y="2736260"/>
                  </a:moveTo>
                  <a:lnTo>
                    <a:pt x="400531" y="2513174"/>
                  </a:lnTo>
                  <a:lnTo>
                    <a:pt x="775222" y="2279681"/>
                  </a:lnTo>
                  <a:lnTo>
                    <a:pt x="1175754" y="2033446"/>
                  </a:lnTo>
                  <a:lnTo>
                    <a:pt x="1563366" y="1796344"/>
                  </a:lnTo>
                  <a:lnTo>
                    <a:pt x="1963897" y="1566556"/>
                  </a:lnTo>
                  <a:lnTo>
                    <a:pt x="2351509" y="1328869"/>
                  </a:lnTo>
                  <a:lnTo>
                    <a:pt x="2752041" y="1093346"/>
                  </a:lnTo>
                  <a:lnTo>
                    <a:pt x="3152573" y="849199"/>
                  </a:lnTo>
                  <a:lnTo>
                    <a:pt x="3540184" y="571198"/>
                  </a:lnTo>
                  <a:lnTo>
                    <a:pt x="3940716" y="284346"/>
                  </a:lnTo>
                  <a:lnTo>
                    <a:pt x="432832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804" y="4315583"/>
              <a:ext cx="1963897" cy="1272171"/>
            </a:xfrm>
            <a:custGeom>
              <a:avLst/>
              <a:pathLst>
                <a:path w="1963897" h="1272171">
                  <a:moveTo>
                    <a:pt x="0" y="1272171"/>
                  </a:moveTo>
                  <a:lnTo>
                    <a:pt x="400531" y="1026159"/>
                  </a:lnTo>
                  <a:lnTo>
                    <a:pt x="775222" y="800000"/>
                  </a:lnTo>
                  <a:lnTo>
                    <a:pt x="1175754" y="542743"/>
                  </a:lnTo>
                  <a:lnTo>
                    <a:pt x="1563366" y="265192"/>
                  </a:lnTo>
                  <a:lnTo>
                    <a:pt x="196389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0387" y="2424975"/>
              <a:ext cx="0" cy="3347388"/>
            </a:xfrm>
            <a:custGeom>
              <a:avLst/>
              <a:pathLst>
                <a:path w="0" h="3347388">
                  <a:moveTo>
                    <a:pt x="0" y="334738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05131" y="506496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05131" y="433310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05131" y="3601195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05131" y="286940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52429" y="51104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52429" y="43785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52429" y="36467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52429" y="291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0387" y="5772364"/>
              <a:ext cx="4761160" cy="0"/>
            </a:xfrm>
            <a:custGeom>
              <a:avLst/>
              <a:pathLst>
                <a:path w="4761160" h="0">
                  <a:moveTo>
                    <a:pt x="0" y="0"/>
                  </a:moveTo>
                  <a:lnTo>
                    <a:pt x="476116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0733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255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0702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5884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698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131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26016" y="583777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394452" y="583925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89352" y="581503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57136" y="583765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2245" y="584122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6845" y="583925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286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306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698683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18237" y="2424975"/>
              <a:ext cx="4727287" cy="33473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33114" y="2577129"/>
              <a:ext cx="4297533" cy="2751298"/>
            </a:xfrm>
            <a:custGeom>
              <a:avLst/>
              <a:pathLst>
                <a:path w="4297533" h="2751298">
                  <a:moveTo>
                    <a:pt x="0" y="1884718"/>
                  </a:moveTo>
                  <a:lnTo>
                    <a:pt x="397682" y="2344989"/>
                  </a:lnTo>
                  <a:lnTo>
                    <a:pt x="769707" y="2423497"/>
                  </a:lnTo>
                  <a:lnTo>
                    <a:pt x="1167389" y="2236315"/>
                  </a:lnTo>
                  <a:lnTo>
                    <a:pt x="1552243" y="1172388"/>
                  </a:lnTo>
                  <a:lnTo>
                    <a:pt x="1949925" y="1610413"/>
                  </a:lnTo>
                  <a:lnTo>
                    <a:pt x="2334779" y="1425496"/>
                  </a:lnTo>
                  <a:lnTo>
                    <a:pt x="2732461" y="1700969"/>
                  </a:lnTo>
                  <a:lnTo>
                    <a:pt x="3130144" y="1733899"/>
                  </a:lnTo>
                  <a:lnTo>
                    <a:pt x="3514997" y="739942"/>
                  </a:lnTo>
                  <a:lnTo>
                    <a:pt x="3912680" y="1077816"/>
                  </a:lnTo>
                  <a:lnTo>
                    <a:pt x="4297533" y="0"/>
                  </a:lnTo>
                  <a:lnTo>
                    <a:pt x="4297533" y="436003"/>
                  </a:lnTo>
                  <a:lnTo>
                    <a:pt x="3912680" y="1465698"/>
                  </a:lnTo>
                  <a:lnTo>
                    <a:pt x="3514997" y="1142909"/>
                  </a:lnTo>
                  <a:lnTo>
                    <a:pt x="3130144" y="2092489"/>
                  </a:lnTo>
                  <a:lnTo>
                    <a:pt x="2732461" y="2061029"/>
                  </a:lnTo>
                  <a:lnTo>
                    <a:pt x="2334779" y="1797856"/>
                  </a:lnTo>
                  <a:lnTo>
                    <a:pt x="1949925" y="1974516"/>
                  </a:lnTo>
                  <a:lnTo>
                    <a:pt x="1552243" y="1556048"/>
                  </a:lnTo>
                  <a:lnTo>
                    <a:pt x="1167389" y="2572474"/>
                  </a:lnTo>
                  <a:lnTo>
                    <a:pt x="769707" y="2751298"/>
                  </a:lnTo>
                  <a:lnTo>
                    <a:pt x="397682" y="2676296"/>
                  </a:lnTo>
                  <a:lnTo>
                    <a:pt x="0" y="223657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33114" y="2577129"/>
              <a:ext cx="4297533" cy="2423497"/>
            </a:xfrm>
            <a:custGeom>
              <a:avLst/>
              <a:pathLst>
                <a:path w="4297533" h="2423497">
                  <a:moveTo>
                    <a:pt x="0" y="1884718"/>
                  </a:moveTo>
                  <a:lnTo>
                    <a:pt x="397682" y="2344989"/>
                  </a:lnTo>
                  <a:lnTo>
                    <a:pt x="769707" y="2423497"/>
                  </a:lnTo>
                  <a:lnTo>
                    <a:pt x="1167389" y="2236315"/>
                  </a:lnTo>
                  <a:lnTo>
                    <a:pt x="1552243" y="1172388"/>
                  </a:lnTo>
                  <a:lnTo>
                    <a:pt x="1949925" y="1610413"/>
                  </a:lnTo>
                  <a:lnTo>
                    <a:pt x="2334779" y="1425496"/>
                  </a:lnTo>
                  <a:lnTo>
                    <a:pt x="2732461" y="1700969"/>
                  </a:lnTo>
                  <a:lnTo>
                    <a:pt x="3130144" y="1733899"/>
                  </a:lnTo>
                  <a:lnTo>
                    <a:pt x="3514997" y="739942"/>
                  </a:lnTo>
                  <a:lnTo>
                    <a:pt x="3912680" y="1077816"/>
                  </a:lnTo>
                  <a:lnTo>
                    <a:pt x="429753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33114" y="3013133"/>
              <a:ext cx="4297533" cy="2315294"/>
            </a:xfrm>
            <a:custGeom>
              <a:avLst/>
              <a:pathLst>
                <a:path w="4297533" h="2315294">
                  <a:moveTo>
                    <a:pt x="4297533" y="0"/>
                  </a:moveTo>
                  <a:lnTo>
                    <a:pt x="3912680" y="1029694"/>
                  </a:lnTo>
                  <a:lnTo>
                    <a:pt x="3514997" y="706905"/>
                  </a:lnTo>
                  <a:lnTo>
                    <a:pt x="3130144" y="1656485"/>
                  </a:lnTo>
                  <a:lnTo>
                    <a:pt x="2732461" y="1625025"/>
                  </a:lnTo>
                  <a:lnTo>
                    <a:pt x="2334779" y="1361852"/>
                  </a:lnTo>
                  <a:lnTo>
                    <a:pt x="1949925" y="1538512"/>
                  </a:lnTo>
                  <a:lnTo>
                    <a:pt x="1552243" y="1120044"/>
                  </a:lnTo>
                  <a:lnTo>
                    <a:pt x="1167389" y="2136470"/>
                  </a:lnTo>
                  <a:lnTo>
                    <a:pt x="769707" y="2315294"/>
                  </a:lnTo>
                  <a:lnTo>
                    <a:pt x="397682" y="2240292"/>
                  </a:lnTo>
                  <a:lnTo>
                    <a:pt x="0" y="180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33114" y="2795131"/>
              <a:ext cx="4297533" cy="2369396"/>
            </a:xfrm>
            <a:custGeom>
              <a:avLst/>
              <a:pathLst>
                <a:path w="4297533" h="2369396">
                  <a:moveTo>
                    <a:pt x="0" y="1842645"/>
                  </a:moveTo>
                  <a:lnTo>
                    <a:pt x="397682" y="2292641"/>
                  </a:lnTo>
                  <a:lnTo>
                    <a:pt x="769707" y="2369396"/>
                  </a:lnTo>
                  <a:lnTo>
                    <a:pt x="1167389" y="2186393"/>
                  </a:lnTo>
                  <a:lnTo>
                    <a:pt x="1552243" y="1146216"/>
                  </a:lnTo>
                  <a:lnTo>
                    <a:pt x="1949925" y="1574462"/>
                  </a:lnTo>
                  <a:lnTo>
                    <a:pt x="2334779" y="1393674"/>
                  </a:lnTo>
                  <a:lnTo>
                    <a:pt x="2732461" y="1662997"/>
                  </a:lnTo>
                  <a:lnTo>
                    <a:pt x="3130144" y="1695192"/>
                  </a:lnTo>
                  <a:lnTo>
                    <a:pt x="3514997" y="723423"/>
                  </a:lnTo>
                  <a:lnTo>
                    <a:pt x="3912680" y="1053755"/>
                  </a:lnTo>
                  <a:lnTo>
                    <a:pt x="429753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33114" y="3659696"/>
              <a:ext cx="4297533" cy="1960514"/>
            </a:xfrm>
            <a:custGeom>
              <a:avLst/>
              <a:pathLst>
                <a:path w="4297533" h="1960514">
                  <a:moveTo>
                    <a:pt x="0" y="1960514"/>
                  </a:moveTo>
                  <a:lnTo>
                    <a:pt x="397682" y="1930185"/>
                  </a:lnTo>
                  <a:lnTo>
                    <a:pt x="769707" y="1615173"/>
                  </a:lnTo>
                  <a:lnTo>
                    <a:pt x="1167389" y="1229487"/>
                  </a:lnTo>
                  <a:lnTo>
                    <a:pt x="1552243" y="1505915"/>
                  </a:lnTo>
                  <a:lnTo>
                    <a:pt x="1949925" y="1727338"/>
                  </a:lnTo>
                  <a:lnTo>
                    <a:pt x="2334779" y="1488209"/>
                  </a:lnTo>
                  <a:lnTo>
                    <a:pt x="2732461" y="1553745"/>
                  </a:lnTo>
                  <a:lnTo>
                    <a:pt x="3130144" y="1292676"/>
                  </a:lnTo>
                  <a:lnTo>
                    <a:pt x="3514997" y="267928"/>
                  </a:lnTo>
                  <a:lnTo>
                    <a:pt x="3912680" y="0"/>
                  </a:lnTo>
                  <a:lnTo>
                    <a:pt x="4297533" y="75859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33114" y="3941264"/>
              <a:ext cx="1949925" cy="1555615"/>
            </a:xfrm>
            <a:custGeom>
              <a:avLst/>
              <a:pathLst>
                <a:path w="1949925" h="1555615">
                  <a:moveTo>
                    <a:pt x="0" y="696512"/>
                  </a:moveTo>
                  <a:lnTo>
                    <a:pt x="397682" y="954655"/>
                  </a:lnTo>
                  <a:lnTo>
                    <a:pt x="769707" y="1555615"/>
                  </a:lnTo>
                  <a:lnTo>
                    <a:pt x="1167389" y="614264"/>
                  </a:lnTo>
                  <a:lnTo>
                    <a:pt x="1552243" y="0"/>
                  </a:lnTo>
                  <a:lnTo>
                    <a:pt x="1949925" y="374056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18237" y="2424975"/>
              <a:ext cx="0" cy="3347388"/>
            </a:xfrm>
            <a:custGeom>
              <a:avLst/>
              <a:pathLst>
                <a:path w="0" h="3347388">
                  <a:moveTo>
                    <a:pt x="0" y="334738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399108" y="5651206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399108" y="454355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399108" y="343596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80279" y="569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80279" y="45890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80279" y="348144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18237" y="5772364"/>
              <a:ext cx="4727287" cy="0"/>
            </a:xfrm>
            <a:custGeom>
              <a:avLst/>
              <a:pathLst>
                <a:path w="4727287" h="0">
                  <a:moveTo>
                    <a:pt x="0" y="0"/>
                  </a:moveTo>
                  <a:lnTo>
                    <a:pt x="472728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0796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0503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3039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557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48111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0647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49476" y="583777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2397" y="583925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1690" y="581503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3866" y="583765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3369" y="584122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361" y="583925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57448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306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07702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41008" y="6212393"/>
              <a:ext cx="398806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4488210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5811235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7134259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9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53</cp:revision>
  <dcterms:created xsi:type="dcterms:W3CDTF">2024-06-04T13:29:54Z</dcterms:created>
  <dcterms:modified xsi:type="dcterms:W3CDTF">2024-07-25T17:45:53Z</dcterms:modified>
</cp:coreProperties>
</file>