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65" d="100"/>
          <a:sy n="65" d="100"/>
        </p:scale>
        <p:origin x="11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25/07/2024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B2E6583-5007-AB0E-57ED-7ACFC3B01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25/07/2024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25/07/2024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25/07/2024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C358624-DBA9-2BBE-C4D9-4184583EB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18802F-CDD9-C776-9891-F44A8253B81A}"/>
              </a:ext>
            </a:extLst>
          </p:cNvPr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25/07/2024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25/07/2024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004E66-2BB0-4185-66C9-96C9EBCA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 anchor="b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2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25/07/2024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25/07/2024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25/07/2024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25/07/2024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25/07/2024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25/07/2024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Soares Leite</dc:creator>
  <cp:lastModifiedBy>Natanael Soares</cp:lastModifiedBy>
  <cp:revision>53</cp:revision>
  <dcterms:created xsi:type="dcterms:W3CDTF">2024-06-04T13:29:54Z</dcterms:created>
  <dcterms:modified xsi:type="dcterms:W3CDTF">2024-07-25T20:42:54Z</dcterms:modified>
</cp:coreProperties>
</file>