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Relationship Id="rId23" Type="http://schemas.openxmlformats.org/officeDocument/2006/relationships/slide" Target="slides/slide17.xml"/>
<Relationship Id="rId24" Type="http://schemas.openxmlformats.org/officeDocument/2006/relationships/slide" Target="slides/slide18.xml"/>
<Relationship Id="rId25" Type="http://schemas.openxmlformats.org/officeDocument/2006/relationships/slide" Target="slides/slide19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8588439-4FFA-D7FA-FB21-A64F1AB11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17/07/2024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17/07/2024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17/07/2024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B369B4E-BFA5-002B-042A-4E23520610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572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17/07/2024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17/07/2024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F4E738-576C-861C-2E45-20F6AEB5E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2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17/07/2024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17/07/2024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17/07/2024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17/07/2024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17/07/2024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17/07/2024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270cf78e8d50c0bf66ad66dfce80a4d057991660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3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19/07/2024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2670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294789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76287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230967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95629"/>
            </a:xfrm>
            <a:custGeom>
              <a:avLst/>
              <a:pathLst>
                <a:path w="3677370" h="2195629">
                  <a:moveTo>
                    <a:pt x="0" y="2186774"/>
                  </a:moveTo>
                  <a:lnTo>
                    <a:pt x="340294" y="1916023"/>
                  </a:lnTo>
                  <a:lnTo>
                    <a:pt x="658633" y="1740603"/>
                  </a:lnTo>
                  <a:lnTo>
                    <a:pt x="998927" y="1546447"/>
                  </a:lnTo>
                  <a:lnTo>
                    <a:pt x="1328244" y="1335751"/>
                  </a:lnTo>
                  <a:lnTo>
                    <a:pt x="1668538" y="1137090"/>
                  </a:lnTo>
                  <a:lnTo>
                    <a:pt x="1997855" y="970990"/>
                  </a:lnTo>
                  <a:lnTo>
                    <a:pt x="2338149" y="784782"/>
                  </a:lnTo>
                  <a:lnTo>
                    <a:pt x="2678443" y="620759"/>
                  </a:lnTo>
                  <a:lnTo>
                    <a:pt x="3007760" y="447178"/>
                  </a:lnTo>
                  <a:lnTo>
                    <a:pt x="3348054" y="230973"/>
                  </a:lnTo>
                  <a:lnTo>
                    <a:pt x="3677370" y="0"/>
                  </a:lnTo>
                  <a:lnTo>
                    <a:pt x="3677370" y="106488"/>
                  </a:lnTo>
                  <a:lnTo>
                    <a:pt x="3348054" y="327149"/>
                  </a:lnTo>
                  <a:lnTo>
                    <a:pt x="3007760" y="533700"/>
                  </a:lnTo>
                  <a:lnTo>
                    <a:pt x="2678443" y="699532"/>
                  </a:lnTo>
                  <a:lnTo>
                    <a:pt x="2338149" y="856232"/>
                  </a:lnTo>
                  <a:lnTo>
                    <a:pt x="1997855" y="1034126"/>
                  </a:lnTo>
                  <a:lnTo>
                    <a:pt x="1668538" y="1192810"/>
                  </a:lnTo>
                  <a:lnTo>
                    <a:pt x="1328244" y="1382601"/>
                  </a:lnTo>
                  <a:lnTo>
                    <a:pt x="998927" y="1583890"/>
                  </a:lnTo>
                  <a:lnTo>
                    <a:pt x="658633" y="1769377"/>
                  </a:lnTo>
                  <a:lnTo>
                    <a:pt x="340294" y="1936966"/>
                  </a:lnTo>
                  <a:lnTo>
                    <a:pt x="0" y="2195629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86774"/>
            </a:xfrm>
            <a:custGeom>
              <a:avLst/>
              <a:pathLst>
                <a:path w="3677370" h="2186774">
                  <a:moveTo>
                    <a:pt x="0" y="2186774"/>
                  </a:moveTo>
                  <a:lnTo>
                    <a:pt x="340294" y="1916023"/>
                  </a:lnTo>
                  <a:lnTo>
                    <a:pt x="658633" y="1740603"/>
                  </a:lnTo>
                  <a:lnTo>
                    <a:pt x="998927" y="1546447"/>
                  </a:lnTo>
                  <a:lnTo>
                    <a:pt x="1328244" y="1335751"/>
                  </a:lnTo>
                  <a:lnTo>
                    <a:pt x="1668538" y="1137090"/>
                  </a:lnTo>
                  <a:lnTo>
                    <a:pt x="1997855" y="970990"/>
                  </a:lnTo>
                  <a:lnTo>
                    <a:pt x="2338149" y="784782"/>
                  </a:lnTo>
                  <a:lnTo>
                    <a:pt x="2678443" y="620759"/>
                  </a:lnTo>
                  <a:lnTo>
                    <a:pt x="3007760" y="447178"/>
                  </a:lnTo>
                  <a:lnTo>
                    <a:pt x="3348054" y="230973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080001"/>
              <a:ext cx="3677370" cy="2089141"/>
            </a:xfrm>
            <a:custGeom>
              <a:avLst/>
              <a:pathLst>
                <a:path w="3677370" h="2089141">
                  <a:moveTo>
                    <a:pt x="3677370" y="0"/>
                  </a:moveTo>
                  <a:lnTo>
                    <a:pt x="3348054" y="220661"/>
                  </a:lnTo>
                  <a:lnTo>
                    <a:pt x="3007760" y="427212"/>
                  </a:lnTo>
                  <a:lnTo>
                    <a:pt x="2678443" y="593044"/>
                  </a:lnTo>
                  <a:lnTo>
                    <a:pt x="2338149" y="749744"/>
                  </a:lnTo>
                  <a:lnTo>
                    <a:pt x="1997855" y="927638"/>
                  </a:lnTo>
                  <a:lnTo>
                    <a:pt x="1668538" y="1086322"/>
                  </a:lnTo>
                  <a:lnTo>
                    <a:pt x="1328244" y="1276113"/>
                  </a:lnTo>
                  <a:lnTo>
                    <a:pt x="998927" y="1477402"/>
                  </a:lnTo>
                  <a:lnTo>
                    <a:pt x="658633" y="1662889"/>
                  </a:lnTo>
                  <a:lnTo>
                    <a:pt x="340294" y="1830478"/>
                  </a:lnTo>
                  <a:lnTo>
                    <a:pt x="0" y="20891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26757"/>
              <a:ext cx="3677370" cy="2137958"/>
            </a:xfrm>
            <a:custGeom>
              <a:avLst/>
              <a:pathLst>
                <a:path w="3677370" h="2137958">
                  <a:moveTo>
                    <a:pt x="0" y="2137958"/>
                  </a:moveTo>
                  <a:lnTo>
                    <a:pt x="340294" y="1873251"/>
                  </a:lnTo>
                  <a:lnTo>
                    <a:pt x="658633" y="1701746"/>
                  </a:lnTo>
                  <a:lnTo>
                    <a:pt x="998927" y="1511924"/>
                  </a:lnTo>
                  <a:lnTo>
                    <a:pt x="1328244" y="1305932"/>
                  </a:lnTo>
                  <a:lnTo>
                    <a:pt x="1668538" y="1111706"/>
                  </a:lnTo>
                  <a:lnTo>
                    <a:pt x="1997855" y="949314"/>
                  </a:lnTo>
                  <a:lnTo>
                    <a:pt x="2338149" y="767263"/>
                  </a:lnTo>
                  <a:lnTo>
                    <a:pt x="2678443" y="606901"/>
                  </a:lnTo>
                  <a:lnTo>
                    <a:pt x="3007760" y="437195"/>
                  </a:lnTo>
                  <a:lnTo>
                    <a:pt x="3348054" y="225817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314810"/>
              <a:ext cx="3677370" cy="1867889"/>
            </a:xfrm>
            <a:custGeom>
              <a:avLst/>
              <a:pathLst>
                <a:path w="3677370" h="1867889">
                  <a:moveTo>
                    <a:pt x="0" y="1867889"/>
                  </a:moveTo>
                  <a:lnTo>
                    <a:pt x="340294" y="1623402"/>
                  </a:lnTo>
                  <a:lnTo>
                    <a:pt x="658633" y="1476528"/>
                  </a:lnTo>
                  <a:lnTo>
                    <a:pt x="998927" y="1307398"/>
                  </a:lnTo>
                  <a:lnTo>
                    <a:pt x="1328244" y="1094350"/>
                  </a:lnTo>
                  <a:lnTo>
                    <a:pt x="1668538" y="919203"/>
                  </a:lnTo>
                  <a:lnTo>
                    <a:pt x="1997855" y="788445"/>
                  </a:lnTo>
                  <a:lnTo>
                    <a:pt x="2338149" y="638450"/>
                  </a:lnTo>
                  <a:lnTo>
                    <a:pt x="2678443" y="507039"/>
                  </a:lnTo>
                  <a:lnTo>
                    <a:pt x="3007760" y="392160"/>
                  </a:lnTo>
                  <a:lnTo>
                    <a:pt x="3348054" y="205093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145539"/>
              <a:ext cx="1668538" cy="1019176"/>
            </a:xfrm>
            <a:custGeom>
              <a:avLst/>
              <a:pathLst>
                <a:path w="1668538" h="1019176">
                  <a:moveTo>
                    <a:pt x="0" y="1019176"/>
                  </a:moveTo>
                  <a:lnTo>
                    <a:pt x="340294" y="754469"/>
                  </a:lnTo>
                  <a:lnTo>
                    <a:pt x="658633" y="589736"/>
                  </a:lnTo>
                  <a:lnTo>
                    <a:pt x="998927" y="417021"/>
                  </a:lnTo>
                  <a:lnTo>
                    <a:pt x="1328244" y="216230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8270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2507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717337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2187331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8267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29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762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2230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931377" y="1619514"/>
              <a:ext cx="191023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4506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157535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57000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1982481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87483"/>
            </a:xfrm>
            <a:custGeom>
              <a:avLst/>
              <a:pathLst>
                <a:path w="3677370" h="2187483">
                  <a:moveTo>
                    <a:pt x="0" y="2179464"/>
                  </a:moveTo>
                  <a:lnTo>
                    <a:pt x="340294" y="1989092"/>
                  </a:lnTo>
                  <a:lnTo>
                    <a:pt x="658633" y="1812324"/>
                  </a:lnTo>
                  <a:lnTo>
                    <a:pt x="998927" y="1629676"/>
                  </a:lnTo>
                  <a:lnTo>
                    <a:pt x="1328244" y="1432716"/>
                  </a:lnTo>
                  <a:lnTo>
                    <a:pt x="1668538" y="1232154"/>
                  </a:lnTo>
                  <a:lnTo>
                    <a:pt x="1997855" y="1034653"/>
                  </a:lnTo>
                  <a:lnTo>
                    <a:pt x="2338149" y="831359"/>
                  </a:lnTo>
                  <a:lnTo>
                    <a:pt x="2678443" y="630865"/>
                  </a:lnTo>
                  <a:lnTo>
                    <a:pt x="3007760" y="415060"/>
                  </a:lnTo>
                  <a:lnTo>
                    <a:pt x="3348054" y="208987"/>
                  </a:lnTo>
                  <a:lnTo>
                    <a:pt x="3677370" y="0"/>
                  </a:lnTo>
                  <a:lnTo>
                    <a:pt x="3677370" y="105326"/>
                  </a:lnTo>
                  <a:lnTo>
                    <a:pt x="3348054" y="304983"/>
                  </a:lnTo>
                  <a:lnTo>
                    <a:pt x="3007760" y="501855"/>
                  </a:lnTo>
                  <a:lnTo>
                    <a:pt x="2678443" y="708025"/>
                  </a:lnTo>
                  <a:lnTo>
                    <a:pt x="2338149" y="899568"/>
                  </a:lnTo>
                  <a:lnTo>
                    <a:pt x="1997855" y="1093785"/>
                  </a:lnTo>
                  <a:lnTo>
                    <a:pt x="1668538" y="1282468"/>
                  </a:lnTo>
                  <a:lnTo>
                    <a:pt x="1328244" y="1474075"/>
                  </a:lnTo>
                  <a:lnTo>
                    <a:pt x="998927" y="1662242"/>
                  </a:lnTo>
                  <a:lnTo>
                    <a:pt x="658633" y="1836735"/>
                  </a:lnTo>
                  <a:lnTo>
                    <a:pt x="340294" y="2005611"/>
                  </a:lnTo>
                  <a:lnTo>
                    <a:pt x="0" y="2187483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79464"/>
            </a:xfrm>
            <a:custGeom>
              <a:avLst/>
              <a:pathLst>
                <a:path w="3677370" h="2179464">
                  <a:moveTo>
                    <a:pt x="0" y="2179464"/>
                  </a:moveTo>
                  <a:lnTo>
                    <a:pt x="340294" y="1989092"/>
                  </a:lnTo>
                  <a:lnTo>
                    <a:pt x="658633" y="1812324"/>
                  </a:lnTo>
                  <a:lnTo>
                    <a:pt x="998927" y="1629676"/>
                  </a:lnTo>
                  <a:lnTo>
                    <a:pt x="1328244" y="1432716"/>
                  </a:lnTo>
                  <a:lnTo>
                    <a:pt x="1668538" y="1232154"/>
                  </a:lnTo>
                  <a:lnTo>
                    <a:pt x="1997855" y="1034653"/>
                  </a:lnTo>
                  <a:lnTo>
                    <a:pt x="2338149" y="831359"/>
                  </a:lnTo>
                  <a:lnTo>
                    <a:pt x="2678443" y="630865"/>
                  </a:lnTo>
                  <a:lnTo>
                    <a:pt x="3007760" y="415060"/>
                  </a:lnTo>
                  <a:lnTo>
                    <a:pt x="3348054" y="208987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078839"/>
              <a:ext cx="3677370" cy="2082157"/>
            </a:xfrm>
            <a:custGeom>
              <a:avLst/>
              <a:pathLst>
                <a:path w="3677370" h="2082157">
                  <a:moveTo>
                    <a:pt x="3677370" y="0"/>
                  </a:moveTo>
                  <a:lnTo>
                    <a:pt x="3348054" y="199657"/>
                  </a:lnTo>
                  <a:lnTo>
                    <a:pt x="3007760" y="396529"/>
                  </a:lnTo>
                  <a:lnTo>
                    <a:pt x="2678443" y="602698"/>
                  </a:lnTo>
                  <a:lnTo>
                    <a:pt x="2338149" y="794241"/>
                  </a:lnTo>
                  <a:lnTo>
                    <a:pt x="1997855" y="988459"/>
                  </a:lnTo>
                  <a:lnTo>
                    <a:pt x="1668538" y="1177141"/>
                  </a:lnTo>
                  <a:lnTo>
                    <a:pt x="1328244" y="1368749"/>
                  </a:lnTo>
                  <a:lnTo>
                    <a:pt x="998927" y="1556916"/>
                  </a:lnTo>
                  <a:lnTo>
                    <a:pt x="658633" y="1731409"/>
                  </a:lnTo>
                  <a:lnTo>
                    <a:pt x="340294" y="1900284"/>
                  </a:lnTo>
                  <a:lnTo>
                    <a:pt x="0" y="208215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26176"/>
              <a:ext cx="3677370" cy="2130810"/>
            </a:xfrm>
            <a:custGeom>
              <a:avLst/>
              <a:pathLst>
                <a:path w="3677370" h="2130810">
                  <a:moveTo>
                    <a:pt x="0" y="2130810"/>
                  </a:moveTo>
                  <a:lnTo>
                    <a:pt x="340294" y="1944688"/>
                  </a:lnTo>
                  <a:lnTo>
                    <a:pt x="658633" y="1771867"/>
                  </a:lnTo>
                  <a:lnTo>
                    <a:pt x="998927" y="1593296"/>
                  </a:lnTo>
                  <a:lnTo>
                    <a:pt x="1328244" y="1400732"/>
                  </a:lnTo>
                  <a:lnTo>
                    <a:pt x="1668538" y="1204648"/>
                  </a:lnTo>
                  <a:lnTo>
                    <a:pt x="1997855" y="1011556"/>
                  </a:lnTo>
                  <a:lnTo>
                    <a:pt x="2338149" y="812800"/>
                  </a:lnTo>
                  <a:lnTo>
                    <a:pt x="2678443" y="616782"/>
                  </a:lnTo>
                  <a:lnTo>
                    <a:pt x="3007760" y="405794"/>
                  </a:lnTo>
                  <a:lnTo>
                    <a:pt x="3348054" y="204322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258776"/>
              <a:ext cx="3677370" cy="1923924"/>
            </a:xfrm>
            <a:custGeom>
              <a:avLst/>
              <a:pathLst>
                <a:path w="3677370" h="1923924">
                  <a:moveTo>
                    <a:pt x="0" y="1923924"/>
                  </a:moveTo>
                  <a:lnTo>
                    <a:pt x="340294" y="1754646"/>
                  </a:lnTo>
                  <a:lnTo>
                    <a:pt x="658633" y="1604538"/>
                  </a:lnTo>
                  <a:lnTo>
                    <a:pt x="998927" y="1449563"/>
                  </a:lnTo>
                  <a:lnTo>
                    <a:pt x="1328244" y="1286621"/>
                  </a:lnTo>
                  <a:lnTo>
                    <a:pt x="1668538" y="1118899"/>
                  </a:lnTo>
                  <a:lnTo>
                    <a:pt x="1997855" y="970388"/>
                  </a:lnTo>
                  <a:lnTo>
                    <a:pt x="2338149" y="797814"/>
                  </a:lnTo>
                  <a:lnTo>
                    <a:pt x="2678443" y="626913"/>
                  </a:lnTo>
                  <a:lnTo>
                    <a:pt x="3007760" y="418671"/>
                  </a:lnTo>
                  <a:lnTo>
                    <a:pt x="3348054" y="233428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265644"/>
              <a:ext cx="1668538" cy="891342"/>
            </a:xfrm>
            <a:custGeom>
              <a:avLst/>
              <a:pathLst>
                <a:path w="1668538" h="891342">
                  <a:moveTo>
                    <a:pt x="0" y="891342"/>
                  </a:moveTo>
                  <a:lnTo>
                    <a:pt x="340294" y="700288"/>
                  </a:lnTo>
                  <a:lnTo>
                    <a:pt x="658633" y="546096"/>
                  </a:lnTo>
                  <a:lnTo>
                    <a:pt x="998927" y="368632"/>
                  </a:lnTo>
                  <a:lnTo>
                    <a:pt x="1328244" y="188428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0106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11354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52446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193884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745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1575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5700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1982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931422" y="1619514"/>
              <a:ext cx="191014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44,21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-51,81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-164,52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-81,77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2.969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14.542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16.696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16.832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-80,72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-136,45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3223992"/>
              <a:ext cx="1640569" cy="924603"/>
            </a:xfrm>
            <a:custGeom>
              <a:avLst/>
              <a:pathLst>
                <a:path w="1640569" h="924603">
                  <a:moveTo>
                    <a:pt x="0" y="924603"/>
                  </a:moveTo>
                  <a:lnTo>
                    <a:pt x="334589" y="755737"/>
                  </a:lnTo>
                  <a:lnTo>
                    <a:pt x="647593" y="588959"/>
                  </a:lnTo>
                  <a:lnTo>
                    <a:pt x="982183" y="391650"/>
                  </a:lnTo>
                  <a:lnTo>
                    <a:pt x="1305979" y="198516"/>
                  </a:lnTo>
                  <a:lnTo>
                    <a:pt x="164056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8039455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810904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30989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938273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940467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656422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678367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8398089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67177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94546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48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440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900000"/>
                <a:gridCol w="72000"/>
                <a:gridCol w="684000"/>
                <a:gridCol w="90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147,78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30,95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52,18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184,53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-210,82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-27,98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13.041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216,73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436,69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262346" y="538414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262346" y="503005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262346" y="467596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262346" y="432186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262346" y="396777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262346" y="361368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262346" y="325959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262346" y="290549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262346" y="255140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262346" y="2197315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262346" y="184322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793381" y="2746158"/>
              <a:ext cx="32267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793381" y="3808435"/>
              <a:ext cx="5169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793381" y="3100250"/>
              <a:ext cx="14140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793381" y="2392065"/>
              <a:ext cx="402918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333039" y="5224805"/>
              <a:ext cx="460341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793381" y="3454343"/>
              <a:ext cx="5755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793381" y="2037973"/>
              <a:ext cx="437517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793381" y="4516620"/>
              <a:ext cx="1055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793381" y="4162528"/>
              <a:ext cx="50645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732289" y="4870713"/>
              <a:ext cx="61092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793381" y="1683880"/>
              <a:ext cx="953535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0912294" y="2834179"/>
              <a:ext cx="396609" cy="142641"/>
            </a:xfrm>
            <a:custGeom>
              <a:avLst/>
              <a:pathLst>
                <a:path w="396609" h="142641">
                  <a:moveTo>
                    <a:pt x="19512" y="142641"/>
                  </a:moveTo>
                  <a:lnTo>
                    <a:pt x="377096" y="142641"/>
                  </a:lnTo>
                  <a:lnTo>
                    <a:pt x="376311" y="142625"/>
                  </a:lnTo>
                  <a:lnTo>
                    <a:pt x="379448" y="142499"/>
                  </a:lnTo>
                  <a:lnTo>
                    <a:pt x="382525" y="141871"/>
                  </a:lnTo>
                  <a:lnTo>
                    <a:pt x="385461" y="140757"/>
                  </a:lnTo>
                  <a:lnTo>
                    <a:pt x="388181" y="139187"/>
                  </a:lnTo>
                  <a:lnTo>
                    <a:pt x="390614" y="137201"/>
                  </a:lnTo>
                  <a:lnTo>
                    <a:pt x="392696" y="134850"/>
                  </a:lnTo>
                  <a:lnTo>
                    <a:pt x="394374" y="132196"/>
                  </a:lnTo>
                  <a:lnTo>
                    <a:pt x="395605" y="129307"/>
                  </a:lnTo>
                  <a:lnTo>
                    <a:pt x="396357" y="126258"/>
                  </a:lnTo>
                  <a:lnTo>
                    <a:pt x="396609" y="123128"/>
                  </a:lnTo>
                  <a:lnTo>
                    <a:pt x="396609" y="19512"/>
                  </a:lnTo>
                  <a:lnTo>
                    <a:pt x="396357" y="16382"/>
                  </a:lnTo>
                  <a:lnTo>
                    <a:pt x="395605" y="13333"/>
                  </a:lnTo>
                  <a:lnTo>
                    <a:pt x="394374" y="10444"/>
                  </a:lnTo>
                  <a:lnTo>
                    <a:pt x="392696" y="7790"/>
                  </a:lnTo>
                  <a:lnTo>
                    <a:pt x="390614" y="5440"/>
                  </a:lnTo>
                  <a:lnTo>
                    <a:pt x="388181" y="3454"/>
                  </a:lnTo>
                  <a:lnTo>
                    <a:pt x="385461" y="1883"/>
                  </a:lnTo>
                  <a:lnTo>
                    <a:pt x="382525" y="770"/>
                  </a:lnTo>
                  <a:lnTo>
                    <a:pt x="379448" y="142"/>
                  </a:lnTo>
                  <a:lnTo>
                    <a:pt x="37709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0944816" y="2851032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147,78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671462" y="389645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703983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23,68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761168" y="318827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793690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64,76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992536" y="2480086"/>
              <a:ext cx="396609" cy="142641"/>
            </a:xfrm>
            <a:custGeom>
              <a:avLst/>
              <a:pathLst>
                <a:path w="396609" h="142641">
                  <a:moveTo>
                    <a:pt x="19512" y="142641"/>
                  </a:moveTo>
                  <a:lnTo>
                    <a:pt x="377096" y="142641"/>
                  </a:lnTo>
                  <a:lnTo>
                    <a:pt x="376311" y="142625"/>
                  </a:lnTo>
                  <a:lnTo>
                    <a:pt x="379448" y="142499"/>
                  </a:lnTo>
                  <a:lnTo>
                    <a:pt x="382525" y="141871"/>
                  </a:lnTo>
                  <a:lnTo>
                    <a:pt x="385461" y="140757"/>
                  </a:lnTo>
                  <a:lnTo>
                    <a:pt x="388181" y="139187"/>
                  </a:lnTo>
                  <a:lnTo>
                    <a:pt x="390614" y="137201"/>
                  </a:lnTo>
                  <a:lnTo>
                    <a:pt x="392696" y="134850"/>
                  </a:lnTo>
                  <a:lnTo>
                    <a:pt x="394374" y="132196"/>
                  </a:lnTo>
                  <a:lnTo>
                    <a:pt x="395605" y="129307"/>
                  </a:lnTo>
                  <a:lnTo>
                    <a:pt x="396357" y="126258"/>
                  </a:lnTo>
                  <a:lnTo>
                    <a:pt x="396609" y="123128"/>
                  </a:lnTo>
                  <a:lnTo>
                    <a:pt x="396609" y="19512"/>
                  </a:lnTo>
                  <a:lnTo>
                    <a:pt x="396357" y="16382"/>
                  </a:lnTo>
                  <a:lnTo>
                    <a:pt x="395605" y="13333"/>
                  </a:lnTo>
                  <a:lnTo>
                    <a:pt x="394374" y="10444"/>
                  </a:lnTo>
                  <a:lnTo>
                    <a:pt x="392696" y="7790"/>
                  </a:lnTo>
                  <a:lnTo>
                    <a:pt x="390614" y="5440"/>
                  </a:lnTo>
                  <a:lnTo>
                    <a:pt x="388181" y="3454"/>
                  </a:lnTo>
                  <a:lnTo>
                    <a:pt x="385461" y="1883"/>
                  </a:lnTo>
                  <a:lnTo>
                    <a:pt x="382525" y="770"/>
                  </a:lnTo>
                  <a:lnTo>
                    <a:pt x="379448" y="142"/>
                  </a:lnTo>
                  <a:lnTo>
                    <a:pt x="37709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1025058" y="2496940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184,53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0262346" y="5312826"/>
              <a:ext cx="292507" cy="142641"/>
            </a:xfrm>
            <a:custGeom>
              <a:avLst/>
              <a:pathLst>
                <a:path w="292507" h="142641">
                  <a:moveTo>
                    <a:pt x="0" y="142641"/>
                  </a:moveTo>
                  <a:lnTo>
                    <a:pt x="272994" y="142641"/>
                  </a:lnTo>
                  <a:lnTo>
                    <a:pt x="272208" y="142625"/>
                  </a:lnTo>
                  <a:lnTo>
                    <a:pt x="275346" y="142499"/>
                  </a:lnTo>
                  <a:lnTo>
                    <a:pt x="278423" y="141871"/>
                  </a:lnTo>
                  <a:lnTo>
                    <a:pt x="281359" y="140757"/>
                  </a:lnTo>
                  <a:lnTo>
                    <a:pt x="284079" y="139187"/>
                  </a:lnTo>
                  <a:lnTo>
                    <a:pt x="286511" y="137201"/>
                  </a:lnTo>
                  <a:lnTo>
                    <a:pt x="288594" y="134850"/>
                  </a:lnTo>
                  <a:lnTo>
                    <a:pt x="290272" y="132196"/>
                  </a:lnTo>
                  <a:lnTo>
                    <a:pt x="291503" y="129307"/>
                  </a:lnTo>
                  <a:lnTo>
                    <a:pt x="292254" y="126258"/>
                  </a:lnTo>
                  <a:lnTo>
                    <a:pt x="292507" y="123128"/>
                  </a:lnTo>
                  <a:lnTo>
                    <a:pt x="292507" y="19512"/>
                  </a:lnTo>
                  <a:lnTo>
                    <a:pt x="292254" y="16382"/>
                  </a:lnTo>
                  <a:lnTo>
                    <a:pt x="291503" y="13333"/>
                  </a:lnTo>
                  <a:lnTo>
                    <a:pt x="290272" y="10444"/>
                  </a:lnTo>
                  <a:lnTo>
                    <a:pt x="288594" y="7790"/>
                  </a:lnTo>
                  <a:lnTo>
                    <a:pt x="286511" y="5440"/>
                  </a:lnTo>
                  <a:lnTo>
                    <a:pt x="284079" y="3454"/>
                  </a:lnTo>
                  <a:lnTo>
                    <a:pt x="281359" y="1883"/>
                  </a:lnTo>
                  <a:lnTo>
                    <a:pt x="278423" y="770"/>
                  </a:lnTo>
                  <a:lnTo>
                    <a:pt x="275346" y="142"/>
                  </a:lnTo>
                  <a:lnTo>
                    <a:pt x="272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0154665" y="5329680"/>
              <a:ext cx="3676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-210,82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0677316" y="354236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0709837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26,36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1027135" y="2125994"/>
              <a:ext cx="396609" cy="142641"/>
            </a:xfrm>
            <a:custGeom>
              <a:avLst/>
              <a:pathLst>
                <a:path w="396609" h="142641">
                  <a:moveTo>
                    <a:pt x="19512" y="142641"/>
                  </a:moveTo>
                  <a:lnTo>
                    <a:pt x="377096" y="142641"/>
                  </a:lnTo>
                  <a:lnTo>
                    <a:pt x="376311" y="142625"/>
                  </a:lnTo>
                  <a:lnTo>
                    <a:pt x="379448" y="142499"/>
                  </a:lnTo>
                  <a:lnTo>
                    <a:pt x="382525" y="141871"/>
                  </a:lnTo>
                  <a:lnTo>
                    <a:pt x="385461" y="140757"/>
                  </a:lnTo>
                  <a:lnTo>
                    <a:pt x="388181" y="139187"/>
                  </a:lnTo>
                  <a:lnTo>
                    <a:pt x="390614" y="137201"/>
                  </a:lnTo>
                  <a:lnTo>
                    <a:pt x="392696" y="134850"/>
                  </a:lnTo>
                  <a:lnTo>
                    <a:pt x="394374" y="132196"/>
                  </a:lnTo>
                  <a:lnTo>
                    <a:pt x="395605" y="129307"/>
                  </a:lnTo>
                  <a:lnTo>
                    <a:pt x="396357" y="126258"/>
                  </a:lnTo>
                  <a:lnTo>
                    <a:pt x="396609" y="123128"/>
                  </a:lnTo>
                  <a:lnTo>
                    <a:pt x="396609" y="19512"/>
                  </a:lnTo>
                  <a:lnTo>
                    <a:pt x="396357" y="16382"/>
                  </a:lnTo>
                  <a:lnTo>
                    <a:pt x="395605" y="13333"/>
                  </a:lnTo>
                  <a:lnTo>
                    <a:pt x="394374" y="10444"/>
                  </a:lnTo>
                  <a:lnTo>
                    <a:pt x="392696" y="7790"/>
                  </a:lnTo>
                  <a:lnTo>
                    <a:pt x="390614" y="5440"/>
                  </a:lnTo>
                  <a:lnTo>
                    <a:pt x="388181" y="3454"/>
                  </a:lnTo>
                  <a:lnTo>
                    <a:pt x="385461" y="1883"/>
                  </a:lnTo>
                  <a:lnTo>
                    <a:pt x="382525" y="770"/>
                  </a:lnTo>
                  <a:lnTo>
                    <a:pt x="379448" y="142"/>
                  </a:lnTo>
                  <a:lnTo>
                    <a:pt x="37709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1059657" y="2142847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200,37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0660459" y="4604641"/>
              <a:ext cx="276030" cy="142641"/>
            </a:xfrm>
            <a:custGeom>
              <a:avLst/>
              <a:pathLst>
                <a:path w="276030" h="142641">
                  <a:moveTo>
                    <a:pt x="19512" y="142641"/>
                  </a:moveTo>
                  <a:lnTo>
                    <a:pt x="256517" y="142641"/>
                  </a:lnTo>
                  <a:lnTo>
                    <a:pt x="255731" y="142625"/>
                  </a:lnTo>
                  <a:lnTo>
                    <a:pt x="258869" y="142499"/>
                  </a:lnTo>
                  <a:lnTo>
                    <a:pt x="261946" y="141871"/>
                  </a:lnTo>
                  <a:lnTo>
                    <a:pt x="264882" y="140757"/>
                  </a:lnTo>
                  <a:lnTo>
                    <a:pt x="267602" y="139187"/>
                  </a:lnTo>
                  <a:lnTo>
                    <a:pt x="270034" y="137201"/>
                  </a:lnTo>
                  <a:lnTo>
                    <a:pt x="272117" y="134850"/>
                  </a:lnTo>
                  <a:lnTo>
                    <a:pt x="273795" y="132196"/>
                  </a:lnTo>
                  <a:lnTo>
                    <a:pt x="275026" y="129307"/>
                  </a:lnTo>
                  <a:lnTo>
                    <a:pt x="275777" y="126258"/>
                  </a:lnTo>
                  <a:lnTo>
                    <a:pt x="276030" y="123128"/>
                  </a:lnTo>
                  <a:lnTo>
                    <a:pt x="276030" y="19512"/>
                  </a:lnTo>
                  <a:lnTo>
                    <a:pt x="275777" y="16382"/>
                  </a:lnTo>
                  <a:lnTo>
                    <a:pt x="275026" y="13333"/>
                  </a:lnTo>
                  <a:lnTo>
                    <a:pt x="273795" y="10444"/>
                  </a:lnTo>
                  <a:lnTo>
                    <a:pt x="272117" y="7790"/>
                  </a:lnTo>
                  <a:lnTo>
                    <a:pt x="270034" y="5440"/>
                  </a:lnTo>
                  <a:lnTo>
                    <a:pt x="267602" y="3454"/>
                  </a:lnTo>
                  <a:lnTo>
                    <a:pt x="264882" y="1883"/>
                  </a:lnTo>
                  <a:lnTo>
                    <a:pt x="261946" y="770"/>
                  </a:lnTo>
                  <a:lnTo>
                    <a:pt x="258869" y="142"/>
                  </a:lnTo>
                  <a:lnTo>
                    <a:pt x="25651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0692981" y="462149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4,83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670408" y="425054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702929" y="42674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23,19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0551538" y="4958734"/>
              <a:ext cx="372419" cy="142641"/>
            </a:xfrm>
            <a:custGeom>
              <a:avLst/>
              <a:pathLst>
                <a:path w="372419" h="142641">
                  <a:moveTo>
                    <a:pt x="19512" y="142641"/>
                  </a:moveTo>
                  <a:lnTo>
                    <a:pt x="352906" y="142641"/>
                  </a:lnTo>
                  <a:lnTo>
                    <a:pt x="352121" y="142625"/>
                  </a:lnTo>
                  <a:lnTo>
                    <a:pt x="355258" y="142499"/>
                  </a:lnTo>
                  <a:lnTo>
                    <a:pt x="358335" y="141871"/>
                  </a:lnTo>
                  <a:lnTo>
                    <a:pt x="361272" y="140757"/>
                  </a:lnTo>
                  <a:lnTo>
                    <a:pt x="363991" y="139187"/>
                  </a:lnTo>
                  <a:lnTo>
                    <a:pt x="366424" y="137201"/>
                  </a:lnTo>
                  <a:lnTo>
                    <a:pt x="368506" y="134850"/>
                  </a:lnTo>
                  <a:lnTo>
                    <a:pt x="370184" y="132196"/>
                  </a:lnTo>
                  <a:lnTo>
                    <a:pt x="371415" y="129307"/>
                  </a:lnTo>
                  <a:lnTo>
                    <a:pt x="372167" y="126258"/>
                  </a:lnTo>
                  <a:lnTo>
                    <a:pt x="372419" y="123128"/>
                  </a:lnTo>
                  <a:lnTo>
                    <a:pt x="372419" y="19512"/>
                  </a:lnTo>
                  <a:lnTo>
                    <a:pt x="372167" y="16382"/>
                  </a:lnTo>
                  <a:lnTo>
                    <a:pt x="371415" y="13333"/>
                  </a:lnTo>
                  <a:lnTo>
                    <a:pt x="370184" y="10444"/>
                  </a:lnTo>
                  <a:lnTo>
                    <a:pt x="368506" y="7790"/>
                  </a:lnTo>
                  <a:lnTo>
                    <a:pt x="366424" y="5440"/>
                  </a:lnTo>
                  <a:lnTo>
                    <a:pt x="363991" y="3454"/>
                  </a:lnTo>
                  <a:lnTo>
                    <a:pt x="361272" y="1883"/>
                  </a:lnTo>
                  <a:lnTo>
                    <a:pt x="358335" y="770"/>
                  </a:lnTo>
                  <a:lnTo>
                    <a:pt x="355258" y="142"/>
                  </a:lnTo>
                  <a:lnTo>
                    <a:pt x="35290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0584059" y="4975587"/>
              <a:ext cx="30737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-27,98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1543153" y="1771901"/>
              <a:ext cx="274457" cy="142641"/>
            </a:xfrm>
            <a:custGeom>
              <a:avLst/>
              <a:pathLst>
                <a:path w="274457" h="142641">
                  <a:moveTo>
                    <a:pt x="19512" y="142641"/>
                  </a:moveTo>
                  <a:lnTo>
                    <a:pt x="274457" y="142641"/>
                  </a:lnTo>
                  <a:lnTo>
                    <a:pt x="27445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1575674" y="1788755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436,69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9364705" y="5336581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980892" y="4965790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9830282" y="4642902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9110390" y="4259672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542401" y="3905579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8836931" y="3566119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8433974" y="3212026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580690" y="2857934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9230442" y="2503842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734308" y="2149749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10007725" y="1811301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2275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2275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2275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2275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2275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2275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2275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2275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2275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2275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2275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356674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793381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1230088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666795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75"/>
            <p:cNvSpPr/>
            <p:nvPr/>
          </p:nvSpPr>
          <p:spPr>
            <a:xfrm>
              <a:off x="10270251" y="5657925"/>
              <a:ext cx="172846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82" name="tx76"/>
            <p:cNvSpPr/>
            <p:nvPr/>
          </p:nvSpPr>
          <p:spPr>
            <a:xfrm>
              <a:off x="10769367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77"/>
            <p:cNvSpPr/>
            <p:nvPr/>
          </p:nvSpPr>
          <p:spPr>
            <a:xfrm>
              <a:off x="11158044" y="5657925"/>
              <a:ext cx="144087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1594751" y="5657925"/>
              <a:ext cx="144087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07280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86" name="tx80"/>
            <p:cNvSpPr/>
            <p:nvPr/>
          </p:nvSpPr>
          <p:spPr>
            <a:xfrm rot="-5400000">
              <a:off x="79514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9465394" y="1438026"/>
              <a:ext cx="2440766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anterior</a:t>
              </a:r>
            </a:p>
          </p:txBody>
        </p:sp>
      </p:grpSp>
      <p:sp>
        <p:nvSpPr>
          <p:cNvPr id="88" name="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15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2565523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1942620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06080" y="1681954"/>
              <a:ext cx="4437495" cy="1387235"/>
            </a:xfrm>
            <a:custGeom>
              <a:avLst/>
              <a:pathLst>
                <a:path w="4437495" h="1387235">
                  <a:moveTo>
                    <a:pt x="0" y="1387235"/>
                  </a:moveTo>
                  <a:lnTo>
                    <a:pt x="410633" y="1274808"/>
                  </a:lnTo>
                  <a:lnTo>
                    <a:pt x="794775" y="1166876"/>
                  </a:lnTo>
                  <a:lnTo>
                    <a:pt x="1205409" y="1046363"/>
                  </a:lnTo>
                  <a:lnTo>
                    <a:pt x="1602796" y="925092"/>
                  </a:lnTo>
                  <a:lnTo>
                    <a:pt x="2013430" y="801181"/>
                  </a:lnTo>
                  <a:lnTo>
                    <a:pt x="2410818" y="676671"/>
                  </a:lnTo>
                  <a:lnTo>
                    <a:pt x="2821452" y="545383"/>
                  </a:lnTo>
                  <a:lnTo>
                    <a:pt x="3232086" y="406613"/>
                  </a:lnTo>
                  <a:lnTo>
                    <a:pt x="3629474" y="269426"/>
                  </a:lnTo>
                  <a:lnTo>
                    <a:pt x="4040108" y="135581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06080" y="2348903"/>
              <a:ext cx="2013430" cy="701563"/>
            </a:xfrm>
            <a:custGeom>
              <a:avLst/>
              <a:pathLst>
                <a:path w="2013430" h="701563">
                  <a:moveTo>
                    <a:pt x="0" y="701563"/>
                  </a:moveTo>
                  <a:lnTo>
                    <a:pt x="410633" y="571887"/>
                  </a:lnTo>
                  <a:lnTo>
                    <a:pt x="794775" y="447443"/>
                  </a:lnTo>
                  <a:lnTo>
                    <a:pt x="1205409" y="297740"/>
                  </a:lnTo>
                  <a:lnTo>
                    <a:pt x="1602796" y="152753"/>
                  </a:lnTo>
                  <a:lnTo>
                    <a:pt x="201343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06080" y="1450825"/>
              <a:ext cx="4437495" cy="1599618"/>
            </a:xfrm>
            <a:custGeom>
              <a:avLst/>
              <a:pathLst>
                <a:path w="4437495" h="1599618">
                  <a:moveTo>
                    <a:pt x="0" y="1599618"/>
                  </a:moveTo>
                  <a:lnTo>
                    <a:pt x="410633" y="1469842"/>
                  </a:lnTo>
                  <a:lnTo>
                    <a:pt x="794775" y="1339284"/>
                  </a:lnTo>
                  <a:lnTo>
                    <a:pt x="1205409" y="1201154"/>
                  </a:lnTo>
                  <a:lnTo>
                    <a:pt x="1602796" y="1054871"/>
                  </a:lnTo>
                  <a:lnTo>
                    <a:pt x="2013430" y="902014"/>
                  </a:lnTo>
                  <a:lnTo>
                    <a:pt x="2410818" y="751795"/>
                  </a:lnTo>
                  <a:lnTo>
                    <a:pt x="2821452" y="600635"/>
                  </a:lnTo>
                  <a:lnTo>
                    <a:pt x="3232086" y="450012"/>
                  </a:lnTo>
                  <a:lnTo>
                    <a:pt x="3629474" y="300957"/>
                  </a:lnTo>
                  <a:lnTo>
                    <a:pt x="4040108" y="151846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804643" y="252004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04643" y="189713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9411" y="2565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049411" y="194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71671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25114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33195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412753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493555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574357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1635394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23383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8161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582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50811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5290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824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6228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6322580" y="2676692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6322580" y="2170476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6322580" y="1664259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6555728" y="1531019"/>
              <a:ext cx="4662973" cy="1538170"/>
            </a:xfrm>
            <a:custGeom>
              <a:avLst/>
              <a:pathLst>
                <a:path w="4662973" h="1538170">
                  <a:moveTo>
                    <a:pt x="0" y="1538170"/>
                  </a:moveTo>
                  <a:lnTo>
                    <a:pt x="431499" y="1447128"/>
                  </a:lnTo>
                  <a:lnTo>
                    <a:pt x="835159" y="1347338"/>
                  </a:lnTo>
                  <a:lnTo>
                    <a:pt x="1266658" y="1266650"/>
                  </a:lnTo>
                  <a:lnTo>
                    <a:pt x="1684238" y="1177240"/>
                  </a:lnTo>
                  <a:lnTo>
                    <a:pt x="2115737" y="1090115"/>
                  </a:lnTo>
                  <a:lnTo>
                    <a:pt x="2533316" y="993954"/>
                  </a:lnTo>
                  <a:lnTo>
                    <a:pt x="2964815" y="881858"/>
                  </a:lnTo>
                  <a:lnTo>
                    <a:pt x="3396314" y="699326"/>
                  </a:lnTo>
                  <a:lnTo>
                    <a:pt x="3813894" y="209332"/>
                  </a:lnTo>
                  <a:lnTo>
                    <a:pt x="4245393" y="8755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6555728" y="2565917"/>
              <a:ext cx="2115737" cy="430665"/>
            </a:xfrm>
            <a:custGeom>
              <a:avLst/>
              <a:pathLst>
                <a:path w="2115737" h="430665">
                  <a:moveTo>
                    <a:pt x="0" y="430665"/>
                  </a:moveTo>
                  <a:lnTo>
                    <a:pt x="431499" y="339456"/>
                  </a:lnTo>
                  <a:lnTo>
                    <a:pt x="835159" y="253785"/>
                  </a:lnTo>
                  <a:lnTo>
                    <a:pt x="1266658" y="164284"/>
                  </a:lnTo>
                  <a:lnTo>
                    <a:pt x="1684238" y="80146"/>
                  </a:lnTo>
                  <a:lnTo>
                    <a:pt x="2115737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6555728" y="1450825"/>
              <a:ext cx="4662973" cy="1545757"/>
            </a:xfrm>
            <a:custGeom>
              <a:avLst/>
              <a:pathLst>
                <a:path w="4662973" h="1545757">
                  <a:moveTo>
                    <a:pt x="0" y="1545757"/>
                  </a:moveTo>
                  <a:lnTo>
                    <a:pt x="431499" y="1454495"/>
                  </a:lnTo>
                  <a:lnTo>
                    <a:pt x="835159" y="1343232"/>
                  </a:lnTo>
                  <a:lnTo>
                    <a:pt x="1266658" y="1243300"/>
                  </a:lnTo>
                  <a:lnTo>
                    <a:pt x="1684238" y="1138183"/>
                  </a:lnTo>
                  <a:lnTo>
                    <a:pt x="2115737" y="1031809"/>
                  </a:lnTo>
                  <a:lnTo>
                    <a:pt x="2533316" y="914751"/>
                  </a:lnTo>
                  <a:lnTo>
                    <a:pt x="2964815" y="782375"/>
                  </a:lnTo>
                  <a:lnTo>
                    <a:pt x="3396314" y="610904"/>
                  </a:lnTo>
                  <a:lnTo>
                    <a:pt x="3813894" y="254707"/>
                  </a:lnTo>
                  <a:lnTo>
                    <a:pt x="4245393" y="11199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6110824" y="26326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10824" y="212648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10824" y="161871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7785" y="2676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287785" y="2170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287785" y="1664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87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78223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867146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52054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036962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21870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6905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3428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90116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8835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488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416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48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8841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190123" y="5338114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190123" y="4994705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90123" y="4651297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190123" y="4307889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90123" y="3964481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407184" y="3968988"/>
              <a:ext cx="4341206" cy="1618364"/>
            </a:xfrm>
            <a:custGeom>
              <a:avLst/>
              <a:pathLst>
                <a:path w="4341206" h="1618364">
                  <a:moveTo>
                    <a:pt x="0" y="1618364"/>
                  </a:moveTo>
                  <a:lnTo>
                    <a:pt x="401723" y="1505594"/>
                  </a:lnTo>
                  <a:lnTo>
                    <a:pt x="777529" y="1342274"/>
                  </a:lnTo>
                  <a:lnTo>
                    <a:pt x="1179253" y="1168623"/>
                  </a:lnTo>
                  <a:lnTo>
                    <a:pt x="1568017" y="994292"/>
                  </a:lnTo>
                  <a:lnTo>
                    <a:pt x="1969741" y="857071"/>
                  </a:lnTo>
                  <a:lnTo>
                    <a:pt x="2358506" y="678498"/>
                  </a:lnTo>
                  <a:lnTo>
                    <a:pt x="2760229" y="525765"/>
                  </a:lnTo>
                  <a:lnTo>
                    <a:pt x="3161953" y="401019"/>
                  </a:lnTo>
                  <a:lnTo>
                    <a:pt x="3550718" y="276857"/>
                  </a:lnTo>
                  <a:lnTo>
                    <a:pt x="3952441" y="13886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407184" y="5007194"/>
              <a:ext cx="1969741" cy="572664"/>
            </a:xfrm>
            <a:custGeom>
              <a:avLst/>
              <a:pathLst>
                <a:path w="1969741" h="572664">
                  <a:moveTo>
                    <a:pt x="0" y="572664"/>
                  </a:moveTo>
                  <a:lnTo>
                    <a:pt x="401723" y="470758"/>
                  </a:lnTo>
                  <a:lnTo>
                    <a:pt x="777529" y="359887"/>
                  </a:lnTo>
                  <a:lnTo>
                    <a:pt x="1179253" y="251980"/>
                  </a:lnTo>
                  <a:lnTo>
                    <a:pt x="1568017" y="127021"/>
                  </a:lnTo>
                  <a:lnTo>
                    <a:pt x="196974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407184" y="3983775"/>
              <a:ext cx="4341206" cy="1596083"/>
            </a:xfrm>
            <a:custGeom>
              <a:avLst/>
              <a:pathLst>
                <a:path w="4341206" h="1596083">
                  <a:moveTo>
                    <a:pt x="0" y="1596083"/>
                  </a:moveTo>
                  <a:lnTo>
                    <a:pt x="401723" y="1494177"/>
                  </a:lnTo>
                  <a:lnTo>
                    <a:pt x="777529" y="1348856"/>
                  </a:lnTo>
                  <a:lnTo>
                    <a:pt x="1179253" y="1206991"/>
                  </a:lnTo>
                  <a:lnTo>
                    <a:pt x="1568017" y="1049422"/>
                  </a:lnTo>
                  <a:lnTo>
                    <a:pt x="1969741" y="911099"/>
                  </a:lnTo>
                  <a:lnTo>
                    <a:pt x="2358506" y="768302"/>
                  </a:lnTo>
                  <a:lnTo>
                    <a:pt x="2760229" y="617836"/>
                  </a:lnTo>
                  <a:lnTo>
                    <a:pt x="3161953" y="466362"/>
                  </a:lnTo>
                  <a:lnTo>
                    <a:pt x="3550718" y="304372"/>
                  </a:lnTo>
                  <a:lnTo>
                    <a:pt x="3952441" y="15392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22514" y="529263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22514" y="494922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22514" y="46058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08882" y="426240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808882" y="391899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55329" y="5338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1155329" y="499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1155329" y="4651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1155329" y="4307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1155329" y="3964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18089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258643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337692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416741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49579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7483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1727587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98330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9557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5704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3159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50104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3544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6445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84886" y="5587380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484886" y="5169307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484886" y="4751234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484886" y="4333162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484886" y="3915089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710657" y="3968988"/>
              <a:ext cx="4515422" cy="1618364"/>
            </a:xfrm>
            <a:custGeom>
              <a:avLst/>
              <a:pathLst>
                <a:path w="4515422" h="1618364">
                  <a:moveTo>
                    <a:pt x="0" y="1618364"/>
                  </a:moveTo>
                  <a:lnTo>
                    <a:pt x="417845" y="1613443"/>
                  </a:lnTo>
                  <a:lnTo>
                    <a:pt x="808732" y="1255463"/>
                  </a:lnTo>
                  <a:lnTo>
                    <a:pt x="1226577" y="936956"/>
                  </a:lnTo>
                  <a:lnTo>
                    <a:pt x="1630943" y="764171"/>
                  </a:lnTo>
                  <a:lnTo>
                    <a:pt x="2048788" y="634789"/>
                  </a:lnTo>
                  <a:lnTo>
                    <a:pt x="2453154" y="519209"/>
                  </a:lnTo>
                  <a:lnTo>
                    <a:pt x="2870999" y="389763"/>
                  </a:lnTo>
                  <a:lnTo>
                    <a:pt x="3288845" y="262408"/>
                  </a:lnTo>
                  <a:lnTo>
                    <a:pt x="3693211" y="162442"/>
                  </a:lnTo>
                  <a:lnTo>
                    <a:pt x="4111056" y="76259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710657" y="4696724"/>
              <a:ext cx="2048788" cy="825916"/>
            </a:xfrm>
            <a:custGeom>
              <a:avLst/>
              <a:pathLst>
                <a:path w="2048788" h="825916">
                  <a:moveTo>
                    <a:pt x="0" y="825916"/>
                  </a:moveTo>
                  <a:lnTo>
                    <a:pt x="417845" y="757805"/>
                  </a:lnTo>
                  <a:lnTo>
                    <a:pt x="808732" y="595518"/>
                  </a:lnTo>
                  <a:lnTo>
                    <a:pt x="1226577" y="379813"/>
                  </a:lnTo>
                  <a:lnTo>
                    <a:pt x="1630943" y="151011"/>
                  </a:lnTo>
                  <a:lnTo>
                    <a:pt x="204878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710657" y="4204387"/>
              <a:ext cx="4515422" cy="1318253"/>
            </a:xfrm>
            <a:custGeom>
              <a:avLst/>
              <a:pathLst>
                <a:path w="4515422" h="1318253">
                  <a:moveTo>
                    <a:pt x="0" y="1318253"/>
                  </a:moveTo>
                  <a:lnTo>
                    <a:pt x="417845" y="1250257"/>
                  </a:lnTo>
                  <a:lnTo>
                    <a:pt x="808732" y="1089805"/>
                  </a:lnTo>
                  <a:lnTo>
                    <a:pt x="1226577" y="933699"/>
                  </a:lnTo>
                  <a:lnTo>
                    <a:pt x="1630943" y="750519"/>
                  </a:lnTo>
                  <a:lnTo>
                    <a:pt x="2048788" y="566262"/>
                  </a:lnTo>
                  <a:lnTo>
                    <a:pt x="2453154" y="414280"/>
                  </a:lnTo>
                  <a:lnTo>
                    <a:pt x="2870999" y="298995"/>
                  </a:lnTo>
                  <a:lnTo>
                    <a:pt x="3288845" y="224930"/>
                  </a:lnTo>
                  <a:lnTo>
                    <a:pt x="3693211" y="154059"/>
                  </a:lnTo>
                  <a:lnTo>
                    <a:pt x="4111056" y="92577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6354449" y="554189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17277" y="512382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17277" y="470575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17277" y="428768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73130" y="38710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50091" y="55873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6450091" y="516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6450091" y="4751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450091" y="4333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450091" y="39150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1285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937234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75944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95816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104038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1122607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704718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9128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809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99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912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793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2602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9098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4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26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28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5" name="tx130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Macro Setores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13593" y="2657981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13593" y="216080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13593" y="1663619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9049" y="1683182"/>
              <a:ext cx="1509106" cy="1386007"/>
            </a:xfrm>
            <a:custGeom>
              <a:avLst/>
              <a:pathLst>
                <a:path w="1509106" h="1386007">
                  <a:moveTo>
                    <a:pt x="0" y="1386007"/>
                  </a:moveTo>
                  <a:lnTo>
                    <a:pt x="139648" y="1292877"/>
                  </a:lnTo>
                  <a:lnTo>
                    <a:pt x="270287" y="1198463"/>
                  </a:lnTo>
                  <a:lnTo>
                    <a:pt x="409936" y="1093629"/>
                  </a:lnTo>
                  <a:lnTo>
                    <a:pt x="545080" y="972532"/>
                  </a:lnTo>
                  <a:lnTo>
                    <a:pt x="684728" y="841662"/>
                  </a:lnTo>
                  <a:lnTo>
                    <a:pt x="819872" y="718025"/>
                  </a:lnTo>
                  <a:lnTo>
                    <a:pt x="959521" y="571067"/>
                  </a:lnTo>
                  <a:lnTo>
                    <a:pt x="1099170" y="416409"/>
                  </a:lnTo>
                  <a:lnTo>
                    <a:pt x="1234314" y="268507"/>
                  </a:lnTo>
                  <a:lnTo>
                    <a:pt x="1373962" y="131947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9049" y="2284954"/>
              <a:ext cx="684728" cy="742656"/>
            </a:xfrm>
            <a:custGeom>
              <a:avLst/>
              <a:pathLst>
                <a:path w="684728" h="742656">
                  <a:moveTo>
                    <a:pt x="0" y="742656"/>
                  </a:moveTo>
                  <a:lnTo>
                    <a:pt x="139648" y="607320"/>
                  </a:lnTo>
                  <a:lnTo>
                    <a:pt x="270287" y="463976"/>
                  </a:lnTo>
                  <a:lnTo>
                    <a:pt x="409936" y="307257"/>
                  </a:lnTo>
                  <a:lnTo>
                    <a:pt x="545080" y="162540"/>
                  </a:lnTo>
                  <a:lnTo>
                    <a:pt x="68472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089049" y="1450825"/>
              <a:ext cx="1509106" cy="1577081"/>
            </a:xfrm>
            <a:custGeom>
              <a:avLst/>
              <a:pathLst>
                <a:path w="1509106" h="1577081">
                  <a:moveTo>
                    <a:pt x="0" y="1577081"/>
                  </a:moveTo>
                  <a:lnTo>
                    <a:pt x="139648" y="1441828"/>
                  </a:lnTo>
                  <a:lnTo>
                    <a:pt x="270287" y="1302237"/>
                  </a:lnTo>
                  <a:lnTo>
                    <a:pt x="409936" y="1162162"/>
                  </a:lnTo>
                  <a:lnTo>
                    <a:pt x="545080" y="1016245"/>
                  </a:lnTo>
                  <a:lnTo>
                    <a:pt x="684728" y="870864"/>
                  </a:lnTo>
                  <a:lnTo>
                    <a:pt x="819872" y="723091"/>
                  </a:lnTo>
                  <a:lnTo>
                    <a:pt x="959521" y="572095"/>
                  </a:lnTo>
                  <a:lnTo>
                    <a:pt x="1099170" y="421320"/>
                  </a:lnTo>
                  <a:lnTo>
                    <a:pt x="1234314" y="276234"/>
                  </a:lnTo>
                  <a:lnTo>
                    <a:pt x="1373962" y="138362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801837" y="26139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801837" y="211716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801837" y="1618138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978799" y="26579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978799" y="2160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978799" y="1663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22869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49898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77377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04857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32336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25981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114737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41087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692428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946861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23862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499869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801260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1188163" y="1095020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74320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3030740" y="288167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3030740" y="2556045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3030740" y="223041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3030740" y="1904792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3030740" y="1579166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114259" y="1568645"/>
              <a:ext cx="1670391" cy="1500544"/>
            </a:xfrm>
            <a:custGeom>
              <a:avLst/>
              <a:pathLst>
                <a:path w="1670391" h="1500544">
                  <a:moveTo>
                    <a:pt x="0" y="1500544"/>
                  </a:moveTo>
                  <a:lnTo>
                    <a:pt x="154573" y="1371412"/>
                  </a:lnTo>
                  <a:lnTo>
                    <a:pt x="299174" y="1250488"/>
                  </a:lnTo>
                  <a:lnTo>
                    <a:pt x="453748" y="1107231"/>
                  </a:lnTo>
                  <a:lnTo>
                    <a:pt x="603335" y="985588"/>
                  </a:lnTo>
                  <a:lnTo>
                    <a:pt x="757909" y="854784"/>
                  </a:lnTo>
                  <a:lnTo>
                    <a:pt x="907496" y="717587"/>
                  </a:lnTo>
                  <a:lnTo>
                    <a:pt x="1062069" y="583351"/>
                  </a:lnTo>
                  <a:lnTo>
                    <a:pt x="1216643" y="436853"/>
                  </a:lnTo>
                  <a:lnTo>
                    <a:pt x="1366230" y="285746"/>
                  </a:lnTo>
                  <a:lnTo>
                    <a:pt x="1520804" y="143535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3114259" y="2342992"/>
              <a:ext cx="757909" cy="721723"/>
            </a:xfrm>
            <a:custGeom>
              <a:avLst/>
              <a:pathLst>
                <a:path w="757909" h="721723">
                  <a:moveTo>
                    <a:pt x="0" y="721723"/>
                  </a:moveTo>
                  <a:lnTo>
                    <a:pt x="154573" y="588866"/>
                  </a:lnTo>
                  <a:lnTo>
                    <a:pt x="299174" y="461668"/>
                  </a:lnTo>
                  <a:lnTo>
                    <a:pt x="453748" y="306952"/>
                  </a:lnTo>
                  <a:lnTo>
                    <a:pt x="603335" y="154039"/>
                  </a:lnTo>
                  <a:lnTo>
                    <a:pt x="7579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114259" y="1450825"/>
              <a:ext cx="1670391" cy="1611144"/>
            </a:xfrm>
            <a:custGeom>
              <a:avLst/>
              <a:pathLst>
                <a:path w="1670391" h="1611144">
                  <a:moveTo>
                    <a:pt x="0" y="1611144"/>
                  </a:moveTo>
                  <a:lnTo>
                    <a:pt x="154573" y="1476501"/>
                  </a:lnTo>
                  <a:lnTo>
                    <a:pt x="299174" y="1340094"/>
                  </a:lnTo>
                  <a:lnTo>
                    <a:pt x="453748" y="1193853"/>
                  </a:lnTo>
                  <a:lnTo>
                    <a:pt x="603335" y="1057215"/>
                  </a:lnTo>
                  <a:lnTo>
                    <a:pt x="757909" y="913254"/>
                  </a:lnTo>
                  <a:lnTo>
                    <a:pt x="907496" y="766154"/>
                  </a:lnTo>
                  <a:lnTo>
                    <a:pt x="1062069" y="618278"/>
                  </a:lnTo>
                  <a:lnTo>
                    <a:pt x="1216643" y="466459"/>
                  </a:lnTo>
                  <a:lnTo>
                    <a:pt x="1366230" y="313046"/>
                  </a:lnTo>
                  <a:lnTo>
                    <a:pt x="1520804" y="157887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2818984" y="283767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818984" y="251205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818984" y="2184877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818984" y="1861156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818984" y="1534041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995945" y="2881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995945" y="25560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995945" y="22304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2995945" y="19047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2995945" y="1579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26883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356800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38721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17632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448049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478465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318751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47990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908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7462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9574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8636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90711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82261" y="1125828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3776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25300" y="2821569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25300" y="241714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225300" y="2012719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225300" y="160829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308819" y="1546202"/>
              <a:ext cx="1670391" cy="1522987"/>
            </a:xfrm>
            <a:custGeom>
              <a:avLst/>
              <a:pathLst>
                <a:path w="1670391" h="1522987">
                  <a:moveTo>
                    <a:pt x="0" y="1522987"/>
                  </a:moveTo>
                  <a:lnTo>
                    <a:pt x="154573" y="1381985"/>
                  </a:lnTo>
                  <a:lnTo>
                    <a:pt x="299174" y="1253891"/>
                  </a:lnTo>
                  <a:lnTo>
                    <a:pt x="453748" y="1124091"/>
                  </a:lnTo>
                  <a:lnTo>
                    <a:pt x="603335" y="979459"/>
                  </a:lnTo>
                  <a:lnTo>
                    <a:pt x="757909" y="842208"/>
                  </a:lnTo>
                  <a:lnTo>
                    <a:pt x="907496" y="705442"/>
                  </a:lnTo>
                  <a:lnTo>
                    <a:pt x="1062069" y="561096"/>
                  </a:lnTo>
                  <a:lnTo>
                    <a:pt x="1216643" y="419891"/>
                  </a:lnTo>
                  <a:lnTo>
                    <a:pt x="1366230" y="285737"/>
                  </a:lnTo>
                  <a:lnTo>
                    <a:pt x="1520804" y="149273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5308819" y="2285615"/>
              <a:ext cx="757909" cy="763850"/>
            </a:xfrm>
            <a:custGeom>
              <a:avLst/>
              <a:pathLst>
                <a:path w="757909" h="763850">
                  <a:moveTo>
                    <a:pt x="0" y="763850"/>
                  </a:moveTo>
                  <a:lnTo>
                    <a:pt x="154573" y="622655"/>
                  </a:lnTo>
                  <a:lnTo>
                    <a:pt x="299174" y="497111"/>
                  </a:lnTo>
                  <a:lnTo>
                    <a:pt x="453748" y="331752"/>
                  </a:lnTo>
                  <a:lnTo>
                    <a:pt x="603335" y="165214"/>
                  </a:lnTo>
                  <a:lnTo>
                    <a:pt x="7579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5308819" y="1450825"/>
              <a:ext cx="1670391" cy="1597662"/>
            </a:xfrm>
            <a:custGeom>
              <a:avLst/>
              <a:pathLst>
                <a:path w="1670391" h="1597662">
                  <a:moveTo>
                    <a:pt x="0" y="1597662"/>
                  </a:moveTo>
                  <a:lnTo>
                    <a:pt x="154573" y="1454813"/>
                  </a:lnTo>
                  <a:lnTo>
                    <a:pt x="299174" y="1322233"/>
                  </a:lnTo>
                  <a:lnTo>
                    <a:pt x="453748" y="1190251"/>
                  </a:lnTo>
                  <a:lnTo>
                    <a:pt x="603335" y="1053529"/>
                  </a:lnTo>
                  <a:lnTo>
                    <a:pt x="757909" y="909417"/>
                  </a:lnTo>
                  <a:lnTo>
                    <a:pt x="907496" y="767486"/>
                  </a:lnTo>
                  <a:lnTo>
                    <a:pt x="1062069" y="612479"/>
                  </a:lnTo>
                  <a:lnTo>
                    <a:pt x="1216643" y="463948"/>
                  </a:lnTo>
                  <a:lnTo>
                    <a:pt x="1366230" y="316396"/>
                  </a:lnTo>
                  <a:lnTo>
                    <a:pt x="1520804" y="163005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5013544" y="277757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13544" y="237315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13544" y="196717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13544" y="1564658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190505" y="2821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190505" y="24171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190505" y="2012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190505" y="16082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546339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576256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0667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3708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7505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9792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538207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67446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59853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26918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59030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688092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1016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646051" y="1125828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13232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582166" y="287439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582166" y="2551411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582166" y="222842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582166" y="190544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7582166" y="158245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7658308" y="1509356"/>
              <a:ext cx="1522840" cy="1559833"/>
            </a:xfrm>
            <a:custGeom>
              <a:avLst/>
              <a:pathLst>
                <a:path w="1522840" h="1559833">
                  <a:moveTo>
                    <a:pt x="0" y="1559833"/>
                  </a:moveTo>
                  <a:lnTo>
                    <a:pt x="140919" y="1425162"/>
                  </a:lnTo>
                  <a:lnTo>
                    <a:pt x="272747" y="1309650"/>
                  </a:lnTo>
                  <a:lnTo>
                    <a:pt x="413667" y="1163292"/>
                  </a:lnTo>
                  <a:lnTo>
                    <a:pt x="550040" y="1026329"/>
                  </a:lnTo>
                  <a:lnTo>
                    <a:pt x="690960" y="893731"/>
                  </a:lnTo>
                  <a:lnTo>
                    <a:pt x="827334" y="746655"/>
                  </a:lnTo>
                  <a:lnTo>
                    <a:pt x="968253" y="604419"/>
                  </a:lnTo>
                  <a:lnTo>
                    <a:pt x="1109173" y="449290"/>
                  </a:lnTo>
                  <a:lnTo>
                    <a:pt x="1245547" y="296765"/>
                  </a:lnTo>
                  <a:lnTo>
                    <a:pt x="1386466" y="161680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658308" y="2266071"/>
              <a:ext cx="690960" cy="782471"/>
            </a:xfrm>
            <a:custGeom>
              <a:avLst/>
              <a:pathLst>
                <a:path w="690960" h="782471">
                  <a:moveTo>
                    <a:pt x="0" y="782471"/>
                  </a:moveTo>
                  <a:lnTo>
                    <a:pt x="140919" y="646066"/>
                  </a:lnTo>
                  <a:lnTo>
                    <a:pt x="272747" y="502724"/>
                  </a:lnTo>
                  <a:lnTo>
                    <a:pt x="413667" y="348924"/>
                  </a:lnTo>
                  <a:lnTo>
                    <a:pt x="550040" y="165518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7658308" y="1450825"/>
              <a:ext cx="1522840" cy="1597492"/>
            </a:xfrm>
            <a:custGeom>
              <a:avLst/>
              <a:pathLst>
                <a:path w="1522840" h="1597492">
                  <a:moveTo>
                    <a:pt x="0" y="1597492"/>
                  </a:moveTo>
                  <a:lnTo>
                    <a:pt x="140919" y="1460595"/>
                  </a:lnTo>
                  <a:lnTo>
                    <a:pt x="272747" y="1324752"/>
                  </a:lnTo>
                  <a:lnTo>
                    <a:pt x="413667" y="1176314"/>
                  </a:lnTo>
                  <a:lnTo>
                    <a:pt x="550040" y="1039010"/>
                  </a:lnTo>
                  <a:lnTo>
                    <a:pt x="690960" y="891719"/>
                  </a:lnTo>
                  <a:lnTo>
                    <a:pt x="827334" y="742620"/>
                  </a:lnTo>
                  <a:lnTo>
                    <a:pt x="968253" y="595510"/>
                  </a:lnTo>
                  <a:lnTo>
                    <a:pt x="1109173" y="443890"/>
                  </a:lnTo>
                  <a:lnTo>
                    <a:pt x="1245547" y="294912"/>
                  </a:lnTo>
                  <a:lnTo>
                    <a:pt x="1386466" y="15023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214557" y="28289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214557" y="250593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214557" y="218288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214557" y="185995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214557" y="153697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547371" y="28743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547371" y="2551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7547371" y="22284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7547371" y="1905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7547371" y="1582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7799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807197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6"/>
            <p:cNvSpPr/>
            <p:nvPr/>
          </p:nvSpPr>
          <p:spPr>
            <a:xfrm>
              <a:off x="83492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862656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89038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918114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0"/>
            <p:cNvSpPr/>
            <p:nvPr/>
          </p:nvSpPr>
          <p:spPr>
            <a:xfrm>
              <a:off x="7717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798386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2679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52485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81911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08286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3773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723748" y="1064034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32688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9776726" y="273177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9776726" y="231003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9776726" y="1888288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9776726" y="146654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852868" y="2017609"/>
              <a:ext cx="1522840" cy="1051580"/>
            </a:xfrm>
            <a:custGeom>
              <a:avLst/>
              <a:pathLst>
                <a:path w="1522840" h="1051580">
                  <a:moveTo>
                    <a:pt x="0" y="1051580"/>
                  </a:moveTo>
                  <a:lnTo>
                    <a:pt x="140919" y="966032"/>
                  </a:lnTo>
                  <a:lnTo>
                    <a:pt x="272747" y="885084"/>
                  </a:lnTo>
                  <a:lnTo>
                    <a:pt x="413667" y="784928"/>
                  </a:lnTo>
                  <a:lnTo>
                    <a:pt x="550040" y="680102"/>
                  </a:lnTo>
                  <a:lnTo>
                    <a:pt x="690960" y="597035"/>
                  </a:lnTo>
                  <a:lnTo>
                    <a:pt x="827334" y="513745"/>
                  </a:lnTo>
                  <a:lnTo>
                    <a:pt x="968253" y="430824"/>
                  </a:lnTo>
                  <a:lnTo>
                    <a:pt x="1109173" y="331847"/>
                  </a:lnTo>
                  <a:lnTo>
                    <a:pt x="1245547" y="231538"/>
                  </a:lnTo>
                  <a:lnTo>
                    <a:pt x="1386466" y="11990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9852868" y="2491052"/>
              <a:ext cx="690960" cy="553864"/>
            </a:xfrm>
            <a:custGeom>
              <a:avLst/>
              <a:pathLst>
                <a:path w="690960" h="553864">
                  <a:moveTo>
                    <a:pt x="0" y="553864"/>
                  </a:moveTo>
                  <a:lnTo>
                    <a:pt x="140919" y="446590"/>
                  </a:lnTo>
                  <a:lnTo>
                    <a:pt x="272747" y="365184"/>
                  </a:lnTo>
                  <a:lnTo>
                    <a:pt x="413667" y="256981"/>
                  </a:lnTo>
                  <a:lnTo>
                    <a:pt x="550040" y="136650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9852868" y="1450825"/>
              <a:ext cx="1522840" cy="1562353"/>
            </a:xfrm>
            <a:custGeom>
              <a:avLst/>
              <a:pathLst>
                <a:path w="1522840" h="1562353">
                  <a:moveTo>
                    <a:pt x="0" y="1562353"/>
                  </a:moveTo>
                  <a:lnTo>
                    <a:pt x="140919" y="1425212"/>
                  </a:lnTo>
                  <a:lnTo>
                    <a:pt x="272747" y="1287360"/>
                  </a:lnTo>
                  <a:lnTo>
                    <a:pt x="413667" y="1147466"/>
                  </a:lnTo>
                  <a:lnTo>
                    <a:pt x="550040" y="1005536"/>
                  </a:lnTo>
                  <a:lnTo>
                    <a:pt x="690960" y="862399"/>
                  </a:lnTo>
                  <a:lnTo>
                    <a:pt x="827334" y="722487"/>
                  </a:lnTo>
                  <a:lnTo>
                    <a:pt x="968253" y="582236"/>
                  </a:lnTo>
                  <a:lnTo>
                    <a:pt x="1109173" y="443273"/>
                  </a:lnTo>
                  <a:lnTo>
                    <a:pt x="1245547" y="300156"/>
                  </a:lnTo>
                  <a:lnTo>
                    <a:pt x="1386466" y="151377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9409117" y="268629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463290" y="226454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463290" y="184280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463290" y="1421063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9741931" y="2731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9741931" y="23100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9741931" y="1888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9741931" y="14665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99937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1026653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105438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1082112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09841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37570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0"/>
            <p:cNvSpPr/>
            <p:nvPr/>
          </p:nvSpPr>
          <p:spPr>
            <a:xfrm>
              <a:off x="991246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17842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4624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071941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01367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27742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57194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9730160" y="1095020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54864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1175899" y="5656807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1175899" y="5056772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1175899" y="4456738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2"/>
            <p:cNvSpPr/>
            <p:nvPr/>
          </p:nvSpPr>
          <p:spPr>
            <a:xfrm>
              <a:off x="1243977" y="3968988"/>
              <a:ext cx="1361555" cy="1553661"/>
            </a:xfrm>
            <a:custGeom>
              <a:avLst/>
              <a:pathLst>
                <a:path w="1361555" h="1553661">
                  <a:moveTo>
                    <a:pt x="0" y="1553661"/>
                  </a:moveTo>
                  <a:lnTo>
                    <a:pt x="125994" y="1414851"/>
                  </a:lnTo>
                  <a:lnTo>
                    <a:pt x="243860" y="1281632"/>
                  </a:lnTo>
                  <a:lnTo>
                    <a:pt x="369855" y="1153539"/>
                  </a:lnTo>
                  <a:lnTo>
                    <a:pt x="491785" y="1010583"/>
                  </a:lnTo>
                  <a:lnTo>
                    <a:pt x="617780" y="860479"/>
                  </a:lnTo>
                  <a:lnTo>
                    <a:pt x="739710" y="697401"/>
                  </a:lnTo>
                  <a:lnTo>
                    <a:pt x="865705" y="525903"/>
                  </a:lnTo>
                  <a:lnTo>
                    <a:pt x="991700" y="377003"/>
                  </a:lnTo>
                  <a:lnTo>
                    <a:pt x="1113630" y="237508"/>
                  </a:lnTo>
                  <a:lnTo>
                    <a:pt x="1239625" y="113727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3"/>
            <p:cNvSpPr/>
            <p:nvPr/>
          </p:nvSpPr>
          <p:spPr>
            <a:xfrm>
              <a:off x="1243977" y="4910548"/>
              <a:ext cx="617780" cy="620093"/>
            </a:xfrm>
            <a:custGeom>
              <a:avLst/>
              <a:pathLst>
                <a:path w="617780" h="620093">
                  <a:moveTo>
                    <a:pt x="0" y="620093"/>
                  </a:moveTo>
                  <a:lnTo>
                    <a:pt x="125994" y="500519"/>
                  </a:lnTo>
                  <a:lnTo>
                    <a:pt x="243860" y="398708"/>
                  </a:lnTo>
                  <a:lnTo>
                    <a:pt x="369855" y="290647"/>
                  </a:lnTo>
                  <a:lnTo>
                    <a:pt x="491785" y="146995"/>
                  </a:lnTo>
                  <a:lnTo>
                    <a:pt x="61778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4"/>
            <p:cNvSpPr/>
            <p:nvPr/>
          </p:nvSpPr>
          <p:spPr>
            <a:xfrm>
              <a:off x="1243977" y="4764710"/>
              <a:ext cx="1361555" cy="822642"/>
            </a:xfrm>
            <a:custGeom>
              <a:avLst/>
              <a:pathLst>
                <a:path w="1361555" h="822642">
                  <a:moveTo>
                    <a:pt x="0" y="822642"/>
                  </a:moveTo>
                  <a:lnTo>
                    <a:pt x="125994" y="758565"/>
                  </a:lnTo>
                  <a:lnTo>
                    <a:pt x="243860" y="686640"/>
                  </a:lnTo>
                  <a:lnTo>
                    <a:pt x="369855" y="617013"/>
                  </a:lnTo>
                  <a:lnTo>
                    <a:pt x="491785" y="538825"/>
                  </a:lnTo>
                  <a:lnTo>
                    <a:pt x="617780" y="462150"/>
                  </a:lnTo>
                  <a:lnTo>
                    <a:pt x="739710" y="381829"/>
                  </a:lnTo>
                  <a:lnTo>
                    <a:pt x="865705" y="299862"/>
                  </a:lnTo>
                  <a:lnTo>
                    <a:pt x="991700" y="217532"/>
                  </a:lnTo>
                  <a:lnTo>
                    <a:pt x="1113630" y="140246"/>
                  </a:lnTo>
                  <a:lnTo>
                    <a:pt x="1239625" y="68815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1045463" y="561132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876097" y="5011291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808290" y="441125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1141105" y="56568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1141105" y="5056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1141105" y="4456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136997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161383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18617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210968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23576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26055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128865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525726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780408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200797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27286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507247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8824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989906" y="3613183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74320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3030740" y="5383753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3030740" y="503812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3030740" y="469250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3030740" y="4346879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3030740" y="400125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3114259" y="4029379"/>
              <a:ext cx="1670391" cy="1557973"/>
            </a:xfrm>
            <a:custGeom>
              <a:avLst/>
              <a:pathLst>
                <a:path w="1670391" h="1557973">
                  <a:moveTo>
                    <a:pt x="0" y="1557973"/>
                  </a:moveTo>
                  <a:lnTo>
                    <a:pt x="154573" y="1430958"/>
                  </a:lnTo>
                  <a:lnTo>
                    <a:pt x="299174" y="1308352"/>
                  </a:lnTo>
                  <a:lnTo>
                    <a:pt x="453748" y="1160371"/>
                  </a:lnTo>
                  <a:lnTo>
                    <a:pt x="603335" y="1027654"/>
                  </a:lnTo>
                  <a:lnTo>
                    <a:pt x="757909" y="889249"/>
                  </a:lnTo>
                  <a:lnTo>
                    <a:pt x="907496" y="748082"/>
                  </a:lnTo>
                  <a:lnTo>
                    <a:pt x="1062069" y="611277"/>
                  </a:lnTo>
                  <a:lnTo>
                    <a:pt x="1216643" y="458604"/>
                  </a:lnTo>
                  <a:lnTo>
                    <a:pt x="1366230" y="308280"/>
                  </a:lnTo>
                  <a:lnTo>
                    <a:pt x="1520804" y="156031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3114259" y="4805257"/>
              <a:ext cx="757909" cy="774429"/>
            </a:xfrm>
            <a:custGeom>
              <a:avLst/>
              <a:pathLst>
                <a:path w="757909" h="774429">
                  <a:moveTo>
                    <a:pt x="0" y="774429"/>
                  </a:moveTo>
                  <a:lnTo>
                    <a:pt x="154573" y="631646"/>
                  </a:lnTo>
                  <a:lnTo>
                    <a:pt x="299174" y="493555"/>
                  </a:lnTo>
                  <a:lnTo>
                    <a:pt x="453748" y="321461"/>
                  </a:lnTo>
                  <a:lnTo>
                    <a:pt x="603335" y="167126"/>
                  </a:lnTo>
                  <a:lnTo>
                    <a:pt x="7579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3114259" y="3968988"/>
              <a:ext cx="1670391" cy="1614180"/>
            </a:xfrm>
            <a:custGeom>
              <a:avLst/>
              <a:pathLst>
                <a:path w="1670391" h="1614180">
                  <a:moveTo>
                    <a:pt x="0" y="1614180"/>
                  </a:moveTo>
                  <a:lnTo>
                    <a:pt x="154573" y="1475229"/>
                  </a:lnTo>
                  <a:lnTo>
                    <a:pt x="299174" y="1337969"/>
                  </a:lnTo>
                  <a:lnTo>
                    <a:pt x="453748" y="1192749"/>
                  </a:lnTo>
                  <a:lnTo>
                    <a:pt x="603335" y="1053939"/>
                  </a:lnTo>
                  <a:lnTo>
                    <a:pt x="757909" y="905522"/>
                  </a:lnTo>
                  <a:lnTo>
                    <a:pt x="907496" y="758668"/>
                  </a:lnTo>
                  <a:lnTo>
                    <a:pt x="1062069" y="610358"/>
                  </a:lnTo>
                  <a:lnTo>
                    <a:pt x="1216643" y="458233"/>
                  </a:lnTo>
                  <a:lnTo>
                    <a:pt x="1366230" y="306517"/>
                  </a:lnTo>
                  <a:lnTo>
                    <a:pt x="1520804" y="154909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2818984" y="533976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818984" y="499413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818984" y="4646962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818984" y="4303242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818984" y="3956129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995945" y="5383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1"/>
            <p:cNvSpPr/>
            <p:nvPr/>
          </p:nvSpPr>
          <p:spPr>
            <a:xfrm>
              <a:off x="2995945" y="5038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2"/>
            <p:cNvSpPr/>
            <p:nvPr/>
          </p:nvSpPr>
          <p:spPr>
            <a:xfrm>
              <a:off x="2995945" y="46925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3"/>
            <p:cNvSpPr/>
            <p:nvPr/>
          </p:nvSpPr>
          <p:spPr>
            <a:xfrm>
              <a:off x="2995945" y="4346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2995945" y="4001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32688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35680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38721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417632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44804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0"/>
            <p:cNvSpPr/>
            <p:nvPr/>
          </p:nvSpPr>
          <p:spPr>
            <a:xfrm>
              <a:off x="4784651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3187513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479901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908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74620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95747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86365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9071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56670" y="3613183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3776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5401830" y="5348011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5401830" y="5004833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5401830" y="4661655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5401830" y="4318476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4"/>
            <p:cNvSpPr/>
            <p:nvPr/>
          </p:nvSpPr>
          <p:spPr>
            <a:xfrm>
              <a:off x="5401830" y="3975298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5"/>
            <p:cNvSpPr/>
            <p:nvPr/>
          </p:nvSpPr>
          <p:spPr>
            <a:xfrm>
              <a:off x="5477325" y="4362958"/>
              <a:ext cx="1509909" cy="1224394"/>
            </a:xfrm>
            <a:custGeom>
              <a:avLst/>
              <a:pathLst>
                <a:path w="1509909" h="1224394">
                  <a:moveTo>
                    <a:pt x="0" y="1224394"/>
                  </a:moveTo>
                  <a:lnTo>
                    <a:pt x="139722" y="1128795"/>
                  </a:lnTo>
                  <a:lnTo>
                    <a:pt x="270431" y="1020478"/>
                  </a:lnTo>
                  <a:lnTo>
                    <a:pt x="410154" y="933451"/>
                  </a:lnTo>
                  <a:lnTo>
                    <a:pt x="545370" y="827011"/>
                  </a:lnTo>
                  <a:lnTo>
                    <a:pt x="685093" y="721505"/>
                  </a:lnTo>
                  <a:lnTo>
                    <a:pt x="820309" y="614610"/>
                  </a:lnTo>
                  <a:lnTo>
                    <a:pt x="960032" y="500960"/>
                  </a:lnTo>
                  <a:lnTo>
                    <a:pt x="1099755" y="386523"/>
                  </a:lnTo>
                  <a:lnTo>
                    <a:pt x="1234971" y="263163"/>
                  </a:lnTo>
                  <a:lnTo>
                    <a:pt x="1374693" y="127974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6"/>
            <p:cNvSpPr/>
            <p:nvPr/>
          </p:nvSpPr>
          <p:spPr>
            <a:xfrm>
              <a:off x="5477325" y="4859158"/>
              <a:ext cx="685093" cy="698792"/>
            </a:xfrm>
            <a:custGeom>
              <a:avLst/>
              <a:pathLst>
                <a:path w="685093" h="698792">
                  <a:moveTo>
                    <a:pt x="0" y="698792"/>
                  </a:moveTo>
                  <a:lnTo>
                    <a:pt x="139722" y="572094"/>
                  </a:lnTo>
                  <a:lnTo>
                    <a:pt x="270431" y="445849"/>
                  </a:lnTo>
                  <a:lnTo>
                    <a:pt x="410154" y="295262"/>
                  </a:lnTo>
                  <a:lnTo>
                    <a:pt x="545370" y="142344"/>
                  </a:lnTo>
                  <a:lnTo>
                    <a:pt x="685093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27"/>
            <p:cNvSpPr/>
            <p:nvPr/>
          </p:nvSpPr>
          <p:spPr>
            <a:xfrm>
              <a:off x="5477325" y="3968988"/>
              <a:ext cx="1509909" cy="1587860"/>
            </a:xfrm>
            <a:custGeom>
              <a:avLst/>
              <a:pathLst>
                <a:path w="1509909" h="1587860">
                  <a:moveTo>
                    <a:pt x="0" y="1587860"/>
                  </a:moveTo>
                  <a:lnTo>
                    <a:pt x="139722" y="1460882"/>
                  </a:lnTo>
                  <a:lnTo>
                    <a:pt x="270431" y="1319718"/>
                  </a:lnTo>
                  <a:lnTo>
                    <a:pt x="410154" y="1182180"/>
                  </a:lnTo>
                  <a:lnTo>
                    <a:pt x="545370" y="1039407"/>
                  </a:lnTo>
                  <a:lnTo>
                    <a:pt x="685093" y="896803"/>
                  </a:lnTo>
                  <a:lnTo>
                    <a:pt x="820309" y="750558"/>
                  </a:lnTo>
                  <a:lnTo>
                    <a:pt x="960032" y="602770"/>
                  </a:lnTo>
                  <a:lnTo>
                    <a:pt x="1099755" y="454164"/>
                  </a:lnTo>
                  <a:lnTo>
                    <a:pt x="1234971" y="302588"/>
                  </a:lnTo>
                  <a:lnTo>
                    <a:pt x="1374693" y="150586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33" name="tx228"/>
            <p:cNvSpPr/>
            <p:nvPr/>
          </p:nvSpPr>
          <p:spPr>
            <a:xfrm>
              <a:off x="5034221" y="530252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034221" y="495935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034221" y="461617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20588" y="4272995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20588" y="3929816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67035" y="53480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5367035" y="500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5367035" y="46616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5367035" y="4318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5367035" y="3975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38"/>
            <p:cNvSpPr/>
            <p:nvPr/>
          </p:nvSpPr>
          <p:spPr>
            <a:xfrm>
              <a:off x="56170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39"/>
            <p:cNvSpPr/>
            <p:nvPr/>
          </p:nvSpPr>
          <p:spPr>
            <a:xfrm>
              <a:off x="588748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0"/>
            <p:cNvSpPr/>
            <p:nvPr/>
          </p:nvSpPr>
          <p:spPr>
            <a:xfrm>
              <a:off x="616241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1"/>
            <p:cNvSpPr/>
            <p:nvPr/>
          </p:nvSpPr>
          <p:spPr>
            <a:xfrm>
              <a:off x="64373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671229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69872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4"/>
            <p:cNvSpPr/>
            <p:nvPr/>
          </p:nvSpPr>
          <p:spPr>
            <a:xfrm>
              <a:off x="553572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799374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08106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3356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627553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6888949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189938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851250" y="3643901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13232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3"/>
            <p:cNvSpPr/>
            <p:nvPr/>
          </p:nvSpPr>
          <p:spPr>
            <a:xfrm>
              <a:off x="7582166" y="528281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4"/>
            <p:cNvSpPr/>
            <p:nvPr/>
          </p:nvSpPr>
          <p:spPr>
            <a:xfrm>
              <a:off x="7582166" y="482120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5"/>
            <p:cNvSpPr/>
            <p:nvPr/>
          </p:nvSpPr>
          <p:spPr>
            <a:xfrm>
              <a:off x="7582166" y="435958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6"/>
            <p:cNvSpPr/>
            <p:nvPr/>
          </p:nvSpPr>
          <p:spPr>
            <a:xfrm>
              <a:off x="7582166" y="389796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57"/>
            <p:cNvSpPr/>
            <p:nvPr/>
          </p:nvSpPr>
          <p:spPr>
            <a:xfrm>
              <a:off x="7658308" y="3995984"/>
              <a:ext cx="1522840" cy="1574948"/>
            </a:xfrm>
            <a:custGeom>
              <a:avLst/>
              <a:pathLst>
                <a:path w="1522840" h="1574948">
                  <a:moveTo>
                    <a:pt x="0" y="1574948"/>
                  </a:moveTo>
                  <a:lnTo>
                    <a:pt x="140919" y="1430124"/>
                  </a:lnTo>
                  <a:lnTo>
                    <a:pt x="272747" y="1302007"/>
                  </a:lnTo>
                  <a:lnTo>
                    <a:pt x="413667" y="1165078"/>
                  </a:lnTo>
                  <a:lnTo>
                    <a:pt x="550040" y="1035156"/>
                  </a:lnTo>
                  <a:lnTo>
                    <a:pt x="690960" y="900240"/>
                  </a:lnTo>
                  <a:lnTo>
                    <a:pt x="827334" y="756230"/>
                  </a:lnTo>
                  <a:lnTo>
                    <a:pt x="968253" y="602542"/>
                  </a:lnTo>
                  <a:lnTo>
                    <a:pt x="1109173" y="449544"/>
                  </a:lnTo>
                  <a:lnTo>
                    <a:pt x="1245547" y="292747"/>
                  </a:lnTo>
                  <a:lnTo>
                    <a:pt x="1386466" y="140430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58"/>
            <p:cNvSpPr/>
            <p:nvPr/>
          </p:nvSpPr>
          <p:spPr>
            <a:xfrm>
              <a:off x="7658308" y="4827790"/>
              <a:ext cx="690960" cy="758247"/>
            </a:xfrm>
            <a:custGeom>
              <a:avLst/>
              <a:pathLst>
                <a:path w="690960" h="758247">
                  <a:moveTo>
                    <a:pt x="0" y="758247"/>
                  </a:moveTo>
                  <a:lnTo>
                    <a:pt x="140919" y="616173"/>
                  </a:lnTo>
                  <a:lnTo>
                    <a:pt x="272747" y="486385"/>
                  </a:lnTo>
                  <a:lnTo>
                    <a:pt x="413667" y="324682"/>
                  </a:lnTo>
                  <a:lnTo>
                    <a:pt x="550040" y="169432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765830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77135"/>
                  </a:lnTo>
                  <a:lnTo>
                    <a:pt x="272747" y="1338417"/>
                  </a:lnTo>
                  <a:lnTo>
                    <a:pt x="413667" y="1196999"/>
                  </a:lnTo>
                  <a:lnTo>
                    <a:pt x="550040" y="1056002"/>
                  </a:lnTo>
                  <a:lnTo>
                    <a:pt x="690960" y="912336"/>
                  </a:lnTo>
                  <a:lnTo>
                    <a:pt x="827334" y="763715"/>
                  </a:lnTo>
                  <a:lnTo>
                    <a:pt x="968253" y="610654"/>
                  </a:lnTo>
                  <a:lnTo>
                    <a:pt x="1109173" y="456983"/>
                  </a:lnTo>
                  <a:lnTo>
                    <a:pt x="1245547" y="303817"/>
                  </a:lnTo>
                  <a:lnTo>
                    <a:pt x="1386466" y="15102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65" name="tx260"/>
            <p:cNvSpPr/>
            <p:nvPr/>
          </p:nvSpPr>
          <p:spPr>
            <a:xfrm>
              <a:off x="7214557" y="523733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214557" y="477572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214557" y="431410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214557" y="385248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547371" y="5282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5"/>
            <p:cNvSpPr/>
            <p:nvPr/>
          </p:nvSpPr>
          <p:spPr>
            <a:xfrm>
              <a:off x="7547371" y="4821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6"/>
            <p:cNvSpPr/>
            <p:nvPr/>
          </p:nvSpPr>
          <p:spPr>
            <a:xfrm>
              <a:off x="7547371" y="4359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67"/>
            <p:cNvSpPr/>
            <p:nvPr/>
          </p:nvSpPr>
          <p:spPr>
            <a:xfrm>
              <a:off x="7547371" y="3897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68"/>
            <p:cNvSpPr/>
            <p:nvPr/>
          </p:nvSpPr>
          <p:spPr>
            <a:xfrm>
              <a:off x="779922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69"/>
            <p:cNvSpPr/>
            <p:nvPr/>
          </p:nvSpPr>
          <p:spPr>
            <a:xfrm>
              <a:off x="807197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83492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862656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890385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1811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4"/>
            <p:cNvSpPr/>
            <p:nvPr/>
          </p:nvSpPr>
          <p:spPr>
            <a:xfrm>
              <a:off x="771790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798386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2679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52485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881911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08286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37738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008159" y="3608540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32688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3"/>
            <p:cNvSpPr/>
            <p:nvPr/>
          </p:nvSpPr>
          <p:spPr>
            <a:xfrm>
              <a:off x="9776726" y="534933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4"/>
            <p:cNvSpPr/>
            <p:nvPr/>
          </p:nvSpPr>
          <p:spPr>
            <a:xfrm>
              <a:off x="9776726" y="494001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5"/>
            <p:cNvSpPr/>
            <p:nvPr/>
          </p:nvSpPr>
          <p:spPr>
            <a:xfrm>
              <a:off x="9776726" y="4530686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6"/>
            <p:cNvSpPr/>
            <p:nvPr/>
          </p:nvSpPr>
          <p:spPr>
            <a:xfrm>
              <a:off x="9776726" y="412136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87"/>
            <p:cNvSpPr/>
            <p:nvPr/>
          </p:nvSpPr>
          <p:spPr>
            <a:xfrm>
              <a:off x="9852868" y="4023842"/>
              <a:ext cx="1522840" cy="1554926"/>
            </a:xfrm>
            <a:custGeom>
              <a:avLst/>
              <a:pathLst>
                <a:path w="1522840" h="1554926">
                  <a:moveTo>
                    <a:pt x="0" y="1554926"/>
                  </a:moveTo>
                  <a:lnTo>
                    <a:pt x="140919" y="1430217"/>
                  </a:lnTo>
                  <a:lnTo>
                    <a:pt x="272747" y="1295705"/>
                  </a:lnTo>
                  <a:lnTo>
                    <a:pt x="413667" y="1187346"/>
                  </a:lnTo>
                  <a:lnTo>
                    <a:pt x="550040" y="1055847"/>
                  </a:lnTo>
                  <a:lnTo>
                    <a:pt x="690960" y="916996"/>
                  </a:lnTo>
                  <a:lnTo>
                    <a:pt x="827334" y="771959"/>
                  </a:lnTo>
                  <a:lnTo>
                    <a:pt x="968253" y="585602"/>
                  </a:lnTo>
                  <a:lnTo>
                    <a:pt x="1109173" y="432375"/>
                  </a:lnTo>
                  <a:lnTo>
                    <a:pt x="1245547" y="263922"/>
                  </a:lnTo>
                  <a:lnTo>
                    <a:pt x="1386466" y="117593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88"/>
            <p:cNvSpPr/>
            <p:nvPr/>
          </p:nvSpPr>
          <p:spPr>
            <a:xfrm>
              <a:off x="9852868" y="5003240"/>
              <a:ext cx="690960" cy="578646"/>
            </a:xfrm>
            <a:custGeom>
              <a:avLst/>
              <a:pathLst>
                <a:path w="690960" h="578646">
                  <a:moveTo>
                    <a:pt x="0" y="578646"/>
                  </a:moveTo>
                  <a:lnTo>
                    <a:pt x="140919" y="439776"/>
                  </a:lnTo>
                  <a:lnTo>
                    <a:pt x="272747" y="345609"/>
                  </a:lnTo>
                  <a:lnTo>
                    <a:pt x="413667" y="238040"/>
                  </a:lnTo>
                  <a:lnTo>
                    <a:pt x="550040" y="125656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985286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82882"/>
                  </a:lnTo>
                  <a:lnTo>
                    <a:pt x="272747" y="1347804"/>
                  </a:lnTo>
                  <a:lnTo>
                    <a:pt x="413667" y="1207679"/>
                  </a:lnTo>
                  <a:lnTo>
                    <a:pt x="550040" y="1063184"/>
                  </a:lnTo>
                  <a:lnTo>
                    <a:pt x="690960" y="919727"/>
                  </a:lnTo>
                  <a:lnTo>
                    <a:pt x="827334" y="768393"/>
                  </a:lnTo>
                  <a:lnTo>
                    <a:pt x="968253" y="611518"/>
                  </a:lnTo>
                  <a:lnTo>
                    <a:pt x="1109173" y="458215"/>
                  </a:lnTo>
                  <a:lnTo>
                    <a:pt x="1245547" y="294735"/>
                  </a:lnTo>
                  <a:lnTo>
                    <a:pt x="1386466" y="141023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5" name="tx290"/>
            <p:cNvSpPr/>
            <p:nvPr/>
          </p:nvSpPr>
          <p:spPr>
            <a:xfrm>
              <a:off x="9409117" y="530385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409117" y="489453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409117" y="448514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409117" y="407587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9741931" y="53493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5"/>
            <p:cNvSpPr/>
            <p:nvPr/>
          </p:nvSpPr>
          <p:spPr>
            <a:xfrm>
              <a:off x="9741931" y="494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6"/>
            <p:cNvSpPr/>
            <p:nvPr/>
          </p:nvSpPr>
          <p:spPr>
            <a:xfrm>
              <a:off x="9741931" y="4530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297"/>
            <p:cNvSpPr/>
            <p:nvPr/>
          </p:nvSpPr>
          <p:spPr>
            <a:xfrm>
              <a:off x="9741931" y="4121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298"/>
            <p:cNvSpPr/>
            <p:nvPr/>
          </p:nvSpPr>
          <p:spPr>
            <a:xfrm>
              <a:off x="999378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299"/>
            <p:cNvSpPr/>
            <p:nvPr/>
          </p:nvSpPr>
          <p:spPr>
            <a:xfrm>
              <a:off x="102665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0"/>
            <p:cNvSpPr/>
            <p:nvPr/>
          </p:nvSpPr>
          <p:spPr>
            <a:xfrm>
              <a:off x="1054382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1"/>
            <p:cNvSpPr/>
            <p:nvPr/>
          </p:nvSpPr>
          <p:spPr>
            <a:xfrm>
              <a:off x="1082112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2"/>
            <p:cNvSpPr/>
            <p:nvPr/>
          </p:nvSpPr>
          <p:spPr>
            <a:xfrm>
              <a:off x="1109841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3"/>
            <p:cNvSpPr/>
            <p:nvPr/>
          </p:nvSpPr>
          <p:spPr>
            <a:xfrm>
              <a:off x="113757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4"/>
            <p:cNvSpPr/>
            <p:nvPr/>
          </p:nvSpPr>
          <p:spPr>
            <a:xfrm>
              <a:off x="991246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17842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46247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071941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01367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27742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57194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9877544" y="3613183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3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" name="pl314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15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1" name="pl316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17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" name="pl318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4" name="tx319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25" name="tx320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26" name="tx321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18</a:t>
            </a:fld>
          </a:p>
        </p:txBody>
      </p:sp>
      <p:pic>
        <p:nvPicPr>
          <p:cNvPr id="7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274320" y="1737360"/>
            <a:ext cx="3657600" cy="2743200"/>
          </a:xfrm>
          <a:prstGeom prst="rect">
            <a:avLst/>
          </a:prstGeom>
        </p:spPr>
      </p:pic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CORRENTE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487394"/>
              <a:ext cx="2013430" cy="817222"/>
            </a:xfrm>
            <a:custGeom>
              <a:avLst/>
              <a:pathLst>
                <a:path w="2013430" h="817222">
                  <a:moveTo>
                    <a:pt x="0" y="817222"/>
                  </a:moveTo>
                  <a:lnTo>
                    <a:pt x="410633" y="646765"/>
                  </a:lnTo>
                  <a:lnTo>
                    <a:pt x="794775" y="725978"/>
                  </a:lnTo>
                  <a:lnTo>
                    <a:pt x="1205409" y="636694"/>
                  </a:lnTo>
                  <a:lnTo>
                    <a:pt x="1602796" y="296964"/>
                  </a:lnTo>
                  <a:lnTo>
                    <a:pt x="201343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73773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9557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40,09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1" name="pl56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67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79" name="tx74"/>
            <p:cNvSpPr/>
            <p:nvPr/>
          </p:nvSpPr>
          <p:spPr>
            <a:xfrm rot="-5400000">
              <a:off x="-118991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80" name="rc75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76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3" name="rc78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0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869255" y="2168244"/>
              <a:ext cx="131114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12 MESES</a:t>
              </a:r>
            </a:p>
          </p:txBody>
        </p:sp>
        <p:sp>
          <p:nvSpPr>
            <p:cNvPr id="88" name="rc83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605911" y="5270929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05911" y="4545394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605911" y="3819860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6605911" y="3094325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88"/>
            <p:cNvSpPr/>
            <p:nvPr/>
          </p:nvSpPr>
          <p:spPr>
            <a:xfrm>
              <a:off x="6826181" y="2559813"/>
              <a:ext cx="4405399" cy="2820725"/>
            </a:xfrm>
            <a:custGeom>
              <a:avLst/>
              <a:pathLst>
                <a:path w="4405399" h="2820725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  <a:lnTo>
                    <a:pt x="4405399" y="829299"/>
                  </a:lnTo>
                  <a:lnTo>
                    <a:pt x="4010885" y="1462002"/>
                  </a:lnTo>
                  <a:lnTo>
                    <a:pt x="3603222" y="1147534"/>
                  </a:lnTo>
                  <a:lnTo>
                    <a:pt x="3208708" y="2109949"/>
                  </a:lnTo>
                  <a:lnTo>
                    <a:pt x="2801044" y="2091686"/>
                  </a:lnTo>
                  <a:lnTo>
                    <a:pt x="2393381" y="1798522"/>
                  </a:lnTo>
                  <a:lnTo>
                    <a:pt x="1998867" y="2096591"/>
                  </a:lnTo>
                  <a:lnTo>
                    <a:pt x="1591203" y="1546555"/>
                  </a:lnTo>
                  <a:lnTo>
                    <a:pt x="1196690" y="2633195"/>
                  </a:lnTo>
                  <a:lnTo>
                    <a:pt x="789026" y="2820725"/>
                  </a:lnTo>
                  <a:lnTo>
                    <a:pt x="407663" y="2733679"/>
                  </a:lnTo>
                  <a:lnTo>
                    <a:pt x="0" y="2460971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826181" y="2559813"/>
              <a:ext cx="4405399" cy="2172169"/>
            </a:xfrm>
            <a:custGeom>
              <a:avLst/>
              <a:pathLst>
                <a:path w="4405399" h="2172169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826181" y="3389113"/>
              <a:ext cx="4405399" cy="1991425"/>
            </a:xfrm>
            <a:custGeom>
              <a:avLst/>
              <a:pathLst>
                <a:path w="4405399" h="1991425">
                  <a:moveTo>
                    <a:pt x="4405399" y="0"/>
                  </a:moveTo>
                  <a:lnTo>
                    <a:pt x="4010885" y="632702"/>
                  </a:lnTo>
                  <a:lnTo>
                    <a:pt x="3603222" y="318234"/>
                  </a:lnTo>
                  <a:lnTo>
                    <a:pt x="3208708" y="1280650"/>
                  </a:lnTo>
                  <a:lnTo>
                    <a:pt x="2801044" y="1262386"/>
                  </a:lnTo>
                  <a:lnTo>
                    <a:pt x="2393381" y="969223"/>
                  </a:lnTo>
                  <a:lnTo>
                    <a:pt x="1998867" y="1267291"/>
                  </a:lnTo>
                  <a:lnTo>
                    <a:pt x="1591203" y="717255"/>
                  </a:lnTo>
                  <a:lnTo>
                    <a:pt x="1196690" y="1803896"/>
                  </a:lnTo>
                  <a:lnTo>
                    <a:pt x="789026" y="1991425"/>
                  </a:lnTo>
                  <a:lnTo>
                    <a:pt x="407663" y="1904379"/>
                  </a:lnTo>
                  <a:lnTo>
                    <a:pt x="0" y="16316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826181" y="3494024"/>
              <a:ext cx="4405399" cy="2015593"/>
            </a:xfrm>
            <a:custGeom>
              <a:avLst/>
              <a:pathLst>
                <a:path w="4405399" h="2015593">
                  <a:moveTo>
                    <a:pt x="0" y="2015593"/>
                  </a:moveTo>
                  <a:lnTo>
                    <a:pt x="407663" y="1981564"/>
                  </a:lnTo>
                  <a:lnTo>
                    <a:pt x="789026" y="1644514"/>
                  </a:lnTo>
                  <a:lnTo>
                    <a:pt x="1196690" y="1288930"/>
                  </a:lnTo>
                  <a:lnTo>
                    <a:pt x="1591203" y="1584709"/>
                  </a:lnTo>
                  <a:lnTo>
                    <a:pt x="1998867" y="1839641"/>
                  </a:lnTo>
                  <a:lnTo>
                    <a:pt x="2393381" y="1538903"/>
                  </a:lnTo>
                  <a:lnTo>
                    <a:pt x="2801044" y="1612447"/>
                  </a:lnTo>
                  <a:lnTo>
                    <a:pt x="3208708" y="1315883"/>
                  </a:lnTo>
                  <a:lnTo>
                    <a:pt x="3603222" y="257165"/>
                  </a:lnTo>
                  <a:lnTo>
                    <a:pt x="4010885" y="0"/>
                  </a:lnTo>
                  <a:lnTo>
                    <a:pt x="4405399" y="421983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826181" y="3735471"/>
              <a:ext cx="1998867" cy="1716266"/>
            </a:xfrm>
            <a:custGeom>
              <a:avLst/>
              <a:pathLst>
                <a:path w="1998867" h="1716266">
                  <a:moveTo>
                    <a:pt x="0" y="944709"/>
                  </a:moveTo>
                  <a:lnTo>
                    <a:pt x="407663" y="1066148"/>
                  </a:lnTo>
                  <a:lnTo>
                    <a:pt x="789026" y="1716266"/>
                  </a:lnTo>
                  <a:lnTo>
                    <a:pt x="1196690" y="694464"/>
                  </a:lnTo>
                  <a:lnTo>
                    <a:pt x="1591203" y="0"/>
                  </a:lnTo>
                  <a:lnTo>
                    <a:pt x="1998867" y="424021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826181" y="2974463"/>
              <a:ext cx="4405399" cy="2081797"/>
            </a:xfrm>
            <a:custGeom>
              <a:avLst/>
              <a:pathLst>
                <a:path w="4405399" h="2081797">
                  <a:moveTo>
                    <a:pt x="0" y="1705718"/>
                  </a:moveTo>
                  <a:lnTo>
                    <a:pt x="407663" y="1990801"/>
                  </a:lnTo>
                  <a:lnTo>
                    <a:pt x="789026" y="2081797"/>
                  </a:lnTo>
                  <a:lnTo>
                    <a:pt x="1196690" y="1885757"/>
                  </a:lnTo>
                  <a:lnTo>
                    <a:pt x="1591203" y="749805"/>
                  </a:lnTo>
                  <a:lnTo>
                    <a:pt x="1998867" y="1324801"/>
                  </a:lnTo>
                  <a:lnTo>
                    <a:pt x="2393381" y="1013207"/>
                  </a:lnTo>
                  <a:lnTo>
                    <a:pt x="2801044" y="1319674"/>
                  </a:lnTo>
                  <a:lnTo>
                    <a:pt x="3208708" y="1338766"/>
                  </a:lnTo>
                  <a:lnTo>
                    <a:pt x="3603222" y="332676"/>
                  </a:lnTo>
                  <a:lnTo>
                    <a:pt x="4010885" y="661414"/>
                  </a:lnTo>
                  <a:lnTo>
                    <a:pt x="440539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99" name="tx94"/>
            <p:cNvSpPr/>
            <p:nvPr/>
          </p:nvSpPr>
          <p:spPr>
            <a:xfrm>
              <a:off x="6292476" y="5225388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6292476" y="4499853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3.3B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6292476" y="3774319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3.6B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6292476" y="304878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3.9B</a:t>
              </a:r>
            </a:p>
          </p:txBody>
        </p:sp>
        <p:sp>
          <p:nvSpPr>
            <p:cNvPr id="103" name="pl98"/>
            <p:cNvSpPr/>
            <p:nvPr/>
          </p:nvSpPr>
          <p:spPr>
            <a:xfrm>
              <a:off x="6571117" y="52709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6571117" y="4545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6571117" y="3819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6571117" y="3094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2338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802287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882504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962722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10429403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11231580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7152525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14" name="tx109"/>
            <p:cNvSpPr/>
            <p:nvPr/>
          </p:nvSpPr>
          <p:spPr>
            <a:xfrm>
              <a:off x="7934765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15" name="tx110"/>
            <p:cNvSpPr/>
            <p:nvPr/>
          </p:nvSpPr>
          <p:spPr>
            <a:xfrm>
              <a:off x="8743699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16" name="tx111"/>
            <p:cNvSpPr/>
            <p:nvPr/>
          </p:nvSpPr>
          <p:spPr>
            <a:xfrm>
              <a:off x="9525517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1034466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11133294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19" name="tx114"/>
            <p:cNvSpPr/>
            <p:nvPr/>
          </p:nvSpPr>
          <p:spPr>
            <a:xfrm>
              <a:off x="8986539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0" name="tx115"/>
            <p:cNvSpPr/>
            <p:nvPr/>
          </p:nvSpPr>
          <p:spPr>
            <a:xfrm rot="-5400000">
              <a:off x="5367408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21" name="rc116"/>
            <p:cNvSpPr/>
            <p:nvPr/>
          </p:nvSpPr>
          <p:spPr>
            <a:xfrm>
              <a:off x="7094949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17"/>
            <p:cNvSpPr/>
            <p:nvPr/>
          </p:nvSpPr>
          <p:spPr>
            <a:xfrm>
              <a:off x="716453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718648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19"/>
            <p:cNvSpPr/>
            <p:nvPr/>
          </p:nvSpPr>
          <p:spPr>
            <a:xfrm>
              <a:off x="8474910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" name="pl120"/>
            <p:cNvSpPr/>
            <p:nvPr/>
          </p:nvSpPr>
          <p:spPr>
            <a:xfrm>
              <a:off x="84968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1"/>
            <p:cNvSpPr/>
            <p:nvPr/>
          </p:nvSpPr>
          <p:spPr>
            <a:xfrm>
              <a:off x="978528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" name="pl122"/>
            <p:cNvSpPr/>
            <p:nvPr/>
          </p:nvSpPr>
          <p:spPr>
            <a:xfrm>
              <a:off x="980722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8" name="tx123"/>
            <p:cNvSpPr/>
            <p:nvPr/>
          </p:nvSpPr>
          <p:spPr>
            <a:xfrm>
              <a:off x="7453583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763955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1007432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444522" y="2168244"/>
              <a:ext cx="11687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32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R$ 40,09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3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R$ 39,95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4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35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40.086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16,32 %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57,79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135,22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15396" y="2576952"/>
              <a:ext cx="4320144" cy="3012910"/>
            </a:xfrm>
            <a:custGeom>
              <a:avLst/>
              <a:pathLst>
                <a:path w="4320144" h="3012910">
                  <a:moveTo>
                    <a:pt x="0" y="3001300"/>
                  </a:moveTo>
                  <a:lnTo>
                    <a:pt x="399774" y="2756440"/>
                  </a:lnTo>
                  <a:lnTo>
                    <a:pt x="773757" y="2514170"/>
                  </a:lnTo>
                  <a:lnTo>
                    <a:pt x="1173531" y="2265724"/>
                  </a:lnTo>
                  <a:lnTo>
                    <a:pt x="1560410" y="1982171"/>
                  </a:lnTo>
                  <a:lnTo>
                    <a:pt x="1960185" y="1713072"/>
                  </a:lnTo>
                  <a:lnTo>
                    <a:pt x="2347063" y="1437871"/>
                  </a:lnTo>
                  <a:lnTo>
                    <a:pt x="2746838" y="1171760"/>
                  </a:lnTo>
                  <a:lnTo>
                    <a:pt x="3146613" y="906735"/>
                  </a:lnTo>
                  <a:lnTo>
                    <a:pt x="3533491" y="608912"/>
                  </a:lnTo>
                  <a:lnTo>
                    <a:pt x="3933266" y="322239"/>
                  </a:lnTo>
                  <a:lnTo>
                    <a:pt x="4320144" y="0"/>
                  </a:lnTo>
                  <a:lnTo>
                    <a:pt x="4320144" y="145610"/>
                  </a:lnTo>
                  <a:lnTo>
                    <a:pt x="3933266" y="453462"/>
                  </a:lnTo>
                  <a:lnTo>
                    <a:pt x="3533491" y="727336"/>
                  </a:lnTo>
                  <a:lnTo>
                    <a:pt x="3146613" y="1011862"/>
                  </a:lnTo>
                  <a:lnTo>
                    <a:pt x="2746838" y="1265054"/>
                  </a:lnTo>
                  <a:lnTo>
                    <a:pt x="2347063" y="1519284"/>
                  </a:lnTo>
                  <a:lnTo>
                    <a:pt x="1960185" y="1782198"/>
                  </a:lnTo>
                  <a:lnTo>
                    <a:pt x="1560410" y="2039283"/>
                  </a:lnTo>
                  <a:lnTo>
                    <a:pt x="1173531" y="2310176"/>
                  </a:lnTo>
                  <a:lnTo>
                    <a:pt x="773757" y="2547530"/>
                  </a:lnTo>
                  <a:lnTo>
                    <a:pt x="399774" y="2778982"/>
                  </a:lnTo>
                  <a:lnTo>
                    <a:pt x="0" y="301291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576952"/>
              <a:ext cx="4320144" cy="3001300"/>
            </a:xfrm>
            <a:custGeom>
              <a:avLst/>
              <a:pathLst>
                <a:path w="4320144" h="3001300">
                  <a:moveTo>
                    <a:pt x="0" y="3001300"/>
                  </a:moveTo>
                  <a:lnTo>
                    <a:pt x="399774" y="2756440"/>
                  </a:lnTo>
                  <a:lnTo>
                    <a:pt x="773757" y="2514170"/>
                  </a:lnTo>
                  <a:lnTo>
                    <a:pt x="1173531" y="2265724"/>
                  </a:lnTo>
                  <a:lnTo>
                    <a:pt x="1560410" y="1982171"/>
                  </a:lnTo>
                  <a:lnTo>
                    <a:pt x="1960185" y="1713072"/>
                  </a:lnTo>
                  <a:lnTo>
                    <a:pt x="2347063" y="1437871"/>
                  </a:lnTo>
                  <a:lnTo>
                    <a:pt x="2746838" y="1171760"/>
                  </a:lnTo>
                  <a:lnTo>
                    <a:pt x="3146613" y="906735"/>
                  </a:lnTo>
                  <a:lnTo>
                    <a:pt x="3533491" y="608912"/>
                  </a:lnTo>
                  <a:lnTo>
                    <a:pt x="3933266" y="322239"/>
                  </a:lnTo>
                  <a:lnTo>
                    <a:pt x="43201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2722562"/>
              <a:ext cx="4320144" cy="2867300"/>
            </a:xfrm>
            <a:custGeom>
              <a:avLst/>
              <a:pathLst>
                <a:path w="4320144" h="2867300">
                  <a:moveTo>
                    <a:pt x="4320144" y="0"/>
                  </a:moveTo>
                  <a:lnTo>
                    <a:pt x="3933266" y="307851"/>
                  </a:lnTo>
                  <a:lnTo>
                    <a:pt x="3533491" y="581726"/>
                  </a:lnTo>
                  <a:lnTo>
                    <a:pt x="3146613" y="866252"/>
                  </a:lnTo>
                  <a:lnTo>
                    <a:pt x="2746838" y="1119444"/>
                  </a:lnTo>
                  <a:lnTo>
                    <a:pt x="2347063" y="1373674"/>
                  </a:lnTo>
                  <a:lnTo>
                    <a:pt x="1960185" y="1636588"/>
                  </a:lnTo>
                  <a:lnTo>
                    <a:pt x="1560410" y="1893673"/>
                  </a:lnTo>
                  <a:lnTo>
                    <a:pt x="1173531" y="2164566"/>
                  </a:lnTo>
                  <a:lnTo>
                    <a:pt x="773757" y="2401919"/>
                  </a:lnTo>
                  <a:lnTo>
                    <a:pt x="399774" y="2633372"/>
                  </a:lnTo>
                  <a:lnTo>
                    <a:pt x="0" y="28673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15396" y="2649757"/>
              <a:ext cx="4320144" cy="2934300"/>
            </a:xfrm>
            <a:custGeom>
              <a:avLst/>
              <a:pathLst>
                <a:path w="4320144" h="2934300">
                  <a:moveTo>
                    <a:pt x="0" y="2934300"/>
                  </a:moveTo>
                  <a:lnTo>
                    <a:pt x="399774" y="2694906"/>
                  </a:lnTo>
                  <a:lnTo>
                    <a:pt x="773757" y="2458045"/>
                  </a:lnTo>
                  <a:lnTo>
                    <a:pt x="1173531" y="2215145"/>
                  </a:lnTo>
                  <a:lnTo>
                    <a:pt x="1560410" y="1937922"/>
                  </a:lnTo>
                  <a:lnTo>
                    <a:pt x="1960185" y="1674830"/>
                  </a:lnTo>
                  <a:lnTo>
                    <a:pt x="2347063" y="1405772"/>
                  </a:lnTo>
                  <a:lnTo>
                    <a:pt x="2746838" y="1145602"/>
                  </a:lnTo>
                  <a:lnTo>
                    <a:pt x="3146613" y="886493"/>
                  </a:lnTo>
                  <a:lnTo>
                    <a:pt x="3533491" y="595319"/>
                  </a:lnTo>
                  <a:lnTo>
                    <a:pt x="3933266" y="315045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15396" y="2883413"/>
              <a:ext cx="4320144" cy="2733061"/>
            </a:xfrm>
            <a:custGeom>
              <a:avLst/>
              <a:pathLst>
                <a:path w="4320144" h="2733061">
                  <a:moveTo>
                    <a:pt x="0" y="2733061"/>
                  </a:moveTo>
                  <a:lnTo>
                    <a:pt x="399774" y="2510236"/>
                  </a:lnTo>
                  <a:lnTo>
                    <a:pt x="773757" y="2277016"/>
                  </a:lnTo>
                  <a:lnTo>
                    <a:pt x="1173531" y="2031069"/>
                  </a:lnTo>
                  <a:lnTo>
                    <a:pt x="1560410" y="1794244"/>
                  </a:lnTo>
                  <a:lnTo>
                    <a:pt x="1960185" y="1564725"/>
                  </a:lnTo>
                  <a:lnTo>
                    <a:pt x="2347063" y="1327315"/>
                  </a:lnTo>
                  <a:lnTo>
                    <a:pt x="2746838" y="1092068"/>
                  </a:lnTo>
                  <a:lnTo>
                    <a:pt x="3146613" y="848206"/>
                  </a:lnTo>
                  <a:lnTo>
                    <a:pt x="3533491" y="570530"/>
                  </a:lnTo>
                  <a:lnTo>
                    <a:pt x="3933266" y="284013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15396" y="4313373"/>
              <a:ext cx="1960185" cy="1270684"/>
            </a:xfrm>
            <a:custGeom>
              <a:avLst/>
              <a:pathLst>
                <a:path w="1960185" h="1270684">
                  <a:moveTo>
                    <a:pt x="0" y="1270684"/>
                  </a:moveTo>
                  <a:lnTo>
                    <a:pt x="399774" y="1024959"/>
                  </a:lnTo>
                  <a:lnTo>
                    <a:pt x="773757" y="799065"/>
                  </a:lnTo>
                  <a:lnTo>
                    <a:pt x="1173531" y="542108"/>
                  </a:lnTo>
                  <a:lnTo>
                    <a:pt x="1560410" y="264882"/>
                  </a:lnTo>
                  <a:lnTo>
                    <a:pt x="196018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14133" y="506182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14133" y="43308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14133" y="359976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tx16"/>
            <p:cNvSpPr/>
            <p:nvPr/>
          </p:nvSpPr>
          <p:spPr>
            <a:xfrm>
              <a:off x="814133" y="286882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2" name="pl17"/>
            <p:cNvSpPr/>
            <p:nvPr/>
          </p:nvSpPr>
          <p:spPr>
            <a:xfrm>
              <a:off x="1061431" y="510730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61431" y="437630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61431" y="36453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061431" y="291431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6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7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0" name="tx35"/>
            <p:cNvSpPr/>
            <p:nvPr/>
          </p:nvSpPr>
          <p:spPr>
            <a:xfrm rot="-5400000">
              <a:off x="-112664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1" name="tx36"/>
            <p:cNvSpPr/>
            <p:nvPr/>
          </p:nvSpPr>
          <p:spPr>
            <a:xfrm>
              <a:off x="2703184" y="2174570"/>
              <a:ext cx="154456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42" name="rc37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38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39"/>
            <p:cNvSpPr/>
            <p:nvPr/>
          </p:nvSpPr>
          <p:spPr>
            <a:xfrm>
              <a:off x="6728671" y="2424975"/>
              <a:ext cx="4716853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0"/>
            <p:cNvSpPr/>
            <p:nvPr/>
          </p:nvSpPr>
          <p:spPr>
            <a:xfrm>
              <a:off x="6943073" y="2576952"/>
              <a:ext cx="4288048" cy="2748082"/>
            </a:xfrm>
            <a:custGeom>
              <a:avLst/>
              <a:pathLst>
                <a:path w="4288048" h="2748082">
                  <a:moveTo>
                    <a:pt x="0" y="1882515"/>
                  </a:moveTo>
                  <a:lnTo>
                    <a:pt x="396804" y="2342248"/>
                  </a:lnTo>
                  <a:lnTo>
                    <a:pt x="768008" y="2420664"/>
                  </a:lnTo>
                  <a:lnTo>
                    <a:pt x="1164813" y="2233701"/>
                  </a:lnTo>
                  <a:lnTo>
                    <a:pt x="1548817" y="1171017"/>
                  </a:lnTo>
                  <a:lnTo>
                    <a:pt x="1945622" y="1608530"/>
                  </a:lnTo>
                  <a:lnTo>
                    <a:pt x="2329626" y="1423830"/>
                  </a:lnTo>
                  <a:lnTo>
                    <a:pt x="2726430" y="1698980"/>
                  </a:lnTo>
                  <a:lnTo>
                    <a:pt x="3123235" y="1731872"/>
                  </a:lnTo>
                  <a:lnTo>
                    <a:pt x="3507239" y="739077"/>
                  </a:lnTo>
                  <a:lnTo>
                    <a:pt x="3904044" y="1076556"/>
                  </a:lnTo>
                  <a:lnTo>
                    <a:pt x="4288048" y="0"/>
                  </a:lnTo>
                  <a:lnTo>
                    <a:pt x="4288048" y="435494"/>
                  </a:lnTo>
                  <a:lnTo>
                    <a:pt x="3904044" y="1463985"/>
                  </a:lnTo>
                  <a:lnTo>
                    <a:pt x="3507239" y="1141573"/>
                  </a:lnTo>
                  <a:lnTo>
                    <a:pt x="3123235" y="2090043"/>
                  </a:lnTo>
                  <a:lnTo>
                    <a:pt x="2726430" y="2058620"/>
                  </a:lnTo>
                  <a:lnTo>
                    <a:pt x="2329626" y="1795754"/>
                  </a:lnTo>
                  <a:lnTo>
                    <a:pt x="1945622" y="1972208"/>
                  </a:lnTo>
                  <a:lnTo>
                    <a:pt x="1548817" y="1554229"/>
                  </a:lnTo>
                  <a:lnTo>
                    <a:pt x="1164813" y="2569467"/>
                  </a:lnTo>
                  <a:lnTo>
                    <a:pt x="768008" y="2748082"/>
                  </a:lnTo>
                  <a:lnTo>
                    <a:pt x="396804" y="2673167"/>
                  </a:lnTo>
                  <a:lnTo>
                    <a:pt x="0" y="223396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943073" y="2576952"/>
              <a:ext cx="4288048" cy="2420664"/>
            </a:xfrm>
            <a:custGeom>
              <a:avLst/>
              <a:pathLst>
                <a:path w="4288048" h="2420664">
                  <a:moveTo>
                    <a:pt x="0" y="1882515"/>
                  </a:moveTo>
                  <a:lnTo>
                    <a:pt x="396804" y="2342248"/>
                  </a:lnTo>
                  <a:lnTo>
                    <a:pt x="768008" y="2420664"/>
                  </a:lnTo>
                  <a:lnTo>
                    <a:pt x="1164813" y="2233701"/>
                  </a:lnTo>
                  <a:lnTo>
                    <a:pt x="1548817" y="1171017"/>
                  </a:lnTo>
                  <a:lnTo>
                    <a:pt x="1945622" y="1608530"/>
                  </a:lnTo>
                  <a:lnTo>
                    <a:pt x="2329626" y="1423830"/>
                  </a:lnTo>
                  <a:lnTo>
                    <a:pt x="2726430" y="1698980"/>
                  </a:lnTo>
                  <a:lnTo>
                    <a:pt x="3123235" y="1731872"/>
                  </a:lnTo>
                  <a:lnTo>
                    <a:pt x="3507239" y="739077"/>
                  </a:lnTo>
                  <a:lnTo>
                    <a:pt x="3904044" y="1076556"/>
                  </a:lnTo>
                  <a:lnTo>
                    <a:pt x="428804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43073" y="3012446"/>
              <a:ext cx="4288048" cy="2312588"/>
            </a:xfrm>
            <a:custGeom>
              <a:avLst/>
              <a:pathLst>
                <a:path w="4288048" h="2312588">
                  <a:moveTo>
                    <a:pt x="4288048" y="0"/>
                  </a:moveTo>
                  <a:lnTo>
                    <a:pt x="3904044" y="1028491"/>
                  </a:lnTo>
                  <a:lnTo>
                    <a:pt x="3507239" y="706079"/>
                  </a:lnTo>
                  <a:lnTo>
                    <a:pt x="3123235" y="1654548"/>
                  </a:lnTo>
                  <a:lnTo>
                    <a:pt x="2726430" y="1623125"/>
                  </a:lnTo>
                  <a:lnTo>
                    <a:pt x="2329626" y="1360260"/>
                  </a:lnTo>
                  <a:lnTo>
                    <a:pt x="1945622" y="1536714"/>
                  </a:lnTo>
                  <a:lnTo>
                    <a:pt x="1548817" y="1118734"/>
                  </a:lnTo>
                  <a:lnTo>
                    <a:pt x="1164813" y="2133972"/>
                  </a:lnTo>
                  <a:lnTo>
                    <a:pt x="768008" y="2312588"/>
                  </a:lnTo>
                  <a:lnTo>
                    <a:pt x="396804" y="2237673"/>
                  </a:lnTo>
                  <a:lnTo>
                    <a:pt x="0" y="179846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6943073" y="2794699"/>
              <a:ext cx="4288048" cy="2366626"/>
            </a:xfrm>
            <a:custGeom>
              <a:avLst/>
              <a:pathLst>
                <a:path w="4288048" h="2366626">
                  <a:moveTo>
                    <a:pt x="0" y="1840491"/>
                  </a:moveTo>
                  <a:lnTo>
                    <a:pt x="396804" y="2289960"/>
                  </a:lnTo>
                  <a:lnTo>
                    <a:pt x="768008" y="2366626"/>
                  </a:lnTo>
                  <a:lnTo>
                    <a:pt x="1164813" y="2183837"/>
                  </a:lnTo>
                  <a:lnTo>
                    <a:pt x="1548817" y="1144876"/>
                  </a:lnTo>
                  <a:lnTo>
                    <a:pt x="1945622" y="1572622"/>
                  </a:lnTo>
                  <a:lnTo>
                    <a:pt x="2329626" y="1392045"/>
                  </a:lnTo>
                  <a:lnTo>
                    <a:pt x="2726430" y="1661053"/>
                  </a:lnTo>
                  <a:lnTo>
                    <a:pt x="3123235" y="1693210"/>
                  </a:lnTo>
                  <a:lnTo>
                    <a:pt x="3507239" y="722578"/>
                  </a:lnTo>
                  <a:lnTo>
                    <a:pt x="3904044" y="1052523"/>
                  </a:lnTo>
                  <a:lnTo>
                    <a:pt x="428804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6943073" y="3658253"/>
              <a:ext cx="4288048" cy="1958222"/>
            </a:xfrm>
            <a:custGeom>
              <a:avLst/>
              <a:pathLst>
                <a:path w="4288048" h="1958222">
                  <a:moveTo>
                    <a:pt x="0" y="1958222"/>
                  </a:moveTo>
                  <a:lnTo>
                    <a:pt x="396804" y="1927929"/>
                  </a:lnTo>
                  <a:lnTo>
                    <a:pt x="768008" y="1613285"/>
                  </a:lnTo>
                  <a:lnTo>
                    <a:pt x="1164813" y="1228050"/>
                  </a:lnTo>
                  <a:lnTo>
                    <a:pt x="1548817" y="1504155"/>
                  </a:lnTo>
                  <a:lnTo>
                    <a:pt x="1945622" y="1725319"/>
                  </a:lnTo>
                  <a:lnTo>
                    <a:pt x="2329626" y="1486469"/>
                  </a:lnTo>
                  <a:lnTo>
                    <a:pt x="2726430" y="1551929"/>
                  </a:lnTo>
                  <a:lnTo>
                    <a:pt x="3123235" y="1291165"/>
                  </a:lnTo>
                  <a:lnTo>
                    <a:pt x="3507239" y="267615"/>
                  </a:lnTo>
                  <a:lnTo>
                    <a:pt x="3904044" y="0"/>
                  </a:lnTo>
                  <a:lnTo>
                    <a:pt x="4288048" y="75771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6943073" y="3939492"/>
              <a:ext cx="1945622" cy="1553797"/>
            </a:xfrm>
            <a:custGeom>
              <a:avLst/>
              <a:pathLst>
                <a:path w="1945622" h="1553797">
                  <a:moveTo>
                    <a:pt x="0" y="695697"/>
                  </a:moveTo>
                  <a:lnTo>
                    <a:pt x="396804" y="953539"/>
                  </a:lnTo>
                  <a:lnTo>
                    <a:pt x="768008" y="1553797"/>
                  </a:lnTo>
                  <a:lnTo>
                    <a:pt x="1164813" y="613546"/>
                  </a:lnTo>
                  <a:lnTo>
                    <a:pt x="1548817" y="0"/>
                  </a:lnTo>
                  <a:lnTo>
                    <a:pt x="1945622" y="373619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6728671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7"/>
            <p:cNvSpPr/>
            <p:nvPr/>
          </p:nvSpPr>
          <p:spPr>
            <a:xfrm>
              <a:off x="6409542" y="5647382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6409542" y="454102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6409542" y="343472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55" name="pl50"/>
            <p:cNvSpPr/>
            <p:nvPr/>
          </p:nvSpPr>
          <p:spPr>
            <a:xfrm>
              <a:off x="6690713" y="56929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6690713" y="45865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6690713" y="34802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6728671" y="5768451"/>
              <a:ext cx="4716853" cy="0"/>
            </a:xfrm>
            <a:custGeom>
              <a:avLst/>
              <a:pathLst>
                <a:path w="4716853" h="0">
                  <a:moveTo>
                    <a:pt x="0" y="0"/>
                  </a:moveTo>
                  <a:lnTo>
                    <a:pt x="4716853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339878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8107886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888869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966950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5031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231122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7258558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8019780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807346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956779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10365570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11132836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862665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72" name="tx67"/>
            <p:cNvSpPr/>
            <p:nvPr/>
          </p:nvSpPr>
          <p:spPr>
            <a:xfrm rot="-5400000">
              <a:off x="5481311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512919" y="2174570"/>
              <a:ext cx="114835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74" name="rc69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0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2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4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1" name="tx76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84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R$ 20,86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85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R$ 20,71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86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87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15,41 %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24,50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153,41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Resultado até junho/2024*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72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20.565,97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18.947,55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20.762,97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197,00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1.815,42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11.656,95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10.188,34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11.763,95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107,00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1.575,61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8.032,10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6.825,55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8.205,48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173,37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1.379,93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431,99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482,32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-61,52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390,38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-101,83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1.197,20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1.127,69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1.260,97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133,27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1.433,30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1.310,90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1.424,81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113,91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779,75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1.137,71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990,49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1.126,83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136,34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109,55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767,51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-679,12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-88,5 %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4.370,47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4.941,92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571,45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2.293,89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2.280,59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1.815,99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190,68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721,72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794,65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1.922,61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1.850,99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1.976,84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125,85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455,29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422,12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252,09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487,56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-145,99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-24,8 %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700,52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141,53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20.707,50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20.860,91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153,41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732,59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811,06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21.402,21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19.749,92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21.671,98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269,77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1.922,06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86868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52</cp:revision>
  <dcterms:created xsi:type="dcterms:W3CDTF">2024-06-04T13:29:54Z</dcterms:created>
  <dcterms:modified xsi:type="dcterms:W3CDTF">2024-07-19T02:16:28Z</dcterms:modified>
</cp:coreProperties>
</file>