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19/08/2024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3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(2024)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27.791,98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25.394,74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26.149,47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-1.642,51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754,73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15.916,86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13.878,12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15.266,16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-650,71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1.388,04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11.009,40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9.298,96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10.903,73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-105,68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1.604,76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737,60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596,11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-147,44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683,47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475,90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1.618,53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1.500,83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1.772,92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1.795,55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-136,30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1.074,14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1.053,05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-58,23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124,7 %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115,24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6.584,12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5.830,77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6.016,43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-567,68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2.739,70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-201,76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3.728,4 %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2.171,81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1.034,55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970,05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-64,50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2.522,33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2.431,04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-91,29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545,74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373,49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340,06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647,10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-113,99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-112,76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155,33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919,98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971,57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28.867,31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26.454,82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27.237,92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-1.629,39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783,10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6858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4.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-146,18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-201,76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5308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36359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87410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38461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863942" y="189511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0"/>
            <p:cNvSpPr/>
            <p:nvPr/>
          </p:nvSpPr>
          <p:spPr>
            <a:xfrm>
              <a:off x="8047811" y="1973513"/>
              <a:ext cx="3677370" cy="2209186"/>
            </a:xfrm>
            <a:custGeom>
              <a:avLst/>
              <a:pathLst>
                <a:path w="3677370" h="2209186">
                  <a:moveTo>
                    <a:pt x="0" y="2172072"/>
                  </a:moveTo>
                  <a:lnTo>
                    <a:pt x="340294" y="1903142"/>
                  </a:lnTo>
                  <a:lnTo>
                    <a:pt x="658633" y="1728900"/>
                  </a:lnTo>
                  <a:lnTo>
                    <a:pt x="998927" y="1536050"/>
                  </a:lnTo>
                  <a:lnTo>
                    <a:pt x="1328244" y="1326771"/>
                  </a:lnTo>
                  <a:lnTo>
                    <a:pt x="1668538" y="1129445"/>
                  </a:lnTo>
                  <a:lnTo>
                    <a:pt x="1997855" y="964462"/>
                  </a:lnTo>
                  <a:lnTo>
                    <a:pt x="2338149" y="779506"/>
                  </a:lnTo>
                  <a:lnTo>
                    <a:pt x="2678443" y="616586"/>
                  </a:lnTo>
                  <a:lnTo>
                    <a:pt x="3007760" y="444171"/>
                  </a:lnTo>
                  <a:lnTo>
                    <a:pt x="3348054" y="229421"/>
                  </a:lnTo>
                  <a:lnTo>
                    <a:pt x="3677370" y="0"/>
                  </a:lnTo>
                  <a:lnTo>
                    <a:pt x="3677370" y="446345"/>
                  </a:lnTo>
                  <a:lnTo>
                    <a:pt x="3348054" y="632541"/>
                  </a:lnTo>
                  <a:lnTo>
                    <a:pt x="3007760" y="806832"/>
                  </a:lnTo>
                  <a:lnTo>
                    <a:pt x="2678443" y="946762"/>
                  </a:lnTo>
                  <a:lnTo>
                    <a:pt x="2338149" y="1078987"/>
                  </a:lnTo>
                  <a:lnTo>
                    <a:pt x="1997855" y="1229097"/>
                  </a:lnTo>
                  <a:lnTo>
                    <a:pt x="1668538" y="1362996"/>
                  </a:lnTo>
                  <a:lnTo>
                    <a:pt x="1328244" y="1523144"/>
                  </a:lnTo>
                  <a:lnTo>
                    <a:pt x="998927" y="1692994"/>
                  </a:lnTo>
                  <a:lnTo>
                    <a:pt x="658633" y="1849510"/>
                  </a:lnTo>
                  <a:lnTo>
                    <a:pt x="340294" y="1990924"/>
                  </a:lnTo>
                  <a:lnTo>
                    <a:pt x="0" y="220918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72072"/>
            </a:xfrm>
            <a:custGeom>
              <a:avLst/>
              <a:pathLst>
                <a:path w="3677370" h="2172072">
                  <a:moveTo>
                    <a:pt x="0" y="2172072"/>
                  </a:moveTo>
                  <a:lnTo>
                    <a:pt x="340294" y="1903142"/>
                  </a:lnTo>
                  <a:lnTo>
                    <a:pt x="658633" y="1728900"/>
                  </a:lnTo>
                  <a:lnTo>
                    <a:pt x="998927" y="1536050"/>
                  </a:lnTo>
                  <a:lnTo>
                    <a:pt x="1328244" y="1326771"/>
                  </a:lnTo>
                  <a:lnTo>
                    <a:pt x="1668538" y="1129445"/>
                  </a:lnTo>
                  <a:lnTo>
                    <a:pt x="1997855" y="964462"/>
                  </a:lnTo>
                  <a:lnTo>
                    <a:pt x="2338149" y="779506"/>
                  </a:lnTo>
                  <a:lnTo>
                    <a:pt x="2678443" y="616586"/>
                  </a:lnTo>
                  <a:lnTo>
                    <a:pt x="3007760" y="444171"/>
                  </a:lnTo>
                  <a:lnTo>
                    <a:pt x="3348054" y="229421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419858"/>
              <a:ext cx="3677370" cy="1762841"/>
            </a:xfrm>
            <a:custGeom>
              <a:avLst/>
              <a:pathLst>
                <a:path w="3677370" h="1762841">
                  <a:moveTo>
                    <a:pt x="3677370" y="0"/>
                  </a:moveTo>
                  <a:lnTo>
                    <a:pt x="3348054" y="186196"/>
                  </a:lnTo>
                  <a:lnTo>
                    <a:pt x="3007760" y="360487"/>
                  </a:lnTo>
                  <a:lnTo>
                    <a:pt x="2678443" y="500417"/>
                  </a:lnTo>
                  <a:lnTo>
                    <a:pt x="2338149" y="632642"/>
                  </a:lnTo>
                  <a:lnTo>
                    <a:pt x="1997855" y="782752"/>
                  </a:lnTo>
                  <a:lnTo>
                    <a:pt x="1668538" y="916651"/>
                  </a:lnTo>
                  <a:lnTo>
                    <a:pt x="1328244" y="1076799"/>
                  </a:lnTo>
                  <a:lnTo>
                    <a:pt x="998927" y="1246649"/>
                  </a:lnTo>
                  <a:lnTo>
                    <a:pt x="658633" y="1403165"/>
                  </a:lnTo>
                  <a:lnTo>
                    <a:pt x="340294" y="1544579"/>
                  </a:lnTo>
                  <a:lnTo>
                    <a:pt x="0" y="17628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196686"/>
              <a:ext cx="3677370" cy="1967457"/>
            </a:xfrm>
            <a:custGeom>
              <a:avLst/>
              <a:pathLst>
                <a:path w="3677370" h="1967457">
                  <a:moveTo>
                    <a:pt x="0" y="1967457"/>
                  </a:moveTo>
                  <a:lnTo>
                    <a:pt x="340294" y="1723860"/>
                  </a:lnTo>
                  <a:lnTo>
                    <a:pt x="658633" y="1566033"/>
                  </a:lnTo>
                  <a:lnTo>
                    <a:pt x="998927" y="1391349"/>
                  </a:lnTo>
                  <a:lnTo>
                    <a:pt x="1328244" y="1201785"/>
                  </a:lnTo>
                  <a:lnTo>
                    <a:pt x="1668538" y="1023048"/>
                  </a:lnTo>
                  <a:lnTo>
                    <a:pt x="1997855" y="873607"/>
                  </a:lnTo>
                  <a:lnTo>
                    <a:pt x="2338149" y="706074"/>
                  </a:lnTo>
                  <a:lnTo>
                    <a:pt x="2678443" y="558501"/>
                  </a:lnTo>
                  <a:lnTo>
                    <a:pt x="3007760" y="402329"/>
                  </a:lnTo>
                  <a:lnTo>
                    <a:pt x="3348054" y="20780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2461767"/>
              <a:ext cx="3677370" cy="1718926"/>
            </a:xfrm>
            <a:custGeom>
              <a:avLst/>
              <a:pathLst>
                <a:path w="3677370" h="1718926">
                  <a:moveTo>
                    <a:pt x="0" y="1718926"/>
                  </a:moveTo>
                  <a:lnTo>
                    <a:pt x="340294" y="1493936"/>
                  </a:lnTo>
                  <a:lnTo>
                    <a:pt x="658633" y="1358776"/>
                  </a:lnTo>
                  <a:lnTo>
                    <a:pt x="998927" y="1203133"/>
                  </a:lnTo>
                  <a:lnTo>
                    <a:pt x="1328244" y="1007077"/>
                  </a:lnTo>
                  <a:lnTo>
                    <a:pt x="1668538" y="845897"/>
                  </a:lnTo>
                  <a:lnTo>
                    <a:pt x="1997855" y="725567"/>
                  </a:lnTo>
                  <a:lnTo>
                    <a:pt x="2338149" y="587534"/>
                  </a:lnTo>
                  <a:lnTo>
                    <a:pt x="2678443" y="466603"/>
                  </a:lnTo>
                  <a:lnTo>
                    <a:pt x="3007760" y="360885"/>
                  </a:lnTo>
                  <a:lnTo>
                    <a:pt x="3348054" y="18873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8047811" y="3001518"/>
              <a:ext cx="2338149" cy="1162624"/>
            </a:xfrm>
            <a:custGeom>
              <a:avLst/>
              <a:pathLst>
                <a:path w="2338149" h="1162624">
                  <a:moveTo>
                    <a:pt x="0" y="1162624"/>
                  </a:moveTo>
                  <a:lnTo>
                    <a:pt x="340294" y="919028"/>
                  </a:lnTo>
                  <a:lnTo>
                    <a:pt x="658633" y="767432"/>
                  </a:lnTo>
                  <a:lnTo>
                    <a:pt x="998927" y="608491"/>
                  </a:lnTo>
                  <a:lnTo>
                    <a:pt x="1328244" y="423713"/>
                  </a:lnTo>
                  <a:lnTo>
                    <a:pt x="1668538" y="224727"/>
                  </a:lnTo>
                  <a:lnTo>
                    <a:pt x="1997855" y="95981"/>
                  </a:lnTo>
                  <a:lnTo>
                    <a:pt x="233814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16"/>
            <p:cNvSpPr/>
            <p:nvPr/>
          </p:nvSpPr>
          <p:spPr>
            <a:xfrm>
              <a:off x="7924855" y="3907388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7957376" y="393821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365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265149" y="3663792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297670" y="369467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862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553344" y="3512196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585865" y="3544400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1172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8893638" y="3353255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926159" y="338413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1497</a:t>
              </a:r>
            </a:p>
          </p:txBody>
        </p:sp>
        <p:sp>
          <p:nvSpPr>
            <p:cNvPr id="30" name="pg24"/>
            <p:cNvSpPr/>
            <p:nvPr/>
          </p:nvSpPr>
          <p:spPr>
            <a:xfrm>
              <a:off x="9222955" y="3168476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5"/>
            <p:cNvSpPr/>
            <p:nvPr/>
          </p:nvSpPr>
          <p:spPr>
            <a:xfrm>
              <a:off x="9255476" y="319935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1874</a:t>
              </a:r>
            </a:p>
          </p:txBody>
        </p:sp>
        <p:sp>
          <p:nvSpPr>
            <p:cNvPr id="32" name="pg26"/>
            <p:cNvSpPr/>
            <p:nvPr/>
          </p:nvSpPr>
          <p:spPr>
            <a:xfrm>
              <a:off x="9563249" y="2969490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7"/>
            <p:cNvSpPr/>
            <p:nvPr/>
          </p:nvSpPr>
          <p:spPr>
            <a:xfrm>
              <a:off x="9595770" y="300037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2281</a:t>
              </a:r>
            </a:p>
          </p:txBody>
        </p:sp>
        <p:sp>
          <p:nvSpPr>
            <p:cNvPr id="34" name="pg28"/>
            <p:cNvSpPr/>
            <p:nvPr/>
          </p:nvSpPr>
          <p:spPr>
            <a:xfrm>
              <a:off x="9892565" y="2840744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9925087" y="2871625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2544</a:t>
              </a:r>
            </a:p>
          </p:txBody>
        </p:sp>
        <p:sp>
          <p:nvSpPr>
            <p:cNvPr id="36" name="pg30"/>
            <p:cNvSpPr/>
            <p:nvPr/>
          </p:nvSpPr>
          <p:spPr>
            <a:xfrm>
              <a:off x="10232859" y="2744763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1"/>
            <p:cNvSpPr/>
            <p:nvPr/>
          </p:nvSpPr>
          <p:spPr>
            <a:xfrm>
              <a:off x="10265381" y="277564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2740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380909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7652187" y="331959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7652187" y="2828560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7652187" y="23409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7652187" y="1849994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43" name="pl37"/>
            <p:cNvSpPr/>
            <p:nvPr/>
          </p:nvSpPr>
          <p:spPr>
            <a:xfrm>
              <a:off x="7829148" y="3853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7829148" y="3363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7829148" y="28741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7829148" y="2384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7829148" y="189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5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6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7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1" name="tx55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62" name="rc56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57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58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59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1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9" name="tx63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0" name="tx64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71" name="tx65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2" name="tx66"/>
            <p:cNvSpPr/>
            <p:nvPr/>
          </p:nvSpPr>
          <p:spPr>
            <a:xfrm>
              <a:off x="9113989" y="161960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73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8579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5294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2009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18724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205156"/>
            </a:xfrm>
            <a:custGeom>
              <a:avLst/>
              <a:pathLst>
                <a:path w="3677370" h="2205156">
                  <a:moveTo>
                    <a:pt x="0" y="2166576"/>
                  </a:moveTo>
                  <a:lnTo>
                    <a:pt x="340294" y="1977330"/>
                  </a:lnTo>
                  <a:lnTo>
                    <a:pt x="658633" y="1801608"/>
                  </a:lnTo>
                  <a:lnTo>
                    <a:pt x="998927" y="1620040"/>
                  </a:lnTo>
                  <a:lnTo>
                    <a:pt x="1328244" y="1424244"/>
                  </a:lnTo>
                  <a:lnTo>
                    <a:pt x="1668538" y="1224868"/>
                  </a:lnTo>
                  <a:lnTo>
                    <a:pt x="1997855" y="1028535"/>
                  </a:lnTo>
                  <a:lnTo>
                    <a:pt x="2338149" y="826443"/>
                  </a:lnTo>
                  <a:lnTo>
                    <a:pt x="2678443" y="627134"/>
                  </a:lnTo>
                  <a:lnTo>
                    <a:pt x="3007760" y="412605"/>
                  </a:lnTo>
                  <a:lnTo>
                    <a:pt x="3348054" y="207752"/>
                  </a:lnTo>
                  <a:lnTo>
                    <a:pt x="3677370" y="0"/>
                  </a:lnTo>
                  <a:lnTo>
                    <a:pt x="3677370" y="506729"/>
                  </a:lnTo>
                  <a:lnTo>
                    <a:pt x="3348054" y="669590"/>
                  </a:lnTo>
                  <a:lnTo>
                    <a:pt x="3007760" y="830180"/>
                  </a:lnTo>
                  <a:lnTo>
                    <a:pt x="2678443" y="998354"/>
                  </a:lnTo>
                  <a:lnTo>
                    <a:pt x="2338149" y="1154596"/>
                  </a:lnTo>
                  <a:lnTo>
                    <a:pt x="1997855" y="1313021"/>
                  </a:lnTo>
                  <a:lnTo>
                    <a:pt x="1668538" y="1466930"/>
                  </a:lnTo>
                  <a:lnTo>
                    <a:pt x="1328244" y="1623226"/>
                  </a:lnTo>
                  <a:lnTo>
                    <a:pt x="998927" y="1776715"/>
                  </a:lnTo>
                  <a:lnTo>
                    <a:pt x="658633" y="1919050"/>
                  </a:lnTo>
                  <a:lnTo>
                    <a:pt x="340294" y="2056802"/>
                  </a:lnTo>
                  <a:lnTo>
                    <a:pt x="0" y="220515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66576"/>
            </a:xfrm>
            <a:custGeom>
              <a:avLst/>
              <a:pathLst>
                <a:path w="3677370" h="2166576">
                  <a:moveTo>
                    <a:pt x="0" y="2166576"/>
                  </a:moveTo>
                  <a:lnTo>
                    <a:pt x="340294" y="1977330"/>
                  </a:lnTo>
                  <a:lnTo>
                    <a:pt x="658633" y="1801608"/>
                  </a:lnTo>
                  <a:lnTo>
                    <a:pt x="998927" y="1620040"/>
                  </a:lnTo>
                  <a:lnTo>
                    <a:pt x="1328244" y="1424244"/>
                  </a:lnTo>
                  <a:lnTo>
                    <a:pt x="1668538" y="1224868"/>
                  </a:lnTo>
                  <a:lnTo>
                    <a:pt x="1997855" y="1028535"/>
                  </a:lnTo>
                  <a:lnTo>
                    <a:pt x="2338149" y="826443"/>
                  </a:lnTo>
                  <a:lnTo>
                    <a:pt x="2678443" y="627134"/>
                  </a:lnTo>
                  <a:lnTo>
                    <a:pt x="3007760" y="412605"/>
                  </a:lnTo>
                  <a:lnTo>
                    <a:pt x="3348054" y="207752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480242"/>
              <a:ext cx="3677370" cy="1698427"/>
            </a:xfrm>
            <a:custGeom>
              <a:avLst/>
              <a:pathLst>
                <a:path w="3677370" h="1698427">
                  <a:moveTo>
                    <a:pt x="3677370" y="0"/>
                  </a:moveTo>
                  <a:lnTo>
                    <a:pt x="3348054" y="162861"/>
                  </a:lnTo>
                  <a:lnTo>
                    <a:pt x="3007760" y="323451"/>
                  </a:lnTo>
                  <a:lnTo>
                    <a:pt x="2678443" y="491625"/>
                  </a:lnTo>
                  <a:lnTo>
                    <a:pt x="2338149" y="647867"/>
                  </a:lnTo>
                  <a:lnTo>
                    <a:pt x="1997855" y="806292"/>
                  </a:lnTo>
                  <a:lnTo>
                    <a:pt x="1668538" y="960201"/>
                  </a:lnTo>
                  <a:lnTo>
                    <a:pt x="1328244" y="1116497"/>
                  </a:lnTo>
                  <a:lnTo>
                    <a:pt x="998927" y="1269985"/>
                  </a:lnTo>
                  <a:lnTo>
                    <a:pt x="658633" y="1412320"/>
                  </a:lnTo>
                  <a:lnTo>
                    <a:pt x="340294" y="1550073"/>
                  </a:lnTo>
                  <a:lnTo>
                    <a:pt x="0" y="16984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226878"/>
              <a:ext cx="3677370" cy="1932502"/>
            </a:xfrm>
            <a:custGeom>
              <a:avLst/>
              <a:pathLst>
                <a:path w="3677370" h="1932502">
                  <a:moveTo>
                    <a:pt x="0" y="1932502"/>
                  </a:moveTo>
                  <a:lnTo>
                    <a:pt x="340294" y="1763701"/>
                  </a:lnTo>
                  <a:lnTo>
                    <a:pt x="658633" y="1606964"/>
                  </a:lnTo>
                  <a:lnTo>
                    <a:pt x="998927" y="1445013"/>
                  </a:lnTo>
                  <a:lnTo>
                    <a:pt x="1328244" y="1270370"/>
                  </a:lnTo>
                  <a:lnTo>
                    <a:pt x="1668538" y="1092534"/>
                  </a:lnTo>
                  <a:lnTo>
                    <a:pt x="1997855" y="917413"/>
                  </a:lnTo>
                  <a:lnTo>
                    <a:pt x="2338149" y="737155"/>
                  </a:lnTo>
                  <a:lnTo>
                    <a:pt x="2678443" y="559380"/>
                  </a:lnTo>
                  <a:lnTo>
                    <a:pt x="3007760" y="368028"/>
                  </a:lnTo>
                  <a:lnTo>
                    <a:pt x="3348054" y="18530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437830"/>
              <a:ext cx="3677370" cy="1744870"/>
            </a:xfrm>
            <a:custGeom>
              <a:avLst/>
              <a:pathLst>
                <a:path w="3677370" h="1744870">
                  <a:moveTo>
                    <a:pt x="0" y="1744870"/>
                  </a:moveTo>
                  <a:lnTo>
                    <a:pt x="340294" y="1591346"/>
                  </a:lnTo>
                  <a:lnTo>
                    <a:pt x="658633" y="1455208"/>
                  </a:lnTo>
                  <a:lnTo>
                    <a:pt x="998927" y="1314656"/>
                  </a:lnTo>
                  <a:lnTo>
                    <a:pt x="1328244" y="1166879"/>
                  </a:lnTo>
                  <a:lnTo>
                    <a:pt x="1668538" y="1014766"/>
                  </a:lnTo>
                  <a:lnTo>
                    <a:pt x="1997855" y="880077"/>
                  </a:lnTo>
                  <a:lnTo>
                    <a:pt x="2338149" y="723563"/>
                  </a:lnTo>
                  <a:lnTo>
                    <a:pt x="2678443" y="568568"/>
                  </a:lnTo>
                  <a:lnTo>
                    <a:pt x="3007760" y="379707"/>
                  </a:lnTo>
                  <a:lnTo>
                    <a:pt x="3348054" y="21170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26037"/>
              <a:ext cx="2338149" cy="1033342"/>
            </a:xfrm>
            <a:custGeom>
              <a:avLst/>
              <a:pathLst>
                <a:path w="2338149" h="1033342">
                  <a:moveTo>
                    <a:pt x="0" y="1033342"/>
                  </a:moveTo>
                  <a:lnTo>
                    <a:pt x="340294" y="860070"/>
                  </a:lnTo>
                  <a:lnTo>
                    <a:pt x="658633" y="720228"/>
                  </a:lnTo>
                  <a:lnTo>
                    <a:pt x="998927" y="559280"/>
                  </a:lnTo>
                  <a:lnTo>
                    <a:pt x="1328244" y="395847"/>
                  </a:lnTo>
                  <a:lnTo>
                    <a:pt x="1668538" y="224955"/>
                  </a:lnTo>
                  <a:lnTo>
                    <a:pt x="1997855" y="69693"/>
                  </a:lnTo>
                  <a:lnTo>
                    <a:pt x="233814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5"/>
            <p:cNvSpPr/>
            <p:nvPr/>
          </p:nvSpPr>
          <p:spPr>
            <a:xfrm>
              <a:off x="7924855" y="3902625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6"/>
            <p:cNvSpPr/>
            <p:nvPr/>
          </p:nvSpPr>
          <p:spPr>
            <a:xfrm>
              <a:off x="7957376" y="393350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299</a:t>
              </a:r>
            </a:p>
          </p:txBody>
        </p:sp>
        <p:sp>
          <p:nvSpPr>
            <p:cNvPr id="23" name="pg17"/>
            <p:cNvSpPr/>
            <p:nvPr/>
          </p:nvSpPr>
          <p:spPr>
            <a:xfrm>
              <a:off x="8265149" y="3729352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8"/>
            <p:cNvSpPr/>
            <p:nvPr/>
          </p:nvSpPr>
          <p:spPr>
            <a:xfrm>
              <a:off x="8297670" y="376023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</a:t>
              </a:r>
            </a:p>
          </p:txBody>
        </p:sp>
        <p:sp>
          <p:nvSpPr>
            <p:cNvPr id="25" name="pg19"/>
            <p:cNvSpPr/>
            <p:nvPr/>
          </p:nvSpPr>
          <p:spPr>
            <a:xfrm>
              <a:off x="8583489" y="3589511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0"/>
            <p:cNvSpPr/>
            <p:nvPr/>
          </p:nvSpPr>
          <p:spPr>
            <a:xfrm>
              <a:off x="8616010" y="362039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887</a:t>
              </a:r>
            </a:p>
          </p:txBody>
        </p:sp>
        <p:sp>
          <p:nvSpPr>
            <p:cNvPr id="27" name="pg21"/>
            <p:cNvSpPr/>
            <p:nvPr/>
          </p:nvSpPr>
          <p:spPr>
            <a:xfrm>
              <a:off x="8893638" y="3428563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2"/>
            <p:cNvSpPr/>
            <p:nvPr/>
          </p:nvSpPr>
          <p:spPr>
            <a:xfrm>
              <a:off x="8926159" y="345944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1189</a:t>
              </a:r>
            </a:p>
          </p:txBody>
        </p:sp>
        <p:sp>
          <p:nvSpPr>
            <p:cNvPr id="29" name="pg23"/>
            <p:cNvSpPr/>
            <p:nvPr/>
          </p:nvSpPr>
          <p:spPr>
            <a:xfrm>
              <a:off x="9222955" y="3265129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4"/>
            <p:cNvSpPr/>
            <p:nvPr/>
          </p:nvSpPr>
          <p:spPr>
            <a:xfrm>
              <a:off x="9255476" y="329601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1495</a:t>
              </a:r>
            </a:p>
          </p:txBody>
        </p:sp>
        <p:sp>
          <p:nvSpPr>
            <p:cNvPr id="31" name="pg25"/>
            <p:cNvSpPr/>
            <p:nvPr/>
          </p:nvSpPr>
          <p:spPr>
            <a:xfrm>
              <a:off x="9563249" y="3094237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9595770" y="3125118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33" name="pg27"/>
            <p:cNvSpPr/>
            <p:nvPr/>
          </p:nvSpPr>
          <p:spPr>
            <a:xfrm>
              <a:off x="9892565" y="2938976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9925087" y="296985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2107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232859" y="2869282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265381" y="2900110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2238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7652187" y="37417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320895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7652187" y="267455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7652187" y="214361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1" name="pl35"/>
            <p:cNvSpPr/>
            <p:nvPr/>
          </p:nvSpPr>
          <p:spPr>
            <a:xfrm>
              <a:off x="7829148" y="3785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7829148" y="3252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7829148" y="272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7829148" y="2187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5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8" name="tx52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9" name="rc53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4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56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8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6" name="tx60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67" name="tx61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68" name="tx62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69" name="tx63"/>
            <p:cNvSpPr/>
            <p:nvPr/>
          </p:nvSpPr>
          <p:spPr>
            <a:xfrm>
              <a:off x="9073493" y="1619604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70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5.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756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18.088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-605,13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-266,18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-109,14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-103,22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-72,72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-128,72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-146,42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2.670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22.106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22.580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-964,41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-707,98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95570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5839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421226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8"/>
            <p:cNvSpPr/>
            <p:nvPr/>
          </p:nvSpPr>
          <p:spPr>
            <a:xfrm>
              <a:off x="8112535" y="1973513"/>
              <a:ext cx="3615729" cy="2206239"/>
            </a:xfrm>
            <a:custGeom>
              <a:avLst/>
              <a:pathLst>
                <a:path w="3615729" h="2206239">
                  <a:moveTo>
                    <a:pt x="0" y="2176150"/>
                  </a:moveTo>
                  <a:lnTo>
                    <a:pt x="334589" y="1997466"/>
                  </a:lnTo>
                  <a:lnTo>
                    <a:pt x="647593" y="1815157"/>
                  </a:lnTo>
                  <a:lnTo>
                    <a:pt x="982183" y="1629905"/>
                  </a:lnTo>
                  <a:lnTo>
                    <a:pt x="1305979" y="1432584"/>
                  </a:lnTo>
                  <a:lnTo>
                    <a:pt x="1640569" y="1228683"/>
                  </a:lnTo>
                  <a:lnTo>
                    <a:pt x="1964366" y="1034916"/>
                  </a:lnTo>
                  <a:lnTo>
                    <a:pt x="2298956" y="840068"/>
                  </a:lnTo>
                  <a:lnTo>
                    <a:pt x="2633545" y="635388"/>
                  </a:lnTo>
                  <a:lnTo>
                    <a:pt x="2957342" y="407593"/>
                  </a:lnTo>
                  <a:lnTo>
                    <a:pt x="3291932" y="202460"/>
                  </a:lnTo>
                  <a:lnTo>
                    <a:pt x="3615729" y="0"/>
                  </a:lnTo>
                  <a:lnTo>
                    <a:pt x="3615729" y="398192"/>
                  </a:lnTo>
                  <a:lnTo>
                    <a:pt x="3291932" y="568917"/>
                  </a:lnTo>
                  <a:lnTo>
                    <a:pt x="2957342" y="742316"/>
                  </a:lnTo>
                  <a:lnTo>
                    <a:pt x="2633545" y="938377"/>
                  </a:lnTo>
                  <a:lnTo>
                    <a:pt x="2298956" y="1111322"/>
                  </a:lnTo>
                  <a:lnTo>
                    <a:pt x="1964366" y="1274436"/>
                  </a:lnTo>
                  <a:lnTo>
                    <a:pt x="1640569" y="1436468"/>
                  </a:lnTo>
                  <a:lnTo>
                    <a:pt x="1305979" y="1603467"/>
                  </a:lnTo>
                  <a:lnTo>
                    <a:pt x="982183" y="1763887"/>
                  </a:lnTo>
                  <a:lnTo>
                    <a:pt x="647593" y="1912237"/>
                  </a:lnTo>
                  <a:lnTo>
                    <a:pt x="334589" y="2057645"/>
                  </a:lnTo>
                  <a:lnTo>
                    <a:pt x="0" y="220623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1973513"/>
              <a:ext cx="3615729" cy="2176150"/>
            </a:xfrm>
            <a:custGeom>
              <a:avLst/>
              <a:pathLst>
                <a:path w="3615729" h="2176150">
                  <a:moveTo>
                    <a:pt x="0" y="2176150"/>
                  </a:moveTo>
                  <a:lnTo>
                    <a:pt x="334589" y="1997466"/>
                  </a:lnTo>
                  <a:lnTo>
                    <a:pt x="647593" y="1815157"/>
                  </a:lnTo>
                  <a:lnTo>
                    <a:pt x="982183" y="1629905"/>
                  </a:lnTo>
                  <a:lnTo>
                    <a:pt x="1305979" y="1432584"/>
                  </a:lnTo>
                  <a:lnTo>
                    <a:pt x="1640569" y="1228683"/>
                  </a:lnTo>
                  <a:lnTo>
                    <a:pt x="1964366" y="1034916"/>
                  </a:lnTo>
                  <a:lnTo>
                    <a:pt x="2298956" y="840068"/>
                  </a:lnTo>
                  <a:lnTo>
                    <a:pt x="2633545" y="635388"/>
                  </a:lnTo>
                  <a:lnTo>
                    <a:pt x="2957342" y="407593"/>
                  </a:lnTo>
                  <a:lnTo>
                    <a:pt x="3291932" y="202460"/>
                  </a:lnTo>
                  <a:lnTo>
                    <a:pt x="36157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2371705"/>
              <a:ext cx="3615729" cy="1808047"/>
            </a:xfrm>
            <a:custGeom>
              <a:avLst/>
              <a:pathLst>
                <a:path w="3615729" h="1808047">
                  <a:moveTo>
                    <a:pt x="3615729" y="0"/>
                  </a:moveTo>
                  <a:lnTo>
                    <a:pt x="3291932" y="170725"/>
                  </a:lnTo>
                  <a:lnTo>
                    <a:pt x="2957342" y="344124"/>
                  </a:lnTo>
                  <a:lnTo>
                    <a:pt x="2633545" y="540185"/>
                  </a:lnTo>
                  <a:lnTo>
                    <a:pt x="2298956" y="713129"/>
                  </a:lnTo>
                  <a:lnTo>
                    <a:pt x="1964366" y="876244"/>
                  </a:lnTo>
                  <a:lnTo>
                    <a:pt x="1640569" y="1038276"/>
                  </a:lnTo>
                  <a:lnTo>
                    <a:pt x="1305979" y="1205275"/>
                  </a:lnTo>
                  <a:lnTo>
                    <a:pt x="982183" y="1365695"/>
                  </a:lnTo>
                  <a:lnTo>
                    <a:pt x="647593" y="1514045"/>
                  </a:lnTo>
                  <a:lnTo>
                    <a:pt x="334589" y="1659453"/>
                  </a:lnTo>
                  <a:lnTo>
                    <a:pt x="0" y="18080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112535" y="2088584"/>
              <a:ext cx="3615729" cy="2073367"/>
            </a:xfrm>
            <a:custGeom>
              <a:avLst/>
              <a:pathLst>
                <a:path w="3615729" h="2073367">
                  <a:moveTo>
                    <a:pt x="0" y="2073367"/>
                  </a:moveTo>
                  <a:lnTo>
                    <a:pt x="334589" y="1906478"/>
                  </a:lnTo>
                  <a:lnTo>
                    <a:pt x="647593" y="1736506"/>
                  </a:lnTo>
                  <a:lnTo>
                    <a:pt x="982183" y="1559441"/>
                  </a:lnTo>
                  <a:lnTo>
                    <a:pt x="1305979" y="1371742"/>
                  </a:lnTo>
                  <a:lnTo>
                    <a:pt x="1640569" y="1177391"/>
                  </a:lnTo>
                  <a:lnTo>
                    <a:pt x="1964366" y="991983"/>
                  </a:lnTo>
                  <a:lnTo>
                    <a:pt x="2298956" y="805403"/>
                  </a:lnTo>
                  <a:lnTo>
                    <a:pt x="2633545" y="608770"/>
                  </a:lnTo>
                  <a:lnTo>
                    <a:pt x="2957342" y="389457"/>
                  </a:lnTo>
                  <a:lnTo>
                    <a:pt x="3291932" y="193084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112535" y="2323955"/>
              <a:ext cx="3615729" cy="1858745"/>
            </a:xfrm>
            <a:custGeom>
              <a:avLst/>
              <a:pathLst>
                <a:path w="3615729" h="1858745">
                  <a:moveTo>
                    <a:pt x="0" y="1858745"/>
                  </a:moveTo>
                  <a:lnTo>
                    <a:pt x="334589" y="1717888"/>
                  </a:lnTo>
                  <a:lnTo>
                    <a:pt x="647593" y="1565101"/>
                  </a:lnTo>
                  <a:lnTo>
                    <a:pt x="982183" y="1401234"/>
                  </a:lnTo>
                  <a:lnTo>
                    <a:pt x="1305979" y="1241555"/>
                  </a:lnTo>
                  <a:lnTo>
                    <a:pt x="1640569" y="1082201"/>
                  </a:lnTo>
                  <a:lnTo>
                    <a:pt x="1964366" y="920150"/>
                  </a:lnTo>
                  <a:lnTo>
                    <a:pt x="2298956" y="750003"/>
                  </a:lnTo>
                  <a:lnTo>
                    <a:pt x="2633545" y="563657"/>
                  </a:lnTo>
                  <a:lnTo>
                    <a:pt x="2957342" y="341926"/>
                  </a:lnTo>
                  <a:lnTo>
                    <a:pt x="3291932" y="169377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112535" y="2924201"/>
              <a:ext cx="2298956" cy="1225994"/>
            </a:xfrm>
            <a:custGeom>
              <a:avLst/>
              <a:pathLst>
                <a:path w="2298956" h="1225994">
                  <a:moveTo>
                    <a:pt x="0" y="1225994"/>
                  </a:moveTo>
                  <a:lnTo>
                    <a:pt x="334589" y="1065045"/>
                  </a:lnTo>
                  <a:lnTo>
                    <a:pt x="647593" y="906088"/>
                  </a:lnTo>
                  <a:lnTo>
                    <a:pt x="982183" y="718030"/>
                  </a:lnTo>
                  <a:lnTo>
                    <a:pt x="1305979" y="533952"/>
                  </a:lnTo>
                  <a:lnTo>
                    <a:pt x="1640569" y="340609"/>
                  </a:lnTo>
                  <a:lnTo>
                    <a:pt x="1964366" y="127063"/>
                  </a:lnTo>
                  <a:lnTo>
                    <a:pt x="229895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4"/>
            <p:cNvSpPr/>
            <p:nvPr/>
          </p:nvSpPr>
          <p:spPr>
            <a:xfrm>
              <a:off x="7934035" y="383657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976096" y="38583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2,86</a:t>
              </a:r>
            </a:p>
          </p:txBody>
        </p:sp>
        <p:sp>
          <p:nvSpPr>
            <p:cNvPr id="22" name="pg16"/>
            <p:cNvSpPr/>
            <p:nvPr/>
          </p:nvSpPr>
          <p:spPr>
            <a:xfrm>
              <a:off x="8268625" y="367562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8310686" y="369742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5,39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581629" y="351666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623690" y="353846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7,89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877231" y="3328611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919292" y="335040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10,84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9201028" y="314453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9243089" y="316633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13,73</a:t>
              </a:r>
            </a:p>
          </p:txBody>
        </p:sp>
        <p:sp>
          <p:nvSpPr>
            <p:cNvPr id="30" name="pg24"/>
            <p:cNvSpPr/>
            <p:nvPr/>
          </p:nvSpPr>
          <p:spPr>
            <a:xfrm>
              <a:off x="9535618" y="295118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5"/>
            <p:cNvSpPr/>
            <p:nvPr/>
          </p:nvSpPr>
          <p:spPr>
            <a:xfrm>
              <a:off x="9577679" y="2972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16,76</a:t>
              </a:r>
            </a:p>
          </p:txBody>
        </p:sp>
        <p:sp>
          <p:nvSpPr>
            <p:cNvPr id="32" name="pg26"/>
            <p:cNvSpPr/>
            <p:nvPr/>
          </p:nvSpPr>
          <p:spPr>
            <a:xfrm>
              <a:off x="9859414" y="273764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7"/>
            <p:cNvSpPr/>
            <p:nvPr/>
          </p:nvSpPr>
          <p:spPr>
            <a:xfrm>
              <a:off x="9901475" y="2759441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20,11</a:t>
              </a:r>
            </a:p>
          </p:txBody>
        </p:sp>
        <p:sp>
          <p:nvSpPr>
            <p:cNvPr id="34" name="pg28"/>
            <p:cNvSpPr/>
            <p:nvPr/>
          </p:nvSpPr>
          <p:spPr>
            <a:xfrm>
              <a:off x="10194004" y="261058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10236065" y="263237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22,11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7652187" y="365008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7652187" y="30129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2375684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9" name="pl33"/>
            <p:cNvSpPr/>
            <p:nvPr/>
          </p:nvSpPr>
          <p:spPr>
            <a:xfrm>
              <a:off x="7896954" y="369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7896954" y="30583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7896954" y="2421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5" name="tx49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6" name="rc50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55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66" name="tx60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648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4.524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4.736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-340,90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-212,18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-35,13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-36,31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79,97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353,88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-58,45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-278,59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1.775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18.088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-452,72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466,56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631242" y="1683880"/>
              <a:ext cx="70200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631242" y="2037973"/>
              <a:ext cx="28696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631242" y="2392065"/>
              <a:ext cx="30768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631242" y="2746158"/>
              <a:ext cx="35468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631242" y="3100250"/>
              <a:ext cx="57507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631242" y="3454343"/>
              <a:ext cx="82017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631242" y="3808435"/>
              <a:ext cx="51288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631242" y="4162528"/>
              <a:ext cx="26154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333039" y="4516620"/>
              <a:ext cx="298203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631242" y="4870713"/>
              <a:ext cx="111567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631242" y="5224805"/>
              <a:ext cx="48701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094422" y="177190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126943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24,84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679381" y="212599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711903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10,15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700099" y="248008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32620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10,89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747102" y="283417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79624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12,55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967495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1000016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20,35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212591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45112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29,02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905307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937829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18,15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684112" y="4250549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716634" y="4267402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9,25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262346" y="4604641"/>
              <a:ext cx="327568" cy="142641"/>
            </a:xfrm>
            <a:custGeom>
              <a:avLst/>
              <a:pathLst>
                <a:path w="327568" h="142641">
                  <a:moveTo>
                    <a:pt x="0" y="142641"/>
                  </a:moveTo>
                  <a:lnTo>
                    <a:pt x="308055" y="142641"/>
                  </a:lnTo>
                  <a:lnTo>
                    <a:pt x="307269" y="142625"/>
                  </a:lnTo>
                  <a:lnTo>
                    <a:pt x="310407" y="142499"/>
                  </a:lnTo>
                  <a:lnTo>
                    <a:pt x="313484" y="141871"/>
                  </a:lnTo>
                  <a:lnTo>
                    <a:pt x="316420" y="140757"/>
                  </a:lnTo>
                  <a:lnTo>
                    <a:pt x="319140" y="139187"/>
                  </a:lnTo>
                  <a:lnTo>
                    <a:pt x="321572" y="137201"/>
                  </a:lnTo>
                  <a:lnTo>
                    <a:pt x="323655" y="134850"/>
                  </a:lnTo>
                  <a:lnTo>
                    <a:pt x="325333" y="132196"/>
                  </a:lnTo>
                  <a:lnTo>
                    <a:pt x="326564" y="129307"/>
                  </a:lnTo>
                  <a:lnTo>
                    <a:pt x="327315" y="126258"/>
                  </a:lnTo>
                  <a:lnTo>
                    <a:pt x="327568" y="123128"/>
                  </a:lnTo>
                  <a:lnTo>
                    <a:pt x="327568" y="19512"/>
                  </a:lnTo>
                  <a:lnTo>
                    <a:pt x="327315" y="16382"/>
                  </a:lnTo>
                  <a:lnTo>
                    <a:pt x="326564" y="13333"/>
                  </a:lnTo>
                  <a:lnTo>
                    <a:pt x="325333" y="10444"/>
                  </a:lnTo>
                  <a:lnTo>
                    <a:pt x="323655" y="7790"/>
                  </a:lnTo>
                  <a:lnTo>
                    <a:pt x="321572" y="5440"/>
                  </a:lnTo>
                  <a:lnTo>
                    <a:pt x="319140" y="3454"/>
                  </a:lnTo>
                  <a:lnTo>
                    <a:pt x="316420" y="1883"/>
                  </a:lnTo>
                  <a:lnTo>
                    <a:pt x="313484" y="770"/>
                  </a:lnTo>
                  <a:lnTo>
                    <a:pt x="310407" y="142"/>
                  </a:lnTo>
                  <a:lnTo>
                    <a:pt x="3080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250016" y="4621495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-10,55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1508092" y="4958734"/>
              <a:ext cx="309518" cy="142641"/>
            </a:xfrm>
            <a:custGeom>
              <a:avLst/>
              <a:pathLst>
                <a:path w="309518" h="142641">
                  <a:moveTo>
                    <a:pt x="19512" y="142641"/>
                  </a:moveTo>
                  <a:lnTo>
                    <a:pt x="309518" y="142641"/>
                  </a:lnTo>
                  <a:lnTo>
                    <a:pt x="30951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1540613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39,47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879435" y="531282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911956" y="532968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17,23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007725" y="5352226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830282" y="4996995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980892" y="4611698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364705" y="3212026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230442" y="285793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8433974" y="2503842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542401" y="213511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80690" y="1795657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4858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631242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091390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196560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479218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1176187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7"/>
            <p:cNvSpPr/>
            <p:nvPr/>
          </p:nvSpPr>
          <p:spPr>
            <a:xfrm>
              <a:off x="10286175" y="5657925"/>
              <a:ext cx="12481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607228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865872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148530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431189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13848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2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
Transferências Correntes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4.
5.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6858000" y="914400"/>
            <a:ext cx="2743200" cy="914400"/>
          </a:xfrm>
        </p:spPr>
        <p:txBody>
          <a:bodyPr/>
          <a:lstStyle/>
          <a:p>
            <a:r>
              <a:rPr/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214866"/>
              <a:ext cx="2821452" cy="1089750"/>
            </a:xfrm>
            <a:custGeom>
              <a:avLst/>
              <a:pathLst>
                <a:path w="2821452" h="1089750">
                  <a:moveTo>
                    <a:pt x="0" y="1089750"/>
                  </a:moveTo>
                  <a:lnTo>
                    <a:pt x="410633" y="919294"/>
                  </a:lnTo>
                  <a:lnTo>
                    <a:pt x="794775" y="998506"/>
                  </a:lnTo>
                  <a:lnTo>
                    <a:pt x="1205409" y="909223"/>
                  </a:lnTo>
                  <a:lnTo>
                    <a:pt x="1602796" y="569492"/>
                  </a:lnTo>
                  <a:lnTo>
                    <a:pt x="2013430" y="257634"/>
                  </a:lnTo>
                  <a:lnTo>
                    <a:pt x="2410818" y="0"/>
                  </a:lnTo>
                  <a:lnTo>
                    <a:pt x="2821452" y="883794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390124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392304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58" name="pg53"/>
            <p:cNvSpPr/>
            <p:nvPr/>
          </p:nvSpPr>
          <p:spPr>
            <a:xfrm>
              <a:off x="3910045" y="47850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4"/>
            <p:cNvSpPr/>
            <p:nvPr/>
          </p:nvSpPr>
          <p:spPr>
            <a:xfrm>
              <a:off x="3952107" y="48068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39,09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5" name="pl60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3" name="tx78"/>
            <p:cNvSpPr/>
            <p:nvPr/>
          </p:nvSpPr>
          <p:spPr>
            <a:xfrm rot="-5400000">
              <a:off x="1559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4" name="rc79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rc82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4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22948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2" name="rc87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605911" y="565497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605911" y="5064523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605911" y="4474072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605911" y="3883621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605911" y="329317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605911" y="270271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4"/>
            <p:cNvSpPr/>
            <p:nvPr/>
          </p:nvSpPr>
          <p:spPr>
            <a:xfrm>
              <a:off x="6826181" y="2559813"/>
              <a:ext cx="4405399" cy="1377329"/>
            </a:xfrm>
            <a:custGeom>
              <a:avLst/>
              <a:pathLst>
                <a:path w="4405399" h="1377329">
                  <a:moveTo>
                    <a:pt x="0" y="869039"/>
                  </a:moveTo>
                  <a:lnTo>
                    <a:pt x="407663" y="1014285"/>
                  </a:lnTo>
                  <a:lnTo>
                    <a:pt x="789026" y="1060646"/>
                  </a:lnTo>
                  <a:lnTo>
                    <a:pt x="1196690" y="960767"/>
                  </a:lnTo>
                  <a:lnTo>
                    <a:pt x="1591203" y="382015"/>
                  </a:lnTo>
                  <a:lnTo>
                    <a:pt x="1998867" y="674967"/>
                  </a:lnTo>
                  <a:lnTo>
                    <a:pt x="2393381" y="516214"/>
                  </a:lnTo>
                  <a:lnTo>
                    <a:pt x="2801044" y="672355"/>
                  </a:lnTo>
                  <a:lnTo>
                    <a:pt x="3208708" y="682082"/>
                  </a:lnTo>
                  <a:lnTo>
                    <a:pt x="3603222" y="169493"/>
                  </a:lnTo>
                  <a:lnTo>
                    <a:pt x="4010885" y="336981"/>
                  </a:lnTo>
                  <a:lnTo>
                    <a:pt x="4405399" y="0"/>
                  </a:lnTo>
                  <a:lnTo>
                    <a:pt x="4405399" y="404938"/>
                  </a:lnTo>
                  <a:lnTo>
                    <a:pt x="4010885" y="713879"/>
                  </a:lnTo>
                  <a:lnTo>
                    <a:pt x="3603222" y="560328"/>
                  </a:lnTo>
                  <a:lnTo>
                    <a:pt x="3208708" y="1030265"/>
                  </a:lnTo>
                  <a:lnTo>
                    <a:pt x="2801044" y="1021347"/>
                  </a:lnTo>
                  <a:lnTo>
                    <a:pt x="2393381" y="878199"/>
                  </a:lnTo>
                  <a:lnTo>
                    <a:pt x="1998867" y="1023742"/>
                  </a:lnTo>
                  <a:lnTo>
                    <a:pt x="1591203" y="755166"/>
                  </a:lnTo>
                  <a:lnTo>
                    <a:pt x="1196690" y="1285760"/>
                  </a:lnTo>
                  <a:lnTo>
                    <a:pt x="789026" y="1377329"/>
                  </a:lnTo>
                  <a:lnTo>
                    <a:pt x="407663" y="1334825"/>
                  </a:lnTo>
                  <a:lnTo>
                    <a:pt x="0" y="1201665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826181" y="2559813"/>
              <a:ext cx="4405399" cy="1060646"/>
            </a:xfrm>
            <a:custGeom>
              <a:avLst/>
              <a:pathLst>
                <a:path w="4405399" h="1060646">
                  <a:moveTo>
                    <a:pt x="0" y="869039"/>
                  </a:moveTo>
                  <a:lnTo>
                    <a:pt x="407663" y="1014285"/>
                  </a:lnTo>
                  <a:lnTo>
                    <a:pt x="789026" y="1060646"/>
                  </a:lnTo>
                  <a:lnTo>
                    <a:pt x="1196690" y="960767"/>
                  </a:lnTo>
                  <a:lnTo>
                    <a:pt x="1591203" y="382015"/>
                  </a:lnTo>
                  <a:lnTo>
                    <a:pt x="1998867" y="674967"/>
                  </a:lnTo>
                  <a:lnTo>
                    <a:pt x="2393381" y="516214"/>
                  </a:lnTo>
                  <a:lnTo>
                    <a:pt x="2801044" y="672355"/>
                  </a:lnTo>
                  <a:lnTo>
                    <a:pt x="3208708" y="682082"/>
                  </a:lnTo>
                  <a:lnTo>
                    <a:pt x="3603222" y="169493"/>
                  </a:lnTo>
                  <a:lnTo>
                    <a:pt x="4010885" y="336981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826181" y="2964751"/>
              <a:ext cx="4405399" cy="972391"/>
            </a:xfrm>
            <a:custGeom>
              <a:avLst/>
              <a:pathLst>
                <a:path w="4405399" h="972391">
                  <a:moveTo>
                    <a:pt x="4405399" y="0"/>
                  </a:moveTo>
                  <a:lnTo>
                    <a:pt x="4010885" y="308941"/>
                  </a:lnTo>
                  <a:lnTo>
                    <a:pt x="3603222" y="155390"/>
                  </a:lnTo>
                  <a:lnTo>
                    <a:pt x="3208708" y="625327"/>
                  </a:lnTo>
                  <a:lnTo>
                    <a:pt x="2801044" y="616409"/>
                  </a:lnTo>
                  <a:lnTo>
                    <a:pt x="2393381" y="473261"/>
                  </a:lnTo>
                  <a:lnTo>
                    <a:pt x="1998867" y="618804"/>
                  </a:lnTo>
                  <a:lnTo>
                    <a:pt x="1591203" y="350228"/>
                  </a:lnTo>
                  <a:lnTo>
                    <a:pt x="1196690" y="880822"/>
                  </a:lnTo>
                  <a:lnTo>
                    <a:pt x="789026" y="972391"/>
                  </a:lnTo>
                  <a:lnTo>
                    <a:pt x="407663" y="929887"/>
                  </a:lnTo>
                  <a:lnTo>
                    <a:pt x="0" y="7967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826181" y="3015978"/>
              <a:ext cx="4405399" cy="984192"/>
            </a:xfrm>
            <a:custGeom>
              <a:avLst/>
              <a:pathLst>
                <a:path w="4405399" h="984192">
                  <a:moveTo>
                    <a:pt x="0" y="984192"/>
                  </a:moveTo>
                  <a:lnTo>
                    <a:pt x="407663" y="967576"/>
                  </a:lnTo>
                  <a:lnTo>
                    <a:pt x="789026" y="802998"/>
                  </a:lnTo>
                  <a:lnTo>
                    <a:pt x="1196690" y="629370"/>
                  </a:lnTo>
                  <a:lnTo>
                    <a:pt x="1591203" y="773796"/>
                  </a:lnTo>
                  <a:lnTo>
                    <a:pt x="1998867" y="898276"/>
                  </a:lnTo>
                  <a:lnTo>
                    <a:pt x="2393381" y="751429"/>
                  </a:lnTo>
                  <a:lnTo>
                    <a:pt x="2801044" y="787340"/>
                  </a:lnTo>
                  <a:lnTo>
                    <a:pt x="3208708" y="642531"/>
                  </a:lnTo>
                  <a:lnTo>
                    <a:pt x="3603222" y="125571"/>
                  </a:lnTo>
                  <a:lnTo>
                    <a:pt x="4010885" y="0"/>
                  </a:lnTo>
                  <a:lnTo>
                    <a:pt x="4405399" y="206049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826181" y="3133874"/>
              <a:ext cx="2801044" cy="2375744"/>
            </a:xfrm>
            <a:custGeom>
              <a:avLst/>
              <a:pathLst>
                <a:path w="2801044" h="2375744">
                  <a:moveTo>
                    <a:pt x="0" y="461291"/>
                  </a:moveTo>
                  <a:lnTo>
                    <a:pt x="407663" y="520588"/>
                  </a:lnTo>
                  <a:lnTo>
                    <a:pt x="789026" y="838034"/>
                  </a:lnTo>
                  <a:lnTo>
                    <a:pt x="1196690" y="339099"/>
                  </a:lnTo>
                  <a:lnTo>
                    <a:pt x="1591203" y="0"/>
                  </a:lnTo>
                  <a:lnTo>
                    <a:pt x="1998867" y="178290"/>
                  </a:lnTo>
                  <a:lnTo>
                    <a:pt x="2393381" y="136131"/>
                  </a:lnTo>
                  <a:lnTo>
                    <a:pt x="2801044" y="2375744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99"/>
            <p:cNvSpPr/>
            <p:nvPr/>
          </p:nvSpPr>
          <p:spPr>
            <a:xfrm>
              <a:off x="6647681" y="328154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6689743" y="330334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106" name="pg101"/>
            <p:cNvSpPr/>
            <p:nvPr/>
          </p:nvSpPr>
          <p:spPr>
            <a:xfrm>
              <a:off x="7055345" y="334084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2"/>
            <p:cNvSpPr/>
            <p:nvPr/>
          </p:nvSpPr>
          <p:spPr>
            <a:xfrm>
              <a:off x="7097406" y="336263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108" name="pg103"/>
            <p:cNvSpPr/>
            <p:nvPr/>
          </p:nvSpPr>
          <p:spPr>
            <a:xfrm>
              <a:off x="7436708" y="365828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478769" y="368008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7844372" y="315935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7886433" y="318115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8238885" y="282025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8280947" y="284205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8646549" y="299854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8688610" y="302034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9041063" y="295638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9083124" y="297818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118" name="pg113"/>
            <p:cNvSpPr/>
            <p:nvPr/>
          </p:nvSpPr>
          <p:spPr>
            <a:xfrm>
              <a:off x="9448726" y="519599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4"/>
            <p:cNvSpPr/>
            <p:nvPr/>
          </p:nvSpPr>
          <p:spPr>
            <a:xfrm>
              <a:off x="9490788" y="521779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1,62</a:t>
              </a:r>
            </a:p>
          </p:txBody>
        </p:sp>
        <p:sp>
          <p:nvSpPr>
            <p:cNvPr id="120" name="pl115"/>
            <p:cNvSpPr/>
            <p:nvPr/>
          </p:nvSpPr>
          <p:spPr>
            <a:xfrm>
              <a:off x="6826181" y="2762282"/>
              <a:ext cx="4405399" cy="1016518"/>
            </a:xfrm>
            <a:custGeom>
              <a:avLst/>
              <a:pathLst>
                <a:path w="4405399" h="1016518">
                  <a:moveTo>
                    <a:pt x="0" y="832883"/>
                  </a:moveTo>
                  <a:lnTo>
                    <a:pt x="407663" y="972086"/>
                  </a:lnTo>
                  <a:lnTo>
                    <a:pt x="789026" y="1016518"/>
                  </a:lnTo>
                  <a:lnTo>
                    <a:pt x="1196690" y="920795"/>
                  </a:lnTo>
                  <a:lnTo>
                    <a:pt x="1591203" y="366121"/>
                  </a:lnTo>
                  <a:lnTo>
                    <a:pt x="1998867" y="646886"/>
                  </a:lnTo>
                  <a:lnTo>
                    <a:pt x="2393381" y="494737"/>
                  </a:lnTo>
                  <a:lnTo>
                    <a:pt x="2801044" y="644382"/>
                  </a:lnTo>
                  <a:lnTo>
                    <a:pt x="3208708" y="653705"/>
                  </a:lnTo>
                  <a:lnTo>
                    <a:pt x="3603222" y="162442"/>
                  </a:lnTo>
                  <a:lnTo>
                    <a:pt x="4010885" y="322961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1" name="tx116"/>
            <p:cNvSpPr/>
            <p:nvPr/>
          </p:nvSpPr>
          <p:spPr>
            <a:xfrm>
              <a:off x="6292476" y="5609492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6292476" y="5019041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6292476" y="4428590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2.5B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6292476" y="3838080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6292476" y="324762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6292476" y="265723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127" name="pl122"/>
            <p:cNvSpPr/>
            <p:nvPr/>
          </p:nvSpPr>
          <p:spPr>
            <a:xfrm>
              <a:off x="6571117" y="56549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3"/>
            <p:cNvSpPr/>
            <p:nvPr/>
          </p:nvSpPr>
          <p:spPr>
            <a:xfrm>
              <a:off x="6571117" y="5064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6571117" y="4474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6571117" y="3883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6571117" y="3293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6571117" y="2702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4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40" name="tx135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41" name="tx136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6" name="tx141"/>
            <p:cNvSpPr/>
            <p:nvPr/>
          </p:nvSpPr>
          <p:spPr>
            <a:xfrm rot="-5400000">
              <a:off x="56423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47" name="rc142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3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5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47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4" name="tx149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55" name="tx150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8525782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58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59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R$ 40,72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60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-1,63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61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6,73 %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-1.780,80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-1.632,23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29905"/>
            </a:xfrm>
            <a:custGeom>
              <a:avLst/>
              <a:pathLst>
                <a:path w="4320144" h="3029905">
                  <a:moveTo>
                    <a:pt x="0" y="2988402"/>
                  </a:moveTo>
                  <a:lnTo>
                    <a:pt x="399774" y="2744594"/>
                  </a:lnTo>
                  <a:lnTo>
                    <a:pt x="773757" y="2503366"/>
                  </a:lnTo>
                  <a:lnTo>
                    <a:pt x="1173531" y="2255987"/>
                  </a:lnTo>
                  <a:lnTo>
                    <a:pt x="1560410" y="1973653"/>
                  </a:lnTo>
                  <a:lnTo>
                    <a:pt x="1960185" y="1705710"/>
                  </a:lnTo>
                  <a:lnTo>
                    <a:pt x="2347063" y="1431692"/>
                  </a:lnTo>
                  <a:lnTo>
                    <a:pt x="2746838" y="1166724"/>
                  </a:lnTo>
                  <a:lnTo>
                    <a:pt x="3146613" y="902838"/>
                  </a:lnTo>
                  <a:lnTo>
                    <a:pt x="3533491" y="606295"/>
                  </a:lnTo>
                  <a:lnTo>
                    <a:pt x="3933266" y="320854"/>
                  </a:lnTo>
                  <a:lnTo>
                    <a:pt x="4320144" y="0"/>
                  </a:lnTo>
                  <a:lnTo>
                    <a:pt x="4320144" y="520499"/>
                  </a:lnTo>
                  <a:lnTo>
                    <a:pt x="3933266" y="789925"/>
                  </a:lnTo>
                  <a:lnTo>
                    <a:pt x="3533491" y="1029614"/>
                  </a:lnTo>
                  <a:lnTo>
                    <a:pt x="3146613" y="1278626"/>
                  </a:lnTo>
                  <a:lnTo>
                    <a:pt x="2746838" y="1500215"/>
                  </a:lnTo>
                  <a:lnTo>
                    <a:pt x="2347063" y="1722712"/>
                  </a:lnTo>
                  <a:lnTo>
                    <a:pt x="1960185" y="1952809"/>
                  </a:lnTo>
                  <a:lnTo>
                    <a:pt x="1560410" y="2177805"/>
                  </a:lnTo>
                  <a:lnTo>
                    <a:pt x="1173531" y="2414885"/>
                  </a:lnTo>
                  <a:lnTo>
                    <a:pt x="773757" y="2622613"/>
                  </a:lnTo>
                  <a:lnTo>
                    <a:pt x="399774" y="2825176"/>
                  </a:lnTo>
                  <a:lnTo>
                    <a:pt x="0" y="3029905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2988402"/>
            </a:xfrm>
            <a:custGeom>
              <a:avLst/>
              <a:pathLst>
                <a:path w="4320144" h="2988402">
                  <a:moveTo>
                    <a:pt x="0" y="2988402"/>
                  </a:moveTo>
                  <a:lnTo>
                    <a:pt x="399774" y="2744594"/>
                  </a:lnTo>
                  <a:lnTo>
                    <a:pt x="773757" y="2503366"/>
                  </a:lnTo>
                  <a:lnTo>
                    <a:pt x="1173531" y="2255987"/>
                  </a:lnTo>
                  <a:lnTo>
                    <a:pt x="1560410" y="1973653"/>
                  </a:lnTo>
                  <a:lnTo>
                    <a:pt x="1960185" y="1705710"/>
                  </a:lnTo>
                  <a:lnTo>
                    <a:pt x="2347063" y="1431692"/>
                  </a:lnTo>
                  <a:lnTo>
                    <a:pt x="2746838" y="1166724"/>
                  </a:lnTo>
                  <a:lnTo>
                    <a:pt x="3146613" y="902838"/>
                  </a:lnTo>
                  <a:lnTo>
                    <a:pt x="3533491" y="606295"/>
                  </a:lnTo>
                  <a:lnTo>
                    <a:pt x="3933266" y="320854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3097451"/>
              <a:ext cx="4320144" cy="2509405"/>
            </a:xfrm>
            <a:custGeom>
              <a:avLst/>
              <a:pathLst>
                <a:path w="4320144" h="2509405">
                  <a:moveTo>
                    <a:pt x="4320144" y="0"/>
                  </a:moveTo>
                  <a:lnTo>
                    <a:pt x="3933266" y="269426"/>
                  </a:lnTo>
                  <a:lnTo>
                    <a:pt x="3533491" y="509115"/>
                  </a:lnTo>
                  <a:lnTo>
                    <a:pt x="3146613" y="758127"/>
                  </a:lnTo>
                  <a:lnTo>
                    <a:pt x="2746838" y="979715"/>
                  </a:lnTo>
                  <a:lnTo>
                    <a:pt x="2347063" y="1202213"/>
                  </a:lnTo>
                  <a:lnTo>
                    <a:pt x="1960185" y="1432310"/>
                  </a:lnTo>
                  <a:lnTo>
                    <a:pt x="1560410" y="1657306"/>
                  </a:lnTo>
                  <a:lnTo>
                    <a:pt x="1173531" y="1894386"/>
                  </a:lnTo>
                  <a:lnTo>
                    <a:pt x="773757" y="2102113"/>
                  </a:lnTo>
                  <a:lnTo>
                    <a:pt x="399774" y="2304676"/>
                  </a:lnTo>
                  <a:lnTo>
                    <a:pt x="0" y="25094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837201"/>
              <a:ext cx="4320144" cy="2748904"/>
            </a:xfrm>
            <a:custGeom>
              <a:avLst/>
              <a:pathLst>
                <a:path w="4320144" h="2748904">
                  <a:moveTo>
                    <a:pt x="0" y="2748904"/>
                  </a:moveTo>
                  <a:lnTo>
                    <a:pt x="399774" y="2524635"/>
                  </a:lnTo>
                  <a:lnTo>
                    <a:pt x="773757" y="2302740"/>
                  </a:lnTo>
                  <a:lnTo>
                    <a:pt x="1173531" y="2075187"/>
                  </a:lnTo>
                  <a:lnTo>
                    <a:pt x="1560410" y="1815479"/>
                  </a:lnTo>
                  <a:lnTo>
                    <a:pt x="1960185" y="1569010"/>
                  </a:lnTo>
                  <a:lnTo>
                    <a:pt x="2347063" y="1316952"/>
                  </a:lnTo>
                  <a:lnTo>
                    <a:pt x="2746838" y="1073220"/>
                  </a:lnTo>
                  <a:lnTo>
                    <a:pt x="3146613" y="830483"/>
                  </a:lnTo>
                  <a:lnTo>
                    <a:pt x="3533491" y="557705"/>
                  </a:lnTo>
                  <a:lnTo>
                    <a:pt x="3933266" y="295140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3056095"/>
              <a:ext cx="4320144" cy="2560380"/>
            </a:xfrm>
            <a:custGeom>
              <a:avLst/>
              <a:pathLst>
                <a:path w="4320144" h="2560380">
                  <a:moveTo>
                    <a:pt x="0" y="2560380"/>
                  </a:moveTo>
                  <a:lnTo>
                    <a:pt x="399774" y="2351633"/>
                  </a:lnTo>
                  <a:lnTo>
                    <a:pt x="773757" y="2133148"/>
                  </a:lnTo>
                  <a:lnTo>
                    <a:pt x="1173531" y="1902741"/>
                  </a:lnTo>
                  <a:lnTo>
                    <a:pt x="1560410" y="1680879"/>
                  </a:lnTo>
                  <a:lnTo>
                    <a:pt x="1960185" y="1465861"/>
                  </a:lnTo>
                  <a:lnTo>
                    <a:pt x="2347063" y="1243452"/>
                  </a:lnTo>
                  <a:lnTo>
                    <a:pt x="2746838" y="1023068"/>
                  </a:lnTo>
                  <a:lnTo>
                    <a:pt x="3146613" y="794614"/>
                  </a:lnTo>
                  <a:lnTo>
                    <a:pt x="3533491" y="534483"/>
                  </a:lnTo>
                  <a:lnTo>
                    <a:pt x="3933266" y="266069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023753"/>
              <a:ext cx="2746838" cy="1562352"/>
            </a:xfrm>
            <a:custGeom>
              <a:avLst/>
              <a:pathLst>
                <a:path w="2746838" h="1562352">
                  <a:moveTo>
                    <a:pt x="0" y="1562352"/>
                  </a:moveTo>
                  <a:lnTo>
                    <a:pt x="399774" y="1332153"/>
                  </a:lnTo>
                  <a:lnTo>
                    <a:pt x="773757" y="1120531"/>
                  </a:lnTo>
                  <a:lnTo>
                    <a:pt x="1173531" y="879809"/>
                  </a:lnTo>
                  <a:lnTo>
                    <a:pt x="1560410" y="620099"/>
                  </a:lnTo>
                  <a:lnTo>
                    <a:pt x="1960185" y="369363"/>
                  </a:lnTo>
                  <a:lnTo>
                    <a:pt x="2347063" y="113416"/>
                  </a:lnTo>
                  <a:lnTo>
                    <a:pt x="27468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36896" y="527248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78957" y="529428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36670" y="504228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578732" y="506408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910653" y="483066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52714" y="485246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271440" y="458994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313502" y="461173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658319" y="433023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700380" y="435202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097081" y="407949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39142" y="410129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444972" y="382354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487033" y="384534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1" name="pg26"/>
            <p:cNvSpPr/>
            <p:nvPr/>
          </p:nvSpPr>
          <p:spPr>
            <a:xfrm>
              <a:off x="3844747" y="371013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7"/>
            <p:cNvSpPr/>
            <p:nvPr/>
          </p:nvSpPr>
          <p:spPr>
            <a:xfrm>
              <a:off x="3886808" y="373192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26,29</a:t>
              </a:r>
            </a:p>
          </p:txBody>
        </p:sp>
        <p:sp>
          <p:nvSpPr>
            <p:cNvPr id="33" name="pl28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9"/>
            <p:cNvSpPr/>
            <p:nvPr/>
          </p:nvSpPr>
          <p:spPr>
            <a:xfrm>
              <a:off x="814133" y="509399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814133" y="440918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814133" y="372431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814133" y="303955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8" name="pl33"/>
            <p:cNvSpPr/>
            <p:nvPr/>
          </p:nvSpPr>
          <p:spPr>
            <a:xfrm>
              <a:off x="1061431" y="51394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1061431" y="44546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61431" y="37698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61431" y="30850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6" name="tx51"/>
            <p:cNvSpPr/>
            <p:nvPr/>
          </p:nvSpPr>
          <p:spPr>
            <a:xfrm rot="-5400000">
              <a:off x="162257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2829986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58" name="rc53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6622753" y="2424975"/>
              <a:ext cx="4822771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56"/>
            <p:cNvSpPr/>
            <p:nvPr/>
          </p:nvSpPr>
          <p:spPr>
            <a:xfrm>
              <a:off x="6841970" y="2576952"/>
              <a:ext cx="4384337" cy="1733286"/>
            </a:xfrm>
            <a:custGeom>
              <a:avLst/>
              <a:pathLst>
                <a:path w="4384337" h="1733286">
                  <a:moveTo>
                    <a:pt x="0" y="907352"/>
                  </a:moveTo>
                  <a:lnTo>
                    <a:pt x="405714" y="1128939"/>
                  </a:lnTo>
                  <a:lnTo>
                    <a:pt x="785254" y="1166734"/>
                  </a:lnTo>
                  <a:lnTo>
                    <a:pt x="1190969" y="1076620"/>
                  </a:lnTo>
                  <a:lnTo>
                    <a:pt x="1583596" y="564418"/>
                  </a:lnTo>
                  <a:lnTo>
                    <a:pt x="1989311" y="775294"/>
                  </a:lnTo>
                  <a:lnTo>
                    <a:pt x="2381938" y="686271"/>
                  </a:lnTo>
                  <a:lnTo>
                    <a:pt x="2787653" y="818890"/>
                  </a:lnTo>
                  <a:lnTo>
                    <a:pt x="3193368" y="834744"/>
                  </a:lnTo>
                  <a:lnTo>
                    <a:pt x="3585995" y="356227"/>
                  </a:lnTo>
                  <a:lnTo>
                    <a:pt x="3991710" y="518888"/>
                  </a:lnTo>
                  <a:lnTo>
                    <a:pt x="4384337" y="0"/>
                  </a:lnTo>
                  <a:lnTo>
                    <a:pt x="4384337" y="753561"/>
                  </a:lnTo>
                  <a:lnTo>
                    <a:pt x="3991710" y="1189280"/>
                  </a:lnTo>
                  <a:lnTo>
                    <a:pt x="3585995" y="1052691"/>
                  </a:lnTo>
                  <a:lnTo>
                    <a:pt x="3193368" y="1454509"/>
                  </a:lnTo>
                  <a:lnTo>
                    <a:pt x="2787653" y="1441196"/>
                  </a:lnTo>
                  <a:lnTo>
                    <a:pt x="2381938" y="1329834"/>
                  </a:lnTo>
                  <a:lnTo>
                    <a:pt x="1989311" y="1404588"/>
                  </a:lnTo>
                  <a:lnTo>
                    <a:pt x="1583596" y="1227512"/>
                  </a:lnTo>
                  <a:lnTo>
                    <a:pt x="1190969" y="1657616"/>
                  </a:lnTo>
                  <a:lnTo>
                    <a:pt x="785254" y="1733286"/>
                  </a:lnTo>
                  <a:lnTo>
                    <a:pt x="405714" y="1701548"/>
                  </a:lnTo>
                  <a:lnTo>
                    <a:pt x="0" y="151547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6841970" y="2576952"/>
              <a:ext cx="4384337" cy="1166734"/>
            </a:xfrm>
            <a:custGeom>
              <a:avLst/>
              <a:pathLst>
                <a:path w="4384337" h="1166734">
                  <a:moveTo>
                    <a:pt x="0" y="907352"/>
                  </a:moveTo>
                  <a:lnTo>
                    <a:pt x="405714" y="1128939"/>
                  </a:lnTo>
                  <a:lnTo>
                    <a:pt x="785254" y="1166734"/>
                  </a:lnTo>
                  <a:lnTo>
                    <a:pt x="1190969" y="1076620"/>
                  </a:lnTo>
                  <a:lnTo>
                    <a:pt x="1583596" y="564418"/>
                  </a:lnTo>
                  <a:lnTo>
                    <a:pt x="1989311" y="775294"/>
                  </a:lnTo>
                  <a:lnTo>
                    <a:pt x="2381938" y="686271"/>
                  </a:lnTo>
                  <a:lnTo>
                    <a:pt x="2787653" y="818890"/>
                  </a:lnTo>
                  <a:lnTo>
                    <a:pt x="3193368" y="834744"/>
                  </a:lnTo>
                  <a:lnTo>
                    <a:pt x="3585995" y="356227"/>
                  </a:lnTo>
                  <a:lnTo>
                    <a:pt x="3991710" y="518888"/>
                  </a:lnTo>
                  <a:lnTo>
                    <a:pt x="43843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6841970" y="3330513"/>
              <a:ext cx="4384337" cy="979724"/>
            </a:xfrm>
            <a:custGeom>
              <a:avLst/>
              <a:pathLst>
                <a:path w="4384337" h="979724">
                  <a:moveTo>
                    <a:pt x="4384337" y="0"/>
                  </a:moveTo>
                  <a:lnTo>
                    <a:pt x="3991710" y="435718"/>
                  </a:lnTo>
                  <a:lnTo>
                    <a:pt x="3585995" y="299129"/>
                  </a:lnTo>
                  <a:lnTo>
                    <a:pt x="3193368" y="700947"/>
                  </a:lnTo>
                  <a:lnTo>
                    <a:pt x="2787653" y="687634"/>
                  </a:lnTo>
                  <a:lnTo>
                    <a:pt x="2381938" y="576272"/>
                  </a:lnTo>
                  <a:lnTo>
                    <a:pt x="1989311" y="651026"/>
                  </a:lnTo>
                  <a:lnTo>
                    <a:pt x="1583596" y="473950"/>
                  </a:lnTo>
                  <a:lnTo>
                    <a:pt x="1190969" y="904054"/>
                  </a:lnTo>
                  <a:lnTo>
                    <a:pt x="785254" y="979724"/>
                  </a:lnTo>
                  <a:lnTo>
                    <a:pt x="405714" y="947987"/>
                  </a:lnTo>
                  <a:lnTo>
                    <a:pt x="0" y="7619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6841970" y="2953732"/>
              <a:ext cx="4384337" cy="1073229"/>
            </a:xfrm>
            <a:custGeom>
              <a:avLst/>
              <a:pathLst>
                <a:path w="4384337" h="1073229">
                  <a:moveTo>
                    <a:pt x="0" y="834635"/>
                  </a:moveTo>
                  <a:lnTo>
                    <a:pt x="405714" y="1038463"/>
                  </a:lnTo>
                  <a:lnTo>
                    <a:pt x="785254" y="1073229"/>
                  </a:lnTo>
                  <a:lnTo>
                    <a:pt x="1190969" y="990337"/>
                  </a:lnTo>
                  <a:lnTo>
                    <a:pt x="1583596" y="519184"/>
                  </a:lnTo>
                  <a:lnTo>
                    <a:pt x="1989311" y="713160"/>
                  </a:lnTo>
                  <a:lnTo>
                    <a:pt x="2381938" y="631271"/>
                  </a:lnTo>
                  <a:lnTo>
                    <a:pt x="2787653" y="753262"/>
                  </a:lnTo>
                  <a:lnTo>
                    <a:pt x="3193368" y="767845"/>
                  </a:lnTo>
                  <a:lnTo>
                    <a:pt x="3585995" y="327678"/>
                  </a:lnTo>
                  <a:lnTo>
                    <a:pt x="3991710" y="477303"/>
                  </a:lnTo>
                  <a:lnTo>
                    <a:pt x="4384337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841970" y="3345341"/>
              <a:ext cx="4384337" cy="888024"/>
            </a:xfrm>
            <a:custGeom>
              <a:avLst/>
              <a:pathLst>
                <a:path w="4384337" h="888024">
                  <a:moveTo>
                    <a:pt x="0" y="888024"/>
                  </a:moveTo>
                  <a:lnTo>
                    <a:pt x="405714" y="874287"/>
                  </a:lnTo>
                  <a:lnTo>
                    <a:pt x="785254" y="731601"/>
                  </a:lnTo>
                  <a:lnTo>
                    <a:pt x="1190969" y="556902"/>
                  </a:lnTo>
                  <a:lnTo>
                    <a:pt x="1583596" y="682111"/>
                  </a:lnTo>
                  <a:lnTo>
                    <a:pt x="1989311" y="782406"/>
                  </a:lnTo>
                  <a:lnTo>
                    <a:pt x="2381938" y="674092"/>
                  </a:lnTo>
                  <a:lnTo>
                    <a:pt x="2787653" y="703776"/>
                  </a:lnTo>
                  <a:lnTo>
                    <a:pt x="3193368" y="585524"/>
                  </a:lnTo>
                  <a:lnTo>
                    <a:pt x="3585995" y="121359"/>
                  </a:lnTo>
                  <a:lnTo>
                    <a:pt x="3991710" y="0"/>
                  </a:lnTo>
                  <a:lnTo>
                    <a:pt x="4384337" y="3436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1"/>
            <p:cNvSpPr/>
            <p:nvPr/>
          </p:nvSpPr>
          <p:spPr>
            <a:xfrm>
              <a:off x="6663470" y="347474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6705531" y="349654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7069185" y="359167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7111246" y="361347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7448724" y="386388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7490786" y="388567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7854439" y="343749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7896500" y="345929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8247067" y="315925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8289128" y="318105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8652781" y="329074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8694842" y="331254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9045409" y="321439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9087470" y="323619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80" name="pg75"/>
            <p:cNvSpPr/>
            <p:nvPr/>
          </p:nvSpPr>
          <p:spPr>
            <a:xfrm>
              <a:off x="9451123" y="530285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9493185" y="532465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1,66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6841970" y="3472879"/>
              <a:ext cx="2787653" cy="2143595"/>
            </a:xfrm>
            <a:custGeom>
              <a:avLst/>
              <a:pathLst>
                <a:path w="2787653" h="2143595">
                  <a:moveTo>
                    <a:pt x="0" y="315488"/>
                  </a:moveTo>
                  <a:lnTo>
                    <a:pt x="405714" y="432416"/>
                  </a:lnTo>
                  <a:lnTo>
                    <a:pt x="785254" y="704623"/>
                  </a:lnTo>
                  <a:lnTo>
                    <a:pt x="1190969" y="278234"/>
                  </a:lnTo>
                  <a:lnTo>
                    <a:pt x="1583596" y="0"/>
                  </a:lnTo>
                  <a:lnTo>
                    <a:pt x="1989311" y="131487"/>
                  </a:lnTo>
                  <a:lnTo>
                    <a:pt x="2381938" y="55140"/>
                  </a:lnTo>
                  <a:lnTo>
                    <a:pt x="2787653" y="2143595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6622753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6405303" y="522747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6405303" y="4222493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6405303" y="322096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7" name="pl82"/>
            <p:cNvSpPr/>
            <p:nvPr/>
          </p:nvSpPr>
          <p:spPr>
            <a:xfrm>
              <a:off x="6584795" y="527146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584795" y="42680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584795" y="326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22753" y="5768451"/>
              <a:ext cx="4822771" cy="0"/>
            </a:xfrm>
            <a:custGeom>
              <a:avLst/>
              <a:pathLst>
                <a:path w="4822771" h="0">
                  <a:moveTo>
                    <a:pt x="0" y="0"/>
                  </a:moveTo>
                  <a:lnTo>
                    <a:pt x="4822771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24768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8032939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8312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62962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42796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122630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2"/>
            <p:cNvSpPr/>
            <p:nvPr/>
          </p:nvSpPr>
          <p:spPr>
            <a:xfrm>
              <a:off x="7166365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7944833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749932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527914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0343222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1128021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809706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4" name="tx99"/>
            <p:cNvSpPr/>
            <p:nvPr/>
          </p:nvSpPr>
          <p:spPr>
            <a:xfrm rot="-5400000">
              <a:off x="5756234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078528" y="2141977"/>
              <a:ext cx="1911221" cy="167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Líquida mensal</a:t>
              </a:r>
            </a:p>
          </p:txBody>
        </p:sp>
        <p:sp>
          <p:nvSpPr>
            <p:cNvPr id="106" name="rc101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4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06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11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R$ 26,29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1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R$ 27,95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1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-1,66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1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-48,54 %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-1.902,95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Cenário da Receita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2024-08-19T15:42:56Z</dcterms:modified>
</cp:coreProperties>
</file>