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09/08/2024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09/08/2024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09/08/2024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09/08/2024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09/08/2024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09/08/2024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09/08/2024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09/08/2024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09/08/2024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13/08/2024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tributária 
Receitas de ICMS 
 Detalhamento do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13/08/24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13/08/2024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14866"/>
              <a:ext cx="2821452" cy="1249530"/>
            </a:xfrm>
            <a:custGeom>
              <a:avLst/>
              <a:pathLst>
                <a:path w="2821452" h="1249530">
                  <a:moveTo>
                    <a:pt x="0" y="1089750"/>
                  </a:moveTo>
                  <a:lnTo>
                    <a:pt x="410633" y="919294"/>
                  </a:lnTo>
                  <a:lnTo>
                    <a:pt x="794775" y="998506"/>
                  </a:lnTo>
                  <a:lnTo>
                    <a:pt x="1205409" y="909223"/>
                  </a:lnTo>
                  <a:lnTo>
                    <a:pt x="1602796" y="569492"/>
                  </a:lnTo>
                  <a:lnTo>
                    <a:pt x="2013430" y="257634"/>
                  </a:lnTo>
                  <a:lnTo>
                    <a:pt x="2410818" y="0"/>
                  </a:lnTo>
                  <a:lnTo>
                    <a:pt x="2821452" y="124953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124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304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10045" y="515077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52107" y="517257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38,49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rc82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2" name="rc87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499993" y="553358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499993" y="458076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499993" y="3627939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99993" y="2675118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2"/>
            <p:cNvSpPr/>
            <p:nvPr/>
          </p:nvSpPr>
          <p:spPr>
            <a:xfrm>
              <a:off x="6725078" y="2559813"/>
              <a:ext cx="4501688" cy="1111309"/>
            </a:xfrm>
            <a:custGeom>
              <a:avLst/>
              <a:pathLst>
                <a:path w="4501688" h="1111309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  <a:lnTo>
                    <a:pt x="4501688" y="326727"/>
                  </a:lnTo>
                  <a:lnTo>
                    <a:pt x="4098552" y="575999"/>
                  </a:lnTo>
                  <a:lnTo>
                    <a:pt x="3681977" y="452105"/>
                  </a:lnTo>
                  <a:lnTo>
                    <a:pt x="3278841" y="831278"/>
                  </a:lnTo>
                  <a:lnTo>
                    <a:pt x="2862267" y="824082"/>
                  </a:lnTo>
                  <a:lnTo>
                    <a:pt x="2445693" y="708582"/>
                  </a:lnTo>
                  <a:lnTo>
                    <a:pt x="2042557" y="826015"/>
                  </a:lnTo>
                  <a:lnTo>
                    <a:pt x="1625982" y="609312"/>
                  </a:lnTo>
                  <a:lnTo>
                    <a:pt x="1222846" y="1037426"/>
                  </a:lnTo>
                  <a:lnTo>
                    <a:pt x="806272" y="1111309"/>
                  </a:lnTo>
                  <a:lnTo>
                    <a:pt x="416574" y="1077015"/>
                  </a:lnTo>
                  <a:lnTo>
                    <a:pt x="0" y="96957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725078" y="2559813"/>
              <a:ext cx="4501688" cy="855791"/>
            </a:xfrm>
            <a:custGeom>
              <a:avLst/>
              <a:pathLst>
                <a:path w="4501688" h="855791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725078" y="2886541"/>
              <a:ext cx="4501688" cy="784582"/>
            </a:xfrm>
            <a:custGeom>
              <a:avLst/>
              <a:pathLst>
                <a:path w="4501688" h="784582">
                  <a:moveTo>
                    <a:pt x="4501688" y="0"/>
                  </a:moveTo>
                  <a:lnTo>
                    <a:pt x="4098552" y="249272"/>
                  </a:lnTo>
                  <a:lnTo>
                    <a:pt x="3681977" y="125378"/>
                  </a:lnTo>
                  <a:lnTo>
                    <a:pt x="3278841" y="504550"/>
                  </a:lnTo>
                  <a:lnTo>
                    <a:pt x="2862267" y="497355"/>
                  </a:lnTo>
                  <a:lnTo>
                    <a:pt x="2445693" y="381854"/>
                  </a:lnTo>
                  <a:lnTo>
                    <a:pt x="2042557" y="499287"/>
                  </a:lnTo>
                  <a:lnTo>
                    <a:pt x="1625982" y="282584"/>
                  </a:lnTo>
                  <a:lnTo>
                    <a:pt x="1222846" y="710699"/>
                  </a:lnTo>
                  <a:lnTo>
                    <a:pt x="806272" y="784582"/>
                  </a:lnTo>
                  <a:lnTo>
                    <a:pt x="416574" y="750287"/>
                  </a:lnTo>
                  <a:lnTo>
                    <a:pt x="0" y="6428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725078" y="2927874"/>
              <a:ext cx="4501688" cy="794104"/>
            </a:xfrm>
            <a:custGeom>
              <a:avLst/>
              <a:pathLst>
                <a:path w="4501688" h="794104">
                  <a:moveTo>
                    <a:pt x="0" y="794104"/>
                  </a:moveTo>
                  <a:lnTo>
                    <a:pt x="416574" y="780697"/>
                  </a:lnTo>
                  <a:lnTo>
                    <a:pt x="806272" y="647905"/>
                  </a:lnTo>
                  <a:lnTo>
                    <a:pt x="1222846" y="507812"/>
                  </a:lnTo>
                  <a:lnTo>
                    <a:pt x="1625982" y="624344"/>
                  </a:lnTo>
                  <a:lnTo>
                    <a:pt x="2042557" y="724782"/>
                  </a:lnTo>
                  <a:lnTo>
                    <a:pt x="2445693" y="606297"/>
                  </a:lnTo>
                  <a:lnTo>
                    <a:pt x="2862267" y="635272"/>
                  </a:lnTo>
                  <a:lnTo>
                    <a:pt x="3278841" y="518431"/>
                  </a:lnTo>
                  <a:lnTo>
                    <a:pt x="3681977" y="101318"/>
                  </a:lnTo>
                  <a:lnTo>
                    <a:pt x="4098552" y="0"/>
                  </a:lnTo>
                  <a:lnTo>
                    <a:pt x="4501688" y="16625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25078" y="3022999"/>
              <a:ext cx="2862267" cy="2486619"/>
            </a:xfrm>
            <a:custGeom>
              <a:avLst/>
              <a:pathLst>
                <a:path w="2862267" h="2486619">
                  <a:moveTo>
                    <a:pt x="0" y="372196"/>
                  </a:moveTo>
                  <a:lnTo>
                    <a:pt x="416574" y="420041"/>
                  </a:lnTo>
                  <a:lnTo>
                    <a:pt x="806272" y="676174"/>
                  </a:lnTo>
                  <a:lnTo>
                    <a:pt x="1222846" y="273605"/>
                  </a:lnTo>
                  <a:lnTo>
                    <a:pt x="1625982" y="0"/>
                  </a:lnTo>
                  <a:lnTo>
                    <a:pt x="2042557" y="143855"/>
                  </a:lnTo>
                  <a:lnTo>
                    <a:pt x="2445693" y="109838"/>
                  </a:lnTo>
                  <a:lnTo>
                    <a:pt x="2862267" y="2486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97"/>
            <p:cNvSpPr/>
            <p:nvPr/>
          </p:nvSpPr>
          <p:spPr>
            <a:xfrm>
              <a:off x="6546578" y="308157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6588639" y="31033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4" name="pg99"/>
            <p:cNvSpPr/>
            <p:nvPr/>
          </p:nvSpPr>
          <p:spPr>
            <a:xfrm>
              <a:off x="6963152" y="312941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005213" y="315121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7352850" y="33855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7394912" y="34073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769425" y="298298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811486" y="30047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8172561" y="270937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8214622" y="273117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8589135" y="285323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8631196" y="28750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992271" y="281921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9034332" y="284101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9408845" y="519599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9450907" y="521779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1,03</a:t>
              </a:r>
            </a:p>
          </p:txBody>
        </p:sp>
        <p:sp>
          <p:nvSpPr>
            <p:cNvPr id="118" name="pl113"/>
            <p:cNvSpPr/>
            <p:nvPr/>
          </p:nvSpPr>
          <p:spPr>
            <a:xfrm>
              <a:off x="6725078" y="2723177"/>
              <a:ext cx="4501688" cy="820186"/>
            </a:xfrm>
            <a:custGeom>
              <a:avLst/>
              <a:pathLst>
                <a:path w="4501688" h="820186">
                  <a:moveTo>
                    <a:pt x="0" y="672019"/>
                  </a:moveTo>
                  <a:lnTo>
                    <a:pt x="416574" y="784336"/>
                  </a:lnTo>
                  <a:lnTo>
                    <a:pt x="806272" y="820186"/>
                  </a:lnTo>
                  <a:lnTo>
                    <a:pt x="1222846" y="742951"/>
                  </a:lnTo>
                  <a:lnTo>
                    <a:pt x="1625982" y="295408"/>
                  </a:lnTo>
                  <a:lnTo>
                    <a:pt x="2042557" y="521945"/>
                  </a:lnTo>
                  <a:lnTo>
                    <a:pt x="2445693" y="399183"/>
                  </a:lnTo>
                  <a:lnTo>
                    <a:pt x="2862267" y="519925"/>
                  </a:lnTo>
                  <a:lnTo>
                    <a:pt x="3278841" y="527447"/>
                  </a:lnTo>
                  <a:lnTo>
                    <a:pt x="3681977" y="131067"/>
                  </a:lnTo>
                  <a:lnTo>
                    <a:pt x="4098552" y="260584"/>
                  </a:lnTo>
                  <a:lnTo>
                    <a:pt x="450168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6288237" y="54895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6288237" y="453676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6288237" y="358239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6288237" y="263148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23" name="pl118"/>
            <p:cNvSpPr/>
            <p:nvPr/>
          </p:nvSpPr>
          <p:spPr>
            <a:xfrm>
              <a:off x="6465199" y="55335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6465199" y="4580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6465199" y="3627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6465199" y="2675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714165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794792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876763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5873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1040705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1122676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28"/>
            <p:cNvSpPr/>
            <p:nvPr/>
          </p:nvSpPr>
          <p:spPr>
            <a:xfrm>
              <a:off x="7060332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34" name="tx129"/>
            <p:cNvSpPr/>
            <p:nvPr/>
          </p:nvSpPr>
          <p:spPr>
            <a:xfrm>
              <a:off x="7859818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8686285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9485636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10322313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8" name="tx133"/>
            <p:cNvSpPr/>
            <p:nvPr/>
          </p:nvSpPr>
          <p:spPr>
            <a:xfrm>
              <a:off x="1112848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9" name="tx134"/>
            <p:cNvSpPr/>
            <p:nvPr/>
          </p:nvSpPr>
          <p:spPr>
            <a:xfrm>
              <a:off x="8933580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0" name="tx135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1" name="rc136"/>
            <p:cNvSpPr/>
            <p:nvPr/>
          </p:nvSpPr>
          <p:spPr>
            <a:xfrm>
              <a:off x="7041990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37"/>
            <p:cNvSpPr/>
            <p:nvPr/>
          </p:nvSpPr>
          <p:spPr>
            <a:xfrm>
              <a:off x="7111579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7133525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39"/>
            <p:cNvSpPr/>
            <p:nvPr/>
          </p:nvSpPr>
          <p:spPr>
            <a:xfrm>
              <a:off x="8421951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8443897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1"/>
            <p:cNvSpPr/>
            <p:nvPr/>
          </p:nvSpPr>
          <p:spPr>
            <a:xfrm>
              <a:off x="973232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5426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8" name="tx143"/>
            <p:cNvSpPr/>
            <p:nvPr/>
          </p:nvSpPr>
          <p:spPr>
            <a:xfrm>
              <a:off x="7400624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8710996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021368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8472823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5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R$ 38,49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-2,23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5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13/08/24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13/08/2024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-66,59 %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-2.378,74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-2.230,17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55</cp:revision>
  <dcterms:created xsi:type="dcterms:W3CDTF">2024-06-04T13:29:54Z</dcterms:created>
  <dcterms:modified xsi:type="dcterms:W3CDTF">2024-08-13T16:22:26Z</dcterms:modified>
</cp:coreProperties>
</file>