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Relationship Id="rId20" Type="http://schemas.openxmlformats.org/officeDocument/2006/relationships/slide" Target="slides/slide14.xml"/>
<Relationship Id="rId21" Type="http://schemas.openxmlformats.org/officeDocument/2006/relationships/slide" Target="slides/slide15.xml"/>
<Relationship Id="rId22" Type="http://schemas.openxmlformats.org/officeDocument/2006/relationships/slide" Target="slides/slide16.xml"/>
<Relationship Id="rId23" Type="http://schemas.openxmlformats.org/officeDocument/2006/relationships/slide" Target="slides/slide17.xml"/>
<Relationship Id="rId24" Type="http://schemas.openxmlformats.org/officeDocument/2006/relationships/slide" Target="slides/slide18.xml"/>
<Relationship Id="rId25" Type="http://schemas.openxmlformats.org/officeDocument/2006/relationships/slide" Target="slides/slide19.xml"/>
<Relationship Id="rId26" Type="http://schemas.openxmlformats.org/officeDocument/2006/relationships/slide" Target="slides/slide20.xml"/>
<Relationship Id="rId27" Type="http://schemas.openxmlformats.org/officeDocument/2006/relationships/slide" Target="slides/slide21.xml"/>
<Relationship Id="rId28" Type="http://schemas.openxmlformats.org/officeDocument/2006/relationships/slide" Target="slides/slide22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B2E6583-5007-AB0E-57ED-7ACFC3B01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01/08/2024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01/08/2024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01/08/2024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C358624-DBA9-2BBE-C4D9-4184583EB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18802F-CDD9-C776-9891-F44A8253B81A}"/>
              </a:ext>
            </a:extLst>
          </p:cNvPr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01/08/2024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01/08/2024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004E66-2BB0-4185-66C9-96C9EBCA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 anchor="b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2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01/08/2024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01/08/2024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01/08/2024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01/08/2024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01/08/2024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01/08/2024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3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01/08/2024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Cota-Parte do FPE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01/08/2024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-44,89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-55,58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828578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299473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770367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24126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196669"/>
            </a:xfrm>
            <a:custGeom>
              <a:avLst/>
              <a:pathLst>
                <a:path w="3677370" h="2196669">
                  <a:moveTo>
                    <a:pt x="0" y="2185924"/>
                  </a:moveTo>
                  <a:lnTo>
                    <a:pt x="340294" y="1915278"/>
                  </a:lnTo>
                  <a:lnTo>
                    <a:pt x="658633" y="1739925"/>
                  </a:lnTo>
                  <a:lnTo>
                    <a:pt x="998927" y="1545845"/>
                  </a:lnTo>
                  <a:lnTo>
                    <a:pt x="1328244" y="1335231"/>
                  </a:lnTo>
                  <a:lnTo>
                    <a:pt x="1668538" y="1136647"/>
                  </a:lnTo>
                  <a:lnTo>
                    <a:pt x="1997855" y="970612"/>
                  </a:lnTo>
                  <a:lnTo>
                    <a:pt x="2338149" y="784477"/>
                  </a:lnTo>
                  <a:lnTo>
                    <a:pt x="2678443" y="620518"/>
                  </a:lnTo>
                  <a:lnTo>
                    <a:pt x="3007760" y="447004"/>
                  </a:lnTo>
                  <a:lnTo>
                    <a:pt x="3348054" y="230884"/>
                  </a:lnTo>
                  <a:lnTo>
                    <a:pt x="3677370" y="0"/>
                  </a:lnTo>
                  <a:lnTo>
                    <a:pt x="3677370" y="129232"/>
                  </a:lnTo>
                  <a:lnTo>
                    <a:pt x="3348054" y="347601"/>
                  </a:lnTo>
                  <a:lnTo>
                    <a:pt x="3007760" y="552006"/>
                  </a:lnTo>
                  <a:lnTo>
                    <a:pt x="2678443" y="716115"/>
                  </a:lnTo>
                  <a:lnTo>
                    <a:pt x="2338149" y="871187"/>
                  </a:lnTo>
                  <a:lnTo>
                    <a:pt x="1997855" y="1047233"/>
                  </a:lnTo>
                  <a:lnTo>
                    <a:pt x="1668538" y="1204269"/>
                  </a:lnTo>
                  <a:lnTo>
                    <a:pt x="1328244" y="1392088"/>
                  </a:lnTo>
                  <a:lnTo>
                    <a:pt x="998927" y="1591286"/>
                  </a:lnTo>
                  <a:lnTo>
                    <a:pt x="658633" y="1774846"/>
                  </a:lnTo>
                  <a:lnTo>
                    <a:pt x="340294" y="1940694"/>
                  </a:lnTo>
                  <a:lnTo>
                    <a:pt x="0" y="2196669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85924"/>
            </a:xfrm>
            <a:custGeom>
              <a:avLst/>
              <a:pathLst>
                <a:path w="3677370" h="2185924">
                  <a:moveTo>
                    <a:pt x="0" y="2185924"/>
                  </a:moveTo>
                  <a:lnTo>
                    <a:pt x="340294" y="1915278"/>
                  </a:lnTo>
                  <a:lnTo>
                    <a:pt x="658633" y="1739925"/>
                  </a:lnTo>
                  <a:lnTo>
                    <a:pt x="998927" y="1545845"/>
                  </a:lnTo>
                  <a:lnTo>
                    <a:pt x="1328244" y="1335231"/>
                  </a:lnTo>
                  <a:lnTo>
                    <a:pt x="1668538" y="1136647"/>
                  </a:lnTo>
                  <a:lnTo>
                    <a:pt x="1997855" y="970612"/>
                  </a:lnTo>
                  <a:lnTo>
                    <a:pt x="2338149" y="784477"/>
                  </a:lnTo>
                  <a:lnTo>
                    <a:pt x="2678443" y="620518"/>
                  </a:lnTo>
                  <a:lnTo>
                    <a:pt x="3007760" y="447004"/>
                  </a:lnTo>
                  <a:lnTo>
                    <a:pt x="3348054" y="230884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102745"/>
              <a:ext cx="3677370" cy="2067437"/>
            </a:xfrm>
            <a:custGeom>
              <a:avLst/>
              <a:pathLst>
                <a:path w="3677370" h="2067437">
                  <a:moveTo>
                    <a:pt x="3677370" y="0"/>
                  </a:moveTo>
                  <a:lnTo>
                    <a:pt x="3348054" y="218369"/>
                  </a:lnTo>
                  <a:lnTo>
                    <a:pt x="3007760" y="422774"/>
                  </a:lnTo>
                  <a:lnTo>
                    <a:pt x="2678443" y="586883"/>
                  </a:lnTo>
                  <a:lnTo>
                    <a:pt x="2338149" y="741955"/>
                  </a:lnTo>
                  <a:lnTo>
                    <a:pt x="1997855" y="918001"/>
                  </a:lnTo>
                  <a:lnTo>
                    <a:pt x="1668538" y="1075036"/>
                  </a:lnTo>
                  <a:lnTo>
                    <a:pt x="1328244" y="1262856"/>
                  </a:lnTo>
                  <a:lnTo>
                    <a:pt x="998927" y="1462054"/>
                  </a:lnTo>
                  <a:lnTo>
                    <a:pt x="658633" y="1645614"/>
                  </a:lnTo>
                  <a:lnTo>
                    <a:pt x="340294" y="1811462"/>
                  </a:lnTo>
                  <a:lnTo>
                    <a:pt x="0" y="206743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38129"/>
              <a:ext cx="3677370" cy="2126680"/>
            </a:xfrm>
            <a:custGeom>
              <a:avLst/>
              <a:pathLst>
                <a:path w="3677370" h="2126680">
                  <a:moveTo>
                    <a:pt x="0" y="2126680"/>
                  </a:moveTo>
                  <a:lnTo>
                    <a:pt x="340294" y="1863370"/>
                  </a:lnTo>
                  <a:lnTo>
                    <a:pt x="658633" y="1692770"/>
                  </a:lnTo>
                  <a:lnTo>
                    <a:pt x="998927" y="1503949"/>
                  </a:lnTo>
                  <a:lnTo>
                    <a:pt x="1328244" y="1299044"/>
                  </a:lnTo>
                  <a:lnTo>
                    <a:pt x="1668538" y="1105842"/>
                  </a:lnTo>
                  <a:lnTo>
                    <a:pt x="1997855" y="944307"/>
                  </a:lnTo>
                  <a:lnTo>
                    <a:pt x="2338149" y="763216"/>
                  </a:lnTo>
                  <a:lnTo>
                    <a:pt x="2678443" y="603700"/>
                  </a:lnTo>
                  <a:lnTo>
                    <a:pt x="3007760" y="434889"/>
                  </a:lnTo>
                  <a:lnTo>
                    <a:pt x="3348054" y="224626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324663"/>
              <a:ext cx="3677370" cy="1858036"/>
            </a:xfrm>
            <a:custGeom>
              <a:avLst/>
              <a:pathLst>
                <a:path w="3677370" h="1858036">
                  <a:moveTo>
                    <a:pt x="0" y="1858036"/>
                  </a:moveTo>
                  <a:lnTo>
                    <a:pt x="340294" y="1614838"/>
                  </a:lnTo>
                  <a:lnTo>
                    <a:pt x="658633" y="1468739"/>
                  </a:lnTo>
                  <a:lnTo>
                    <a:pt x="998927" y="1300501"/>
                  </a:lnTo>
                  <a:lnTo>
                    <a:pt x="1328244" y="1088578"/>
                  </a:lnTo>
                  <a:lnTo>
                    <a:pt x="1668538" y="914354"/>
                  </a:lnTo>
                  <a:lnTo>
                    <a:pt x="1997855" y="784287"/>
                  </a:lnTo>
                  <a:lnTo>
                    <a:pt x="2338149" y="635082"/>
                  </a:lnTo>
                  <a:lnTo>
                    <a:pt x="2678443" y="504365"/>
                  </a:lnTo>
                  <a:lnTo>
                    <a:pt x="3007760" y="390091"/>
                  </a:lnTo>
                  <a:lnTo>
                    <a:pt x="3348054" y="204011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011844"/>
              <a:ext cx="1997855" cy="1152965"/>
            </a:xfrm>
            <a:custGeom>
              <a:avLst/>
              <a:pathLst>
                <a:path w="1997855" h="1152965">
                  <a:moveTo>
                    <a:pt x="0" y="1152965"/>
                  </a:moveTo>
                  <a:lnTo>
                    <a:pt x="340294" y="889655"/>
                  </a:lnTo>
                  <a:lnTo>
                    <a:pt x="658633" y="725791"/>
                  </a:lnTo>
                  <a:lnTo>
                    <a:pt x="998927" y="553987"/>
                  </a:lnTo>
                  <a:lnTo>
                    <a:pt x="1328244" y="354255"/>
                  </a:lnTo>
                  <a:lnTo>
                    <a:pt x="1668538" y="139165"/>
                  </a:lnTo>
                  <a:lnTo>
                    <a:pt x="199785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84584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255479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724826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2197626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8285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2994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770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22412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8931377" y="1619514"/>
              <a:ext cx="191023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Transferências do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01/08/2024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11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-46,23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-37,27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-96,54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747345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162884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57842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1993960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188474"/>
            </a:xfrm>
            <a:custGeom>
              <a:avLst/>
              <a:pathLst>
                <a:path w="3677370" h="2188474">
                  <a:moveTo>
                    <a:pt x="0" y="2178741"/>
                  </a:moveTo>
                  <a:lnTo>
                    <a:pt x="340294" y="1988432"/>
                  </a:lnTo>
                  <a:lnTo>
                    <a:pt x="658633" y="1811723"/>
                  </a:lnTo>
                  <a:lnTo>
                    <a:pt x="998927" y="1629136"/>
                  </a:lnTo>
                  <a:lnTo>
                    <a:pt x="1328244" y="1432241"/>
                  </a:lnTo>
                  <a:lnTo>
                    <a:pt x="1668538" y="1231745"/>
                  </a:lnTo>
                  <a:lnTo>
                    <a:pt x="1997855" y="1034310"/>
                  </a:lnTo>
                  <a:lnTo>
                    <a:pt x="2338149" y="831084"/>
                  </a:lnTo>
                  <a:lnTo>
                    <a:pt x="2678443" y="630656"/>
                  </a:lnTo>
                  <a:lnTo>
                    <a:pt x="3007760" y="414922"/>
                  </a:lnTo>
                  <a:lnTo>
                    <a:pt x="3348054" y="208918"/>
                  </a:lnTo>
                  <a:lnTo>
                    <a:pt x="3677370" y="0"/>
                  </a:lnTo>
                  <a:lnTo>
                    <a:pt x="3677370" y="127829"/>
                  </a:lnTo>
                  <a:lnTo>
                    <a:pt x="3348054" y="325424"/>
                  </a:lnTo>
                  <a:lnTo>
                    <a:pt x="3007760" y="520261"/>
                  </a:lnTo>
                  <a:lnTo>
                    <a:pt x="2678443" y="724301"/>
                  </a:lnTo>
                  <a:lnTo>
                    <a:pt x="2338149" y="913865"/>
                  </a:lnTo>
                  <a:lnTo>
                    <a:pt x="1997855" y="1106076"/>
                  </a:lnTo>
                  <a:lnTo>
                    <a:pt x="1668538" y="1292809"/>
                  </a:lnTo>
                  <a:lnTo>
                    <a:pt x="1328244" y="1482437"/>
                  </a:lnTo>
                  <a:lnTo>
                    <a:pt x="998927" y="1668660"/>
                  </a:lnTo>
                  <a:lnTo>
                    <a:pt x="658633" y="1841350"/>
                  </a:lnTo>
                  <a:lnTo>
                    <a:pt x="340294" y="2008480"/>
                  </a:lnTo>
                  <a:lnTo>
                    <a:pt x="0" y="2188474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78741"/>
            </a:xfrm>
            <a:custGeom>
              <a:avLst/>
              <a:pathLst>
                <a:path w="3677370" h="2178741">
                  <a:moveTo>
                    <a:pt x="0" y="2178741"/>
                  </a:moveTo>
                  <a:lnTo>
                    <a:pt x="340294" y="1988432"/>
                  </a:lnTo>
                  <a:lnTo>
                    <a:pt x="658633" y="1811723"/>
                  </a:lnTo>
                  <a:lnTo>
                    <a:pt x="998927" y="1629136"/>
                  </a:lnTo>
                  <a:lnTo>
                    <a:pt x="1328244" y="1432241"/>
                  </a:lnTo>
                  <a:lnTo>
                    <a:pt x="1668538" y="1231745"/>
                  </a:lnTo>
                  <a:lnTo>
                    <a:pt x="1997855" y="1034310"/>
                  </a:lnTo>
                  <a:lnTo>
                    <a:pt x="2338149" y="831084"/>
                  </a:lnTo>
                  <a:lnTo>
                    <a:pt x="2678443" y="630656"/>
                  </a:lnTo>
                  <a:lnTo>
                    <a:pt x="3007760" y="414922"/>
                  </a:lnTo>
                  <a:lnTo>
                    <a:pt x="3348054" y="208918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101343"/>
              <a:ext cx="3677370" cy="2060644"/>
            </a:xfrm>
            <a:custGeom>
              <a:avLst/>
              <a:pathLst>
                <a:path w="3677370" h="2060644">
                  <a:moveTo>
                    <a:pt x="3677370" y="0"/>
                  </a:moveTo>
                  <a:lnTo>
                    <a:pt x="3348054" y="197594"/>
                  </a:lnTo>
                  <a:lnTo>
                    <a:pt x="3007760" y="392432"/>
                  </a:lnTo>
                  <a:lnTo>
                    <a:pt x="2678443" y="596471"/>
                  </a:lnTo>
                  <a:lnTo>
                    <a:pt x="2338149" y="786035"/>
                  </a:lnTo>
                  <a:lnTo>
                    <a:pt x="1997855" y="978246"/>
                  </a:lnTo>
                  <a:lnTo>
                    <a:pt x="1668538" y="1164979"/>
                  </a:lnTo>
                  <a:lnTo>
                    <a:pt x="1328244" y="1354607"/>
                  </a:lnTo>
                  <a:lnTo>
                    <a:pt x="998927" y="1540830"/>
                  </a:lnTo>
                  <a:lnTo>
                    <a:pt x="658633" y="1713520"/>
                  </a:lnTo>
                  <a:lnTo>
                    <a:pt x="340294" y="1880651"/>
                  </a:lnTo>
                  <a:lnTo>
                    <a:pt x="0" y="206064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37428"/>
              <a:ext cx="3677370" cy="2119692"/>
            </a:xfrm>
            <a:custGeom>
              <a:avLst/>
              <a:pathLst>
                <a:path w="3677370" h="2119692">
                  <a:moveTo>
                    <a:pt x="0" y="2119692"/>
                  </a:moveTo>
                  <a:lnTo>
                    <a:pt x="340294" y="1934542"/>
                  </a:lnTo>
                  <a:lnTo>
                    <a:pt x="658633" y="1762622"/>
                  </a:lnTo>
                  <a:lnTo>
                    <a:pt x="998927" y="1584983"/>
                  </a:lnTo>
                  <a:lnTo>
                    <a:pt x="1328244" y="1393424"/>
                  </a:lnTo>
                  <a:lnTo>
                    <a:pt x="1668538" y="1198362"/>
                  </a:lnTo>
                  <a:lnTo>
                    <a:pt x="1997855" y="1006278"/>
                  </a:lnTo>
                  <a:lnTo>
                    <a:pt x="2338149" y="808559"/>
                  </a:lnTo>
                  <a:lnTo>
                    <a:pt x="2678443" y="613564"/>
                  </a:lnTo>
                  <a:lnTo>
                    <a:pt x="3007760" y="403677"/>
                  </a:lnTo>
                  <a:lnTo>
                    <a:pt x="3348054" y="203256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268814"/>
              <a:ext cx="3677370" cy="1913885"/>
            </a:xfrm>
            <a:custGeom>
              <a:avLst/>
              <a:pathLst>
                <a:path w="3677370" h="1913885">
                  <a:moveTo>
                    <a:pt x="0" y="1913885"/>
                  </a:moveTo>
                  <a:lnTo>
                    <a:pt x="340294" y="1745491"/>
                  </a:lnTo>
                  <a:lnTo>
                    <a:pt x="658633" y="1596166"/>
                  </a:lnTo>
                  <a:lnTo>
                    <a:pt x="998927" y="1441999"/>
                  </a:lnTo>
                  <a:lnTo>
                    <a:pt x="1328244" y="1279908"/>
                  </a:lnTo>
                  <a:lnTo>
                    <a:pt x="1668538" y="1113061"/>
                  </a:lnTo>
                  <a:lnTo>
                    <a:pt x="1997855" y="965325"/>
                  </a:lnTo>
                  <a:lnTo>
                    <a:pt x="2338149" y="793651"/>
                  </a:lnTo>
                  <a:lnTo>
                    <a:pt x="2678443" y="623642"/>
                  </a:lnTo>
                  <a:lnTo>
                    <a:pt x="3007760" y="416487"/>
                  </a:lnTo>
                  <a:lnTo>
                    <a:pt x="3348054" y="232210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100128"/>
              <a:ext cx="1997855" cy="1056992"/>
            </a:xfrm>
            <a:custGeom>
              <a:avLst/>
              <a:pathLst>
                <a:path w="1997855" h="1056992">
                  <a:moveTo>
                    <a:pt x="0" y="1056992"/>
                  </a:moveTo>
                  <a:lnTo>
                    <a:pt x="340294" y="866936"/>
                  </a:lnTo>
                  <a:lnTo>
                    <a:pt x="658633" y="713548"/>
                  </a:lnTo>
                  <a:lnTo>
                    <a:pt x="998927" y="537010"/>
                  </a:lnTo>
                  <a:lnTo>
                    <a:pt x="1328244" y="357746"/>
                  </a:lnTo>
                  <a:lnTo>
                    <a:pt x="1668538" y="170301"/>
                  </a:lnTo>
                  <a:lnTo>
                    <a:pt x="199785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0335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118890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532881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195032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7473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162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5784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19939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8931422" y="1619514"/>
              <a:ext cx="191014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01/08/2024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13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737360"/>
          <a:ext cx="3657600" cy="2743200"/>
        </p:xfrm>
        <a:graphic>
          <a:graphicData uri="http://schemas.openxmlformats.org/drawingml/2006/table">
            <a:tbl>
              <a:tblPr/>
              <a:tblGrid>
                <a:gridCol w="1008000"/>
                <a:gridCol w="648000"/>
                <a:gridCol w="648000"/>
                <a:gridCol w="72000"/>
                <a:gridCol w="648000"/>
                <a:gridCol w="648000"/>
                <a:gridCol w="72000"/>
                <a:gridCol w="648000"/>
                <a:gridCol w="864000"/>
                <a:gridCol w="72000"/>
                <a:gridCol w="648000"/>
                <a:gridCol w="864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336,84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447,46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-47,13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-202,72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-22,09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-98,89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17.085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20.042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3.008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273,35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201,87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931749" y="3671605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931749" y="3003087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931749" y="233456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112535" y="1973513"/>
              <a:ext cx="3615729" cy="2175182"/>
            </a:xfrm>
            <a:custGeom>
              <a:avLst/>
              <a:pathLst>
                <a:path w="3615729" h="2175182">
                  <a:moveTo>
                    <a:pt x="0" y="2175182"/>
                  </a:moveTo>
                  <a:lnTo>
                    <a:pt x="334589" y="2006312"/>
                  </a:lnTo>
                  <a:lnTo>
                    <a:pt x="647593" y="1827978"/>
                  </a:lnTo>
                  <a:lnTo>
                    <a:pt x="982183" y="1642202"/>
                  </a:lnTo>
                  <a:lnTo>
                    <a:pt x="1305979" y="1445269"/>
                  </a:lnTo>
                  <a:lnTo>
                    <a:pt x="1640569" y="1241357"/>
                  </a:lnTo>
                  <a:lnTo>
                    <a:pt x="1964366" y="1040292"/>
                  </a:lnTo>
                  <a:lnTo>
                    <a:pt x="2298956" y="837429"/>
                  </a:lnTo>
                  <a:lnTo>
                    <a:pt x="2633545" y="630651"/>
                  </a:lnTo>
                  <a:lnTo>
                    <a:pt x="2957342" y="401238"/>
                  </a:lnTo>
                  <a:lnTo>
                    <a:pt x="3291932" y="20063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112535" y="2232512"/>
              <a:ext cx="3615729" cy="1950188"/>
            </a:xfrm>
            <a:custGeom>
              <a:avLst/>
              <a:pathLst>
                <a:path w="3615729" h="1950188">
                  <a:moveTo>
                    <a:pt x="0" y="1950188"/>
                  </a:moveTo>
                  <a:lnTo>
                    <a:pt x="334589" y="1802401"/>
                  </a:lnTo>
                  <a:lnTo>
                    <a:pt x="647593" y="1642098"/>
                  </a:lnTo>
                  <a:lnTo>
                    <a:pt x="982183" y="1470170"/>
                  </a:lnTo>
                  <a:lnTo>
                    <a:pt x="1305979" y="1302635"/>
                  </a:lnTo>
                  <a:lnTo>
                    <a:pt x="1640569" y="1135441"/>
                  </a:lnTo>
                  <a:lnTo>
                    <a:pt x="1964366" y="965418"/>
                  </a:lnTo>
                  <a:lnTo>
                    <a:pt x="2298956" y="786901"/>
                  </a:lnTo>
                  <a:lnTo>
                    <a:pt x="2633545" y="591387"/>
                  </a:lnTo>
                  <a:lnTo>
                    <a:pt x="2957342" y="358747"/>
                  </a:lnTo>
                  <a:lnTo>
                    <a:pt x="3291932" y="17770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112535" y="3000311"/>
              <a:ext cx="1964366" cy="1148285"/>
            </a:xfrm>
            <a:custGeom>
              <a:avLst/>
              <a:pathLst>
                <a:path w="1964366" h="1148285">
                  <a:moveTo>
                    <a:pt x="0" y="1148285"/>
                  </a:moveTo>
                  <a:lnTo>
                    <a:pt x="334589" y="979419"/>
                  </a:lnTo>
                  <a:lnTo>
                    <a:pt x="647593" y="812641"/>
                  </a:lnTo>
                  <a:lnTo>
                    <a:pt x="982183" y="615332"/>
                  </a:lnTo>
                  <a:lnTo>
                    <a:pt x="1305979" y="422198"/>
                  </a:lnTo>
                  <a:lnTo>
                    <a:pt x="1640569" y="219338"/>
                  </a:lnTo>
                  <a:lnTo>
                    <a:pt x="196436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652187" y="362612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295760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228902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pl14"/>
            <p:cNvSpPr/>
            <p:nvPr/>
          </p:nvSpPr>
          <p:spPr>
            <a:xfrm>
              <a:off x="7896954" y="3671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7896954" y="3003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96954" y="2334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844712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909471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9753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1041149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1106987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11728264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36580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00661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671755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10309782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10985135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11629978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9878058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6" name="tx30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7" name="rc31"/>
            <p:cNvSpPr/>
            <p:nvPr/>
          </p:nvSpPr>
          <p:spPr>
            <a:xfrm>
              <a:off x="8039455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2"/>
            <p:cNvSpPr/>
            <p:nvPr/>
          </p:nvSpPr>
          <p:spPr>
            <a:xfrm>
              <a:off x="810904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8130989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4"/>
            <p:cNvSpPr/>
            <p:nvPr/>
          </p:nvSpPr>
          <p:spPr>
            <a:xfrm>
              <a:off x="938273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940467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6"/>
            <p:cNvSpPr/>
            <p:nvPr/>
          </p:nvSpPr>
          <p:spPr>
            <a:xfrm>
              <a:off x="10656422" y="48534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0678367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8398089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671778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945467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9204015" y="1619514"/>
              <a:ext cx="143276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  <p:sp>
        <p:nvSpPr>
          <p:cNvPr id="48" name=""/>
          <p:cNvSpPr>
            <a:spLocks noGrp="1"/>
          </p:cNvSpPr>
          <p:nvPr>
            <p:ph/>
          </p:nvPr>
        </p:nvSpPr>
        <p:spPr>
          <a:xfrm>
            <a:off x="1280160" y="146304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Macro-setores estratégicos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01/08/2024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440000"/>
                <a:gridCol w="684000"/>
                <a:gridCol w="684000"/>
                <a:gridCol w="72000"/>
                <a:gridCol w="684000"/>
                <a:gridCol w="684000"/>
                <a:gridCol w="72000"/>
                <a:gridCol w="684000"/>
                <a:gridCol w="900000"/>
                <a:gridCol w="72000"/>
                <a:gridCol w="684000"/>
                <a:gridCol w="90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COMBUSTÍVEL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122,74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271,70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COMUNICAÇÃO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19,15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43,62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59,56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132,57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VAREJISTA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278,78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ENERGIA ELÉTRICA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-233,12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INDÚSTRIA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146,47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359,45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OUTROS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53,32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PRESTAÇÃO DE SERVIÇO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PRODUÇÃO AGROPECUÁRIA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-29,20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2.748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15.290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2.249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499,77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983,90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8229600" y="1371600"/>
            <a:ext cx="3657600" cy="4572000"/>
            <a:chOff x="8229600" y="1371600"/>
            <a:chExt cx="3657600" cy="4572000"/>
          </a:xfrm>
        </p:grpSpPr>
        <p:sp>
          <p:nvSpPr>
            <p:cNvPr id="9" name="rc3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8229600" y="1371600"/>
              <a:ext cx="3657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10262346" y="538414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10262346" y="503005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10262346" y="467596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10262346" y="432186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10262346" y="396777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10262346" y="361368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10262346" y="325959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10262346" y="290549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10262346" y="255140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10262346" y="2197315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10262346" y="184322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16"/>
            <p:cNvSpPr/>
            <p:nvPr/>
          </p:nvSpPr>
          <p:spPr>
            <a:xfrm>
              <a:off x="10500514" y="2037973"/>
              <a:ext cx="105445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7"/>
            <p:cNvSpPr/>
            <p:nvPr/>
          </p:nvSpPr>
          <p:spPr>
            <a:xfrm>
              <a:off x="10500514" y="3454343"/>
              <a:ext cx="58284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8"/>
            <p:cNvSpPr/>
            <p:nvPr/>
          </p:nvSpPr>
          <p:spPr>
            <a:xfrm>
              <a:off x="10500514" y="4516620"/>
              <a:ext cx="329178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19"/>
            <p:cNvSpPr/>
            <p:nvPr/>
          </p:nvSpPr>
          <p:spPr>
            <a:xfrm>
              <a:off x="10500514" y="4162528"/>
              <a:ext cx="405554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0"/>
            <p:cNvSpPr/>
            <p:nvPr/>
          </p:nvSpPr>
          <p:spPr>
            <a:xfrm>
              <a:off x="10500514" y="2746158"/>
              <a:ext cx="699518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1"/>
            <p:cNvSpPr/>
            <p:nvPr/>
          </p:nvSpPr>
          <p:spPr>
            <a:xfrm>
              <a:off x="10500514" y="2392065"/>
              <a:ext cx="910579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2"/>
            <p:cNvSpPr/>
            <p:nvPr/>
          </p:nvSpPr>
          <p:spPr>
            <a:xfrm>
              <a:off x="10500514" y="3808435"/>
              <a:ext cx="492860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3"/>
            <p:cNvSpPr/>
            <p:nvPr/>
          </p:nvSpPr>
          <p:spPr>
            <a:xfrm>
              <a:off x="10500514" y="1683880"/>
              <a:ext cx="1246402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4"/>
            <p:cNvSpPr/>
            <p:nvPr/>
          </p:nvSpPr>
          <p:spPr>
            <a:xfrm>
              <a:off x="10500514" y="4870713"/>
              <a:ext cx="291245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25"/>
            <p:cNvSpPr/>
            <p:nvPr/>
          </p:nvSpPr>
          <p:spPr>
            <a:xfrm>
              <a:off x="10333039" y="5224805"/>
              <a:ext cx="167474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26"/>
            <p:cNvSpPr/>
            <p:nvPr/>
          </p:nvSpPr>
          <p:spPr>
            <a:xfrm>
              <a:off x="10500514" y="3100250"/>
              <a:ext cx="59750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27"/>
            <p:cNvSpPr/>
            <p:nvPr/>
          </p:nvSpPr>
          <p:spPr>
            <a:xfrm>
              <a:off x="11319400" y="212599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11351922" y="214284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39,11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847785" y="354236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10880307" y="355921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21,62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10594122" y="4604641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10626644" y="462149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12,21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10670498" y="4250549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10703019" y="426740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15,04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0964462" y="2834179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10996983" y="285103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25,94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1175523" y="248008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1208044" y="249694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33,77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10757803" y="389645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0"/>
            <p:cNvSpPr/>
            <p:nvPr/>
          </p:nvSpPr>
          <p:spPr>
            <a:xfrm>
              <a:off x="10790325" y="391331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18,28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11511346" y="1771901"/>
              <a:ext cx="306264" cy="142641"/>
            </a:xfrm>
            <a:custGeom>
              <a:avLst/>
              <a:pathLst>
                <a:path w="306264" h="142641">
                  <a:moveTo>
                    <a:pt x="19512" y="142641"/>
                  </a:moveTo>
                  <a:lnTo>
                    <a:pt x="306264" y="142641"/>
                  </a:lnTo>
                  <a:lnTo>
                    <a:pt x="306264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11543868" y="178875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46,22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10556189" y="495873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10588711" y="497558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10,80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0262346" y="5312826"/>
              <a:ext cx="294169" cy="142641"/>
            </a:xfrm>
            <a:custGeom>
              <a:avLst/>
              <a:pathLst>
                <a:path w="294169" h="142641">
                  <a:moveTo>
                    <a:pt x="1552" y="142641"/>
                  </a:moveTo>
                  <a:lnTo>
                    <a:pt x="274656" y="142641"/>
                  </a:lnTo>
                  <a:lnTo>
                    <a:pt x="273870" y="142625"/>
                  </a:lnTo>
                  <a:lnTo>
                    <a:pt x="277008" y="142499"/>
                  </a:lnTo>
                  <a:lnTo>
                    <a:pt x="280085" y="141871"/>
                  </a:lnTo>
                  <a:lnTo>
                    <a:pt x="283021" y="140757"/>
                  </a:lnTo>
                  <a:lnTo>
                    <a:pt x="285741" y="139187"/>
                  </a:lnTo>
                  <a:lnTo>
                    <a:pt x="288173" y="137201"/>
                  </a:lnTo>
                  <a:lnTo>
                    <a:pt x="290255" y="134850"/>
                  </a:lnTo>
                  <a:lnTo>
                    <a:pt x="291934" y="132196"/>
                  </a:lnTo>
                  <a:lnTo>
                    <a:pt x="293165" y="129307"/>
                  </a:lnTo>
                  <a:lnTo>
                    <a:pt x="293916" y="126258"/>
                  </a:lnTo>
                  <a:lnTo>
                    <a:pt x="294169" y="123128"/>
                  </a:lnTo>
                  <a:lnTo>
                    <a:pt x="294169" y="19512"/>
                  </a:lnTo>
                  <a:lnTo>
                    <a:pt x="293916" y="16382"/>
                  </a:lnTo>
                  <a:lnTo>
                    <a:pt x="293165" y="13333"/>
                  </a:lnTo>
                  <a:lnTo>
                    <a:pt x="291934" y="10444"/>
                  </a:lnTo>
                  <a:lnTo>
                    <a:pt x="290255" y="7790"/>
                  </a:lnTo>
                  <a:lnTo>
                    <a:pt x="288173" y="5440"/>
                  </a:lnTo>
                  <a:lnTo>
                    <a:pt x="285741" y="3454"/>
                  </a:lnTo>
                  <a:lnTo>
                    <a:pt x="283021" y="1883"/>
                  </a:lnTo>
                  <a:lnTo>
                    <a:pt x="280085" y="770"/>
                  </a:lnTo>
                  <a:lnTo>
                    <a:pt x="277008" y="142"/>
                  </a:lnTo>
                  <a:lnTo>
                    <a:pt x="274656" y="0"/>
                  </a:lnTo>
                  <a:lnTo>
                    <a:pt x="1552" y="0"/>
                  </a:lnTo>
                  <a:lnTo>
                    <a:pt x="3904" y="142"/>
                  </a:lnTo>
                  <a:lnTo>
                    <a:pt x="766" y="15"/>
                  </a:lnTo>
                  <a:lnTo>
                    <a:pt x="0" y="108"/>
                  </a:lnTo>
                  <a:lnTo>
                    <a:pt x="0" y="142532"/>
                  </a:lnTo>
                  <a:lnTo>
                    <a:pt x="766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6"/>
            <p:cNvSpPr/>
            <p:nvPr/>
          </p:nvSpPr>
          <p:spPr>
            <a:xfrm>
              <a:off x="10276906" y="5329680"/>
              <a:ext cx="2470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-6,21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10862449" y="3188271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10894971" y="320512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22,16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8980892" y="5319883"/>
              <a:ext cx="1218822" cy="95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9110390" y="4967857"/>
              <a:ext cx="1089325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8433974" y="4628396"/>
              <a:ext cx="1765741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9230442" y="4274304"/>
              <a:ext cx="969272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9734308" y="3920211"/>
              <a:ext cx="465407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9542401" y="3551487"/>
              <a:ext cx="657314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10007725" y="3227671"/>
              <a:ext cx="191990" cy="628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364705" y="2857934"/>
              <a:ext cx="835010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8836931" y="2503842"/>
              <a:ext cx="1362784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580690" y="2149749"/>
              <a:ext cx="619025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9830282" y="1810162"/>
              <a:ext cx="369433" cy="63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10227551" y="5384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10227551" y="5030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10227551" y="4675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10227551" y="4321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10227551" y="3967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10227551" y="3613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10227551" y="3259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227551" y="2905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10227551" y="2551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10227551" y="2197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10227551" y="1843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1"/>
            <p:cNvSpPr/>
            <p:nvPr/>
          </p:nvSpPr>
          <p:spPr>
            <a:xfrm>
              <a:off x="10500514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10770156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11039797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11309439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5"/>
            <p:cNvSpPr/>
            <p:nvPr/>
          </p:nvSpPr>
          <p:spPr>
            <a:xfrm>
              <a:off x="11579081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76"/>
            <p:cNvSpPr/>
            <p:nvPr/>
          </p:nvSpPr>
          <p:spPr>
            <a:xfrm>
              <a:off x="10476499" y="5657925"/>
              <a:ext cx="48029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77"/>
            <p:cNvSpPr/>
            <p:nvPr/>
          </p:nvSpPr>
          <p:spPr>
            <a:xfrm>
              <a:off x="10722126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10991768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1261410" y="5657883"/>
              <a:ext cx="96058" cy="63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6" name="tx80"/>
            <p:cNvSpPr/>
            <p:nvPr/>
          </p:nvSpPr>
          <p:spPr>
            <a:xfrm>
              <a:off x="11531052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10728014" y="5749984"/>
              <a:ext cx="623927" cy="101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88" name="tx82"/>
            <p:cNvSpPr/>
            <p:nvPr/>
          </p:nvSpPr>
          <p:spPr>
            <a:xfrm rot="-5400000">
              <a:off x="7951461" y="3563663"/>
              <a:ext cx="749957" cy="100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89" name="tx83"/>
            <p:cNvSpPr/>
            <p:nvPr/>
          </p:nvSpPr>
          <p:spPr>
            <a:xfrm>
              <a:off x="9238484" y="1438026"/>
              <a:ext cx="2692888" cy="95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ano anterior</a:t>
              </a:r>
            </a:p>
          </p:txBody>
        </p:sp>
      </p:grpSp>
      <p:sp>
        <p:nvSpPr>
          <p:cNvPr id="90" name=""/>
          <p:cNvSpPr>
            <a:spLocks noGrp="1"/>
          </p:cNvSpPr>
          <p:nvPr>
            <p:ph/>
          </p:nvPr>
        </p:nvSpPr>
        <p:spPr>
          <a:xfrm>
            <a:off x="1554480" y="91440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01/08/2024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15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2565523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1942620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06080" y="1681954"/>
              <a:ext cx="4437495" cy="1387235"/>
            </a:xfrm>
            <a:custGeom>
              <a:avLst/>
              <a:pathLst>
                <a:path w="4437495" h="1387235">
                  <a:moveTo>
                    <a:pt x="0" y="1387235"/>
                  </a:moveTo>
                  <a:lnTo>
                    <a:pt x="410633" y="1274808"/>
                  </a:lnTo>
                  <a:lnTo>
                    <a:pt x="794775" y="1166876"/>
                  </a:lnTo>
                  <a:lnTo>
                    <a:pt x="1205409" y="1046363"/>
                  </a:lnTo>
                  <a:lnTo>
                    <a:pt x="1602796" y="925092"/>
                  </a:lnTo>
                  <a:lnTo>
                    <a:pt x="2013430" y="801181"/>
                  </a:lnTo>
                  <a:lnTo>
                    <a:pt x="2410818" y="676671"/>
                  </a:lnTo>
                  <a:lnTo>
                    <a:pt x="2821452" y="545383"/>
                  </a:lnTo>
                  <a:lnTo>
                    <a:pt x="3232086" y="406613"/>
                  </a:lnTo>
                  <a:lnTo>
                    <a:pt x="3629474" y="269426"/>
                  </a:lnTo>
                  <a:lnTo>
                    <a:pt x="4040108" y="135581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06080" y="2174748"/>
              <a:ext cx="2410818" cy="875719"/>
            </a:xfrm>
            <a:custGeom>
              <a:avLst/>
              <a:pathLst>
                <a:path w="2410818" h="875719">
                  <a:moveTo>
                    <a:pt x="0" y="875719"/>
                  </a:moveTo>
                  <a:lnTo>
                    <a:pt x="410633" y="746042"/>
                  </a:lnTo>
                  <a:lnTo>
                    <a:pt x="794775" y="621598"/>
                  </a:lnTo>
                  <a:lnTo>
                    <a:pt x="1205409" y="471896"/>
                  </a:lnTo>
                  <a:lnTo>
                    <a:pt x="1602796" y="326908"/>
                  </a:lnTo>
                  <a:lnTo>
                    <a:pt x="2013430" y="171200"/>
                  </a:lnTo>
                  <a:lnTo>
                    <a:pt x="241081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06080" y="1450825"/>
              <a:ext cx="4437495" cy="1599618"/>
            </a:xfrm>
            <a:custGeom>
              <a:avLst/>
              <a:pathLst>
                <a:path w="4437495" h="1599618">
                  <a:moveTo>
                    <a:pt x="0" y="1599618"/>
                  </a:moveTo>
                  <a:lnTo>
                    <a:pt x="410633" y="1469842"/>
                  </a:lnTo>
                  <a:lnTo>
                    <a:pt x="794775" y="1339284"/>
                  </a:lnTo>
                  <a:lnTo>
                    <a:pt x="1205409" y="1201154"/>
                  </a:lnTo>
                  <a:lnTo>
                    <a:pt x="1602796" y="1054871"/>
                  </a:lnTo>
                  <a:lnTo>
                    <a:pt x="2013430" y="902014"/>
                  </a:lnTo>
                  <a:lnTo>
                    <a:pt x="2410818" y="751795"/>
                  </a:lnTo>
                  <a:lnTo>
                    <a:pt x="2821452" y="600635"/>
                  </a:lnTo>
                  <a:lnTo>
                    <a:pt x="3232086" y="450012"/>
                  </a:lnTo>
                  <a:lnTo>
                    <a:pt x="3629474" y="300957"/>
                  </a:lnTo>
                  <a:lnTo>
                    <a:pt x="4040108" y="151846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tx10"/>
            <p:cNvSpPr/>
            <p:nvPr/>
          </p:nvSpPr>
          <p:spPr>
            <a:xfrm>
              <a:off x="804643" y="2520042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804643" y="189713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49411" y="2565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049411" y="1942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71671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25114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33195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412753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493555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574357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1635394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6" name="tx21"/>
            <p:cNvSpPr/>
            <p:nvPr/>
          </p:nvSpPr>
          <p:spPr>
            <a:xfrm>
              <a:off x="2423383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7" name="tx22"/>
            <p:cNvSpPr/>
            <p:nvPr/>
          </p:nvSpPr>
          <p:spPr>
            <a:xfrm>
              <a:off x="3238161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402582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4850811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5645290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34824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2" name="tx27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96228" y="1125828"/>
              <a:ext cx="457199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ICMS</a:t>
              </a:r>
            </a:p>
          </p:txBody>
        </p:sp>
        <p:sp>
          <p:nvSpPr>
            <p:cNvPr id="34" name="rc29"/>
            <p:cNvSpPr/>
            <p:nvPr/>
          </p:nvSpPr>
          <p:spPr>
            <a:xfrm>
              <a:off x="60350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0"/>
            <p:cNvSpPr/>
            <p:nvPr/>
          </p:nvSpPr>
          <p:spPr>
            <a:xfrm>
              <a:off x="6322580" y="2676692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1"/>
            <p:cNvSpPr/>
            <p:nvPr/>
          </p:nvSpPr>
          <p:spPr>
            <a:xfrm>
              <a:off x="6322580" y="2170476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6322580" y="1664259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6555728" y="1531019"/>
              <a:ext cx="4662973" cy="1538170"/>
            </a:xfrm>
            <a:custGeom>
              <a:avLst/>
              <a:pathLst>
                <a:path w="4662973" h="1538170">
                  <a:moveTo>
                    <a:pt x="0" y="1538170"/>
                  </a:moveTo>
                  <a:lnTo>
                    <a:pt x="431499" y="1447128"/>
                  </a:lnTo>
                  <a:lnTo>
                    <a:pt x="835159" y="1347338"/>
                  </a:lnTo>
                  <a:lnTo>
                    <a:pt x="1266658" y="1266650"/>
                  </a:lnTo>
                  <a:lnTo>
                    <a:pt x="1684238" y="1177240"/>
                  </a:lnTo>
                  <a:lnTo>
                    <a:pt x="2115737" y="1090115"/>
                  </a:lnTo>
                  <a:lnTo>
                    <a:pt x="2533316" y="993954"/>
                  </a:lnTo>
                  <a:lnTo>
                    <a:pt x="2964815" y="881858"/>
                  </a:lnTo>
                  <a:lnTo>
                    <a:pt x="3396314" y="699326"/>
                  </a:lnTo>
                  <a:lnTo>
                    <a:pt x="3813894" y="209332"/>
                  </a:lnTo>
                  <a:lnTo>
                    <a:pt x="4245393" y="8755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6555728" y="2468198"/>
              <a:ext cx="2533316" cy="528384"/>
            </a:xfrm>
            <a:custGeom>
              <a:avLst/>
              <a:pathLst>
                <a:path w="2533316" h="528384">
                  <a:moveTo>
                    <a:pt x="0" y="528384"/>
                  </a:moveTo>
                  <a:lnTo>
                    <a:pt x="431499" y="437175"/>
                  </a:lnTo>
                  <a:lnTo>
                    <a:pt x="835159" y="351504"/>
                  </a:lnTo>
                  <a:lnTo>
                    <a:pt x="1266658" y="262002"/>
                  </a:lnTo>
                  <a:lnTo>
                    <a:pt x="1684238" y="177865"/>
                  </a:lnTo>
                  <a:lnTo>
                    <a:pt x="2115737" y="93201"/>
                  </a:lnTo>
                  <a:lnTo>
                    <a:pt x="253331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6555728" y="1450825"/>
              <a:ext cx="4662973" cy="1545757"/>
            </a:xfrm>
            <a:custGeom>
              <a:avLst/>
              <a:pathLst>
                <a:path w="4662973" h="1545757">
                  <a:moveTo>
                    <a:pt x="0" y="1545757"/>
                  </a:moveTo>
                  <a:lnTo>
                    <a:pt x="431499" y="1454495"/>
                  </a:lnTo>
                  <a:lnTo>
                    <a:pt x="835159" y="1343232"/>
                  </a:lnTo>
                  <a:lnTo>
                    <a:pt x="1266658" y="1243300"/>
                  </a:lnTo>
                  <a:lnTo>
                    <a:pt x="1684238" y="1138183"/>
                  </a:lnTo>
                  <a:lnTo>
                    <a:pt x="2115737" y="1031809"/>
                  </a:lnTo>
                  <a:lnTo>
                    <a:pt x="2533316" y="914751"/>
                  </a:lnTo>
                  <a:lnTo>
                    <a:pt x="2964815" y="782375"/>
                  </a:lnTo>
                  <a:lnTo>
                    <a:pt x="3396314" y="610904"/>
                  </a:lnTo>
                  <a:lnTo>
                    <a:pt x="3813894" y="254707"/>
                  </a:lnTo>
                  <a:lnTo>
                    <a:pt x="4245393" y="11199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6110824" y="263269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6110824" y="212648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6110824" y="161871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4" name="pl39"/>
            <p:cNvSpPr/>
            <p:nvPr/>
          </p:nvSpPr>
          <p:spPr>
            <a:xfrm>
              <a:off x="6287785" y="2676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6287785" y="2170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287785" y="16642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87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78223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867146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952054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1036962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1121870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6905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773428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8590116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9418835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1028488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11120416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8448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678841" y="1130293"/>
              <a:ext cx="416748" cy="13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IPVA</a:t>
              </a:r>
            </a:p>
          </p:txBody>
        </p:sp>
        <p:sp>
          <p:nvSpPr>
            <p:cNvPr id="61" name="rc56"/>
            <p:cNvSpPr/>
            <p:nvPr/>
          </p:nvSpPr>
          <p:spPr>
            <a:xfrm>
              <a:off x="5486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190123" y="5338114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190123" y="4994705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90123" y="4651297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190123" y="4307889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190123" y="3964481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407184" y="3968988"/>
              <a:ext cx="4341206" cy="1618364"/>
            </a:xfrm>
            <a:custGeom>
              <a:avLst/>
              <a:pathLst>
                <a:path w="4341206" h="1618364">
                  <a:moveTo>
                    <a:pt x="0" y="1618364"/>
                  </a:moveTo>
                  <a:lnTo>
                    <a:pt x="401723" y="1505594"/>
                  </a:lnTo>
                  <a:lnTo>
                    <a:pt x="777529" y="1342274"/>
                  </a:lnTo>
                  <a:lnTo>
                    <a:pt x="1179253" y="1168623"/>
                  </a:lnTo>
                  <a:lnTo>
                    <a:pt x="1568017" y="994292"/>
                  </a:lnTo>
                  <a:lnTo>
                    <a:pt x="1969741" y="857071"/>
                  </a:lnTo>
                  <a:lnTo>
                    <a:pt x="2358506" y="678498"/>
                  </a:lnTo>
                  <a:lnTo>
                    <a:pt x="2760229" y="525765"/>
                  </a:lnTo>
                  <a:lnTo>
                    <a:pt x="3161953" y="401019"/>
                  </a:lnTo>
                  <a:lnTo>
                    <a:pt x="3550718" y="276857"/>
                  </a:lnTo>
                  <a:lnTo>
                    <a:pt x="3952441" y="13886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407184" y="4887914"/>
              <a:ext cx="2358506" cy="691944"/>
            </a:xfrm>
            <a:custGeom>
              <a:avLst/>
              <a:pathLst>
                <a:path w="2358506" h="691944">
                  <a:moveTo>
                    <a:pt x="0" y="691944"/>
                  </a:moveTo>
                  <a:lnTo>
                    <a:pt x="401723" y="590038"/>
                  </a:lnTo>
                  <a:lnTo>
                    <a:pt x="777529" y="479167"/>
                  </a:lnTo>
                  <a:lnTo>
                    <a:pt x="1179253" y="371261"/>
                  </a:lnTo>
                  <a:lnTo>
                    <a:pt x="1568017" y="246301"/>
                  </a:lnTo>
                  <a:lnTo>
                    <a:pt x="1969741" y="112449"/>
                  </a:lnTo>
                  <a:lnTo>
                    <a:pt x="235850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407184" y="3983775"/>
              <a:ext cx="4341206" cy="1596083"/>
            </a:xfrm>
            <a:custGeom>
              <a:avLst/>
              <a:pathLst>
                <a:path w="4341206" h="1596083">
                  <a:moveTo>
                    <a:pt x="0" y="1596083"/>
                  </a:moveTo>
                  <a:lnTo>
                    <a:pt x="401723" y="1494177"/>
                  </a:lnTo>
                  <a:lnTo>
                    <a:pt x="777529" y="1348856"/>
                  </a:lnTo>
                  <a:lnTo>
                    <a:pt x="1179253" y="1206991"/>
                  </a:lnTo>
                  <a:lnTo>
                    <a:pt x="1568017" y="1049422"/>
                  </a:lnTo>
                  <a:lnTo>
                    <a:pt x="1969741" y="911099"/>
                  </a:lnTo>
                  <a:lnTo>
                    <a:pt x="2358506" y="768302"/>
                  </a:lnTo>
                  <a:lnTo>
                    <a:pt x="2760229" y="617836"/>
                  </a:lnTo>
                  <a:lnTo>
                    <a:pt x="3161953" y="466362"/>
                  </a:lnTo>
                  <a:lnTo>
                    <a:pt x="3550718" y="304372"/>
                  </a:lnTo>
                  <a:lnTo>
                    <a:pt x="3952441" y="15392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822514" y="529263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22514" y="494922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822514" y="460581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08882" y="426240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808882" y="3918999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75" name="pl70"/>
            <p:cNvSpPr/>
            <p:nvPr/>
          </p:nvSpPr>
          <p:spPr>
            <a:xfrm>
              <a:off x="1155329" y="5338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1155329" y="499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1155329" y="46512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1155329" y="4307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4"/>
            <p:cNvSpPr/>
            <p:nvPr/>
          </p:nvSpPr>
          <p:spPr>
            <a:xfrm>
              <a:off x="1155329" y="3964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18089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258643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337692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416741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49579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7483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1"/>
            <p:cNvSpPr/>
            <p:nvPr/>
          </p:nvSpPr>
          <p:spPr>
            <a:xfrm>
              <a:off x="1727587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498330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29557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4065704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4873159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5650104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3535445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3" name="tx88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3364457" y="3643991"/>
              <a:ext cx="426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ITCD</a:t>
              </a:r>
            </a:p>
          </p:txBody>
        </p:sp>
        <p:sp>
          <p:nvSpPr>
            <p:cNvPr id="95" name="rc90"/>
            <p:cNvSpPr/>
            <p:nvPr/>
          </p:nvSpPr>
          <p:spPr>
            <a:xfrm>
              <a:off x="60350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484886" y="5587380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484886" y="5169307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484886" y="4751234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484886" y="4333162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484886" y="3915089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6710657" y="3968988"/>
              <a:ext cx="4515422" cy="1618364"/>
            </a:xfrm>
            <a:custGeom>
              <a:avLst/>
              <a:pathLst>
                <a:path w="4515422" h="1618364">
                  <a:moveTo>
                    <a:pt x="0" y="1618364"/>
                  </a:moveTo>
                  <a:lnTo>
                    <a:pt x="417845" y="1613443"/>
                  </a:lnTo>
                  <a:lnTo>
                    <a:pt x="808732" y="1255463"/>
                  </a:lnTo>
                  <a:lnTo>
                    <a:pt x="1226577" y="936956"/>
                  </a:lnTo>
                  <a:lnTo>
                    <a:pt x="1630943" y="764171"/>
                  </a:lnTo>
                  <a:lnTo>
                    <a:pt x="2048788" y="634789"/>
                  </a:lnTo>
                  <a:lnTo>
                    <a:pt x="2453154" y="519209"/>
                  </a:lnTo>
                  <a:lnTo>
                    <a:pt x="2870999" y="389763"/>
                  </a:lnTo>
                  <a:lnTo>
                    <a:pt x="3288845" y="262408"/>
                  </a:lnTo>
                  <a:lnTo>
                    <a:pt x="3693211" y="162442"/>
                  </a:lnTo>
                  <a:lnTo>
                    <a:pt x="4111056" y="76259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6710657" y="4549460"/>
              <a:ext cx="2453154" cy="973180"/>
            </a:xfrm>
            <a:custGeom>
              <a:avLst/>
              <a:pathLst>
                <a:path w="2453154" h="973180">
                  <a:moveTo>
                    <a:pt x="0" y="973180"/>
                  </a:moveTo>
                  <a:lnTo>
                    <a:pt x="417845" y="905070"/>
                  </a:lnTo>
                  <a:lnTo>
                    <a:pt x="808732" y="742782"/>
                  </a:lnTo>
                  <a:lnTo>
                    <a:pt x="1226577" y="527078"/>
                  </a:lnTo>
                  <a:lnTo>
                    <a:pt x="1630943" y="298275"/>
                  </a:lnTo>
                  <a:lnTo>
                    <a:pt x="2048788" y="141951"/>
                  </a:lnTo>
                  <a:lnTo>
                    <a:pt x="245315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6710657" y="4204387"/>
              <a:ext cx="4515422" cy="1318253"/>
            </a:xfrm>
            <a:custGeom>
              <a:avLst/>
              <a:pathLst>
                <a:path w="4515422" h="1318253">
                  <a:moveTo>
                    <a:pt x="0" y="1318253"/>
                  </a:moveTo>
                  <a:lnTo>
                    <a:pt x="417845" y="1250257"/>
                  </a:lnTo>
                  <a:lnTo>
                    <a:pt x="808732" y="1089805"/>
                  </a:lnTo>
                  <a:lnTo>
                    <a:pt x="1226577" y="933699"/>
                  </a:lnTo>
                  <a:lnTo>
                    <a:pt x="1630943" y="750519"/>
                  </a:lnTo>
                  <a:lnTo>
                    <a:pt x="2048788" y="566262"/>
                  </a:lnTo>
                  <a:lnTo>
                    <a:pt x="2453154" y="414280"/>
                  </a:lnTo>
                  <a:lnTo>
                    <a:pt x="2870999" y="298995"/>
                  </a:lnTo>
                  <a:lnTo>
                    <a:pt x="3288845" y="224930"/>
                  </a:lnTo>
                  <a:lnTo>
                    <a:pt x="3693211" y="154059"/>
                  </a:lnTo>
                  <a:lnTo>
                    <a:pt x="4111056" y="92577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4" name="tx99"/>
            <p:cNvSpPr/>
            <p:nvPr/>
          </p:nvSpPr>
          <p:spPr>
            <a:xfrm>
              <a:off x="6354449" y="554189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6117277" y="512382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6117277" y="470575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6117277" y="428768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6273130" y="38710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09" name="pl104"/>
            <p:cNvSpPr/>
            <p:nvPr/>
          </p:nvSpPr>
          <p:spPr>
            <a:xfrm>
              <a:off x="6450091" y="55873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6450091" y="5169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6450091" y="47512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6450091" y="4333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6450091" y="39150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71285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937234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875944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95816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104038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1122607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5"/>
            <p:cNvSpPr/>
            <p:nvPr/>
          </p:nvSpPr>
          <p:spPr>
            <a:xfrm>
              <a:off x="704718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7849128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867809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94799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1031912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11127793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92602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379098" y="3646223"/>
              <a:ext cx="1178540" cy="133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FUNDEINFRA</a:t>
              </a:r>
            </a:p>
          </p:txBody>
        </p:sp>
        <p:sp>
          <p:nvSpPr>
            <p:cNvPr id="128" name="rc123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4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26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28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5" name="tx130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36" name="tx131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7" name="tx132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Macro Setores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01/08/2024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13593" y="2657980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13593" y="2160800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13593" y="1663619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9049" y="1683190"/>
              <a:ext cx="1509106" cy="1385999"/>
            </a:xfrm>
            <a:custGeom>
              <a:avLst/>
              <a:pathLst>
                <a:path w="1509106" h="1385999">
                  <a:moveTo>
                    <a:pt x="0" y="1385999"/>
                  </a:moveTo>
                  <a:lnTo>
                    <a:pt x="139648" y="1292869"/>
                  </a:lnTo>
                  <a:lnTo>
                    <a:pt x="270287" y="1198457"/>
                  </a:lnTo>
                  <a:lnTo>
                    <a:pt x="409936" y="1093623"/>
                  </a:lnTo>
                  <a:lnTo>
                    <a:pt x="545080" y="972527"/>
                  </a:lnTo>
                  <a:lnTo>
                    <a:pt x="684728" y="841659"/>
                  </a:lnTo>
                  <a:lnTo>
                    <a:pt x="819872" y="718023"/>
                  </a:lnTo>
                  <a:lnTo>
                    <a:pt x="959521" y="571066"/>
                  </a:lnTo>
                  <a:lnTo>
                    <a:pt x="1099170" y="416408"/>
                  </a:lnTo>
                  <a:lnTo>
                    <a:pt x="1234314" y="268507"/>
                  </a:lnTo>
                  <a:lnTo>
                    <a:pt x="1373962" y="131947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9049" y="2106375"/>
              <a:ext cx="819872" cy="921233"/>
            </a:xfrm>
            <a:custGeom>
              <a:avLst/>
              <a:pathLst>
                <a:path w="819872" h="921233">
                  <a:moveTo>
                    <a:pt x="0" y="921233"/>
                  </a:moveTo>
                  <a:lnTo>
                    <a:pt x="139648" y="785899"/>
                  </a:lnTo>
                  <a:lnTo>
                    <a:pt x="270287" y="642555"/>
                  </a:lnTo>
                  <a:lnTo>
                    <a:pt x="409936" y="485899"/>
                  </a:lnTo>
                  <a:lnTo>
                    <a:pt x="545080" y="341200"/>
                  </a:lnTo>
                  <a:lnTo>
                    <a:pt x="684728" y="178284"/>
                  </a:lnTo>
                  <a:lnTo>
                    <a:pt x="819872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089049" y="1450825"/>
              <a:ext cx="1509106" cy="1577080"/>
            </a:xfrm>
            <a:custGeom>
              <a:avLst/>
              <a:pathLst>
                <a:path w="1509106" h="1577080">
                  <a:moveTo>
                    <a:pt x="0" y="1577080"/>
                  </a:moveTo>
                  <a:lnTo>
                    <a:pt x="139648" y="1441827"/>
                  </a:lnTo>
                  <a:lnTo>
                    <a:pt x="270287" y="1302236"/>
                  </a:lnTo>
                  <a:lnTo>
                    <a:pt x="409936" y="1162162"/>
                  </a:lnTo>
                  <a:lnTo>
                    <a:pt x="545080" y="1016245"/>
                  </a:lnTo>
                  <a:lnTo>
                    <a:pt x="684728" y="870864"/>
                  </a:lnTo>
                  <a:lnTo>
                    <a:pt x="819872" y="723091"/>
                  </a:lnTo>
                  <a:lnTo>
                    <a:pt x="959521" y="572095"/>
                  </a:lnTo>
                  <a:lnTo>
                    <a:pt x="1099170" y="421320"/>
                  </a:lnTo>
                  <a:lnTo>
                    <a:pt x="1234314" y="276234"/>
                  </a:lnTo>
                  <a:lnTo>
                    <a:pt x="1373962" y="138362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801837" y="261398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801837" y="2117163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801837" y="1618137"/>
              <a:ext cx="14912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6B</a:t>
              </a:r>
            </a:p>
          </p:txBody>
        </p:sp>
        <p:sp>
          <p:nvSpPr>
            <p:cNvPr id="19" name="pl14"/>
            <p:cNvSpPr/>
            <p:nvPr/>
          </p:nvSpPr>
          <p:spPr>
            <a:xfrm>
              <a:off x="978799" y="26579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978799" y="21608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978799" y="1663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22869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49898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77377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204857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32336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25981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114737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41087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1692428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1946861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23862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2499869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1801260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5" name="tx30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1188163" y="1095020"/>
              <a:ext cx="1310878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37" name="rc32"/>
            <p:cNvSpPr/>
            <p:nvPr/>
          </p:nvSpPr>
          <p:spPr>
            <a:xfrm>
              <a:off x="274320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3030740" y="2881730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3030740" y="2556090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3030740" y="2230450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3030740" y="190481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3030740" y="157917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114259" y="1568667"/>
              <a:ext cx="1670391" cy="1500522"/>
            </a:xfrm>
            <a:custGeom>
              <a:avLst/>
              <a:pathLst>
                <a:path w="1670391" h="1500522">
                  <a:moveTo>
                    <a:pt x="0" y="1500522"/>
                  </a:moveTo>
                  <a:lnTo>
                    <a:pt x="154573" y="1371382"/>
                  </a:lnTo>
                  <a:lnTo>
                    <a:pt x="299174" y="1250498"/>
                  </a:lnTo>
                  <a:lnTo>
                    <a:pt x="453748" y="1107338"/>
                  </a:lnTo>
                  <a:lnTo>
                    <a:pt x="603335" y="985689"/>
                  </a:lnTo>
                  <a:lnTo>
                    <a:pt x="757909" y="854851"/>
                  </a:lnTo>
                  <a:lnTo>
                    <a:pt x="907496" y="717620"/>
                  </a:lnTo>
                  <a:lnTo>
                    <a:pt x="1062069" y="583435"/>
                  </a:lnTo>
                  <a:lnTo>
                    <a:pt x="1216643" y="436929"/>
                  </a:lnTo>
                  <a:lnTo>
                    <a:pt x="1366230" y="285794"/>
                  </a:lnTo>
                  <a:lnTo>
                    <a:pt x="1520804" y="143522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3114259" y="2173843"/>
              <a:ext cx="907496" cy="890921"/>
            </a:xfrm>
            <a:custGeom>
              <a:avLst/>
              <a:pathLst>
                <a:path w="907496" h="890921">
                  <a:moveTo>
                    <a:pt x="0" y="890921"/>
                  </a:moveTo>
                  <a:lnTo>
                    <a:pt x="154573" y="758038"/>
                  </a:lnTo>
                  <a:lnTo>
                    <a:pt x="299174" y="630795"/>
                  </a:lnTo>
                  <a:lnTo>
                    <a:pt x="453748" y="476043"/>
                  </a:lnTo>
                  <a:lnTo>
                    <a:pt x="603335" y="323069"/>
                  </a:lnTo>
                  <a:lnTo>
                    <a:pt x="757909" y="166501"/>
                  </a:lnTo>
                  <a:lnTo>
                    <a:pt x="90749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3114259" y="1450825"/>
              <a:ext cx="1670391" cy="1611210"/>
            </a:xfrm>
            <a:custGeom>
              <a:avLst/>
              <a:pathLst>
                <a:path w="1670391" h="1611210">
                  <a:moveTo>
                    <a:pt x="0" y="1611210"/>
                  </a:moveTo>
                  <a:lnTo>
                    <a:pt x="154573" y="1476561"/>
                  </a:lnTo>
                  <a:lnTo>
                    <a:pt x="299174" y="1340149"/>
                  </a:lnTo>
                  <a:lnTo>
                    <a:pt x="453748" y="1193902"/>
                  </a:lnTo>
                  <a:lnTo>
                    <a:pt x="603335" y="1057258"/>
                  </a:lnTo>
                  <a:lnTo>
                    <a:pt x="757909" y="913291"/>
                  </a:lnTo>
                  <a:lnTo>
                    <a:pt x="907496" y="766186"/>
                  </a:lnTo>
                  <a:lnTo>
                    <a:pt x="1062069" y="618304"/>
                  </a:lnTo>
                  <a:lnTo>
                    <a:pt x="1216643" y="466478"/>
                  </a:lnTo>
                  <a:lnTo>
                    <a:pt x="1366230" y="313059"/>
                  </a:lnTo>
                  <a:lnTo>
                    <a:pt x="1520804" y="157894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2818984" y="283773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818984" y="25120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818984" y="2184909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2818984" y="186117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818984" y="1534046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51" name="pl46"/>
            <p:cNvSpPr/>
            <p:nvPr/>
          </p:nvSpPr>
          <p:spPr>
            <a:xfrm>
              <a:off x="2995945" y="28817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2995945" y="2556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2995945" y="22304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2995945" y="1904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2995945" y="15791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326883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356800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38721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417632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448049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478465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318751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347990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37908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407462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439574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468636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390711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3182261" y="1125828"/>
              <a:ext cx="153438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ATAC. E DISTRIB.</a:t>
              </a:r>
            </a:p>
          </p:txBody>
        </p:sp>
        <p:sp>
          <p:nvSpPr>
            <p:cNvPr id="70" name="rc65"/>
            <p:cNvSpPr/>
            <p:nvPr/>
          </p:nvSpPr>
          <p:spPr>
            <a:xfrm>
              <a:off x="493776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225300" y="2821508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5225300" y="241710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225300" y="201269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5225300" y="1608287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308819" y="1546695"/>
              <a:ext cx="1670391" cy="1522494"/>
            </a:xfrm>
            <a:custGeom>
              <a:avLst/>
              <a:pathLst>
                <a:path w="1670391" h="1522494">
                  <a:moveTo>
                    <a:pt x="0" y="1522494"/>
                  </a:moveTo>
                  <a:lnTo>
                    <a:pt x="154573" y="1381608"/>
                  </a:lnTo>
                  <a:lnTo>
                    <a:pt x="299174" y="1253525"/>
                  </a:lnTo>
                  <a:lnTo>
                    <a:pt x="453748" y="1123769"/>
                  </a:lnTo>
                  <a:lnTo>
                    <a:pt x="603335" y="979216"/>
                  </a:lnTo>
                  <a:lnTo>
                    <a:pt x="757909" y="842017"/>
                  </a:lnTo>
                  <a:lnTo>
                    <a:pt x="907496" y="705321"/>
                  </a:lnTo>
                  <a:lnTo>
                    <a:pt x="1062069" y="560997"/>
                  </a:lnTo>
                  <a:lnTo>
                    <a:pt x="1216643" y="419802"/>
                  </a:lnTo>
                  <a:lnTo>
                    <a:pt x="1366230" y="285684"/>
                  </a:lnTo>
                  <a:lnTo>
                    <a:pt x="1520804" y="149296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5308819" y="2105537"/>
              <a:ext cx="907496" cy="943890"/>
            </a:xfrm>
            <a:custGeom>
              <a:avLst/>
              <a:pathLst>
                <a:path w="907496" h="943890">
                  <a:moveTo>
                    <a:pt x="0" y="943890"/>
                  </a:moveTo>
                  <a:lnTo>
                    <a:pt x="154573" y="802783"/>
                  </a:lnTo>
                  <a:lnTo>
                    <a:pt x="299174" y="677301"/>
                  </a:lnTo>
                  <a:lnTo>
                    <a:pt x="453748" y="511991"/>
                  </a:lnTo>
                  <a:lnTo>
                    <a:pt x="603335" y="345542"/>
                  </a:lnTo>
                  <a:lnTo>
                    <a:pt x="757909" y="178939"/>
                  </a:lnTo>
                  <a:lnTo>
                    <a:pt x="90749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5308819" y="1450825"/>
              <a:ext cx="1670391" cy="1597590"/>
            </a:xfrm>
            <a:custGeom>
              <a:avLst/>
              <a:pathLst>
                <a:path w="1670391" h="1597590">
                  <a:moveTo>
                    <a:pt x="0" y="1597590"/>
                  </a:moveTo>
                  <a:lnTo>
                    <a:pt x="154573" y="1454748"/>
                  </a:lnTo>
                  <a:lnTo>
                    <a:pt x="299174" y="1322174"/>
                  </a:lnTo>
                  <a:lnTo>
                    <a:pt x="453748" y="1190197"/>
                  </a:lnTo>
                  <a:lnTo>
                    <a:pt x="603335" y="1053482"/>
                  </a:lnTo>
                  <a:lnTo>
                    <a:pt x="757909" y="909376"/>
                  </a:lnTo>
                  <a:lnTo>
                    <a:pt x="907496" y="767451"/>
                  </a:lnTo>
                  <a:lnTo>
                    <a:pt x="1062069" y="612452"/>
                  </a:lnTo>
                  <a:lnTo>
                    <a:pt x="1216643" y="463927"/>
                  </a:lnTo>
                  <a:lnTo>
                    <a:pt x="1366230" y="316382"/>
                  </a:lnTo>
                  <a:lnTo>
                    <a:pt x="1520804" y="162998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5013544" y="277751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013544" y="237310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5013544" y="1967153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013544" y="1564651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5190505" y="28215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5190505" y="24171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5190505" y="2012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190505" y="16082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546339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576256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60667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3708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7505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9792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538207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567446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59853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626918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659030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688092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61016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5646051" y="1125828"/>
              <a:ext cx="99592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VAREJISTA</a:t>
              </a:r>
            </a:p>
          </p:txBody>
        </p:sp>
        <p:sp>
          <p:nvSpPr>
            <p:cNvPr id="100" name="rc95"/>
            <p:cNvSpPr/>
            <p:nvPr/>
          </p:nvSpPr>
          <p:spPr>
            <a:xfrm>
              <a:off x="713232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7582166" y="2874394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7582166" y="255140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7582166" y="2228424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7582166" y="190543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7582166" y="1582453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7658308" y="1509406"/>
              <a:ext cx="1522840" cy="1559783"/>
            </a:xfrm>
            <a:custGeom>
              <a:avLst/>
              <a:pathLst>
                <a:path w="1522840" h="1559783">
                  <a:moveTo>
                    <a:pt x="0" y="1559783"/>
                  </a:moveTo>
                  <a:lnTo>
                    <a:pt x="140919" y="1425120"/>
                  </a:lnTo>
                  <a:lnTo>
                    <a:pt x="272747" y="1309613"/>
                  </a:lnTo>
                  <a:lnTo>
                    <a:pt x="413667" y="1163258"/>
                  </a:lnTo>
                  <a:lnTo>
                    <a:pt x="550040" y="1026299"/>
                  </a:lnTo>
                  <a:lnTo>
                    <a:pt x="690960" y="893704"/>
                  </a:lnTo>
                  <a:lnTo>
                    <a:pt x="827334" y="746633"/>
                  </a:lnTo>
                  <a:lnTo>
                    <a:pt x="968253" y="604400"/>
                  </a:lnTo>
                  <a:lnTo>
                    <a:pt x="1109173" y="449277"/>
                  </a:lnTo>
                  <a:lnTo>
                    <a:pt x="1245547" y="296755"/>
                  </a:lnTo>
                  <a:lnTo>
                    <a:pt x="1386466" y="161675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658308" y="2052564"/>
              <a:ext cx="827334" cy="995978"/>
            </a:xfrm>
            <a:custGeom>
              <a:avLst/>
              <a:pathLst>
                <a:path w="827334" h="995978">
                  <a:moveTo>
                    <a:pt x="0" y="995978"/>
                  </a:moveTo>
                  <a:lnTo>
                    <a:pt x="140919" y="859577"/>
                  </a:lnTo>
                  <a:lnTo>
                    <a:pt x="272747" y="716241"/>
                  </a:lnTo>
                  <a:lnTo>
                    <a:pt x="413667" y="562445"/>
                  </a:lnTo>
                  <a:lnTo>
                    <a:pt x="550040" y="379043"/>
                  </a:lnTo>
                  <a:lnTo>
                    <a:pt x="690960" y="210947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7658308" y="1450825"/>
              <a:ext cx="1522840" cy="1597489"/>
            </a:xfrm>
            <a:custGeom>
              <a:avLst/>
              <a:pathLst>
                <a:path w="1522840" h="1597489">
                  <a:moveTo>
                    <a:pt x="0" y="1597489"/>
                  </a:moveTo>
                  <a:lnTo>
                    <a:pt x="140919" y="1460592"/>
                  </a:lnTo>
                  <a:lnTo>
                    <a:pt x="272747" y="1324749"/>
                  </a:lnTo>
                  <a:lnTo>
                    <a:pt x="413667" y="1176311"/>
                  </a:lnTo>
                  <a:lnTo>
                    <a:pt x="550040" y="1039008"/>
                  </a:lnTo>
                  <a:lnTo>
                    <a:pt x="690960" y="891717"/>
                  </a:lnTo>
                  <a:lnTo>
                    <a:pt x="827334" y="742618"/>
                  </a:lnTo>
                  <a:lnTo>
                    <a:pt x="968253" y="595508"/>
                  </a:lnTo>
                  <a:lnTo>
                    <a:pt x="1109173" y="443889"/>
                  </a:lnTo>
                  <a:lnTo>
                    <a:pt x="1245547" y="294911"/>
                  </a:lnTo>
                  <a:lnTo>
                    <a:pt x="1386466" y="15023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7214557" y="282891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10" name="tx105"/>
            <p:cNvSpPr/>
            <p:nvPr/>
          </p:nvSpPr>
          <p:spPr>
            <a:xfrm>
              <a:off x="7214557" y="250592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7214557" y="2182882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112" name="tx107"/>
            <p:cNvSpPr/>
            <p:nvPr/>
          </p:nvSpPr>
          <p:spPr>
            <a:xfrm>
              <a:off x="7214557" y="185995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113" name="tx108"/>
            <p:cNvSpPr/>
            <p:nvPr/>
          </p:nvSpPr>
          <p:spPr>
            <a:xfrm>
              <a:off x="7214557" y="153697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14" name="pl109"/>
            <p:cNvSpPr/>
            <p:nvPr/>
          </p:nvSpPr>
          <p:spPr>
            <a:xfrm>
              <a:off x="7547371" y="28743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547371" y="25514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7547371" y="22284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7547371" y="1905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7547371" y="15824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7799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5"/>
            <p:cNvSpPr/>
            <p:nvPr/>
          </p:nvSpPr>
          <p:spPr>
            <a:xfrm>
              <a:off x="807197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16"/>
            <p:cNvSpPr/>
            <p:nvPr/>
          </p:nvSpPr>
          <p:spPr>
            <a:xfrm>
              <a:off x="83492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17"/>
            <p:cNvSpPr/>
            <p:nvPr/>
          </p:nvSpPr>
          <p:spPr>
            <a:xfrm>
              <a:off x="862656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89038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19"/>
            <p:cNvSpPr/>
            <p:nvPr/>
          </p:nvSpPr>
          <p:spPr>
            <a:xfrm>
              <a:off x="918114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0"/>
            <p:cNvSpPr/>
            <p:nvPr/>
          </p:nvSpPr>
          <p:spPr>
            <a:xfrm>
              <a:off x="7717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798386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2679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852485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881911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908286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3773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32" name="tx127"/>
            <p:cNvSpPr/>
            <p:nvPr/>
          </p:nvSpPr>
          <p:spPr>
            <a:xfrm>
              <a:off x="7723748" y="1064034"/>
              <a:ext cx="1391959" cy="197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133" name="rc128"/>
            <p:cNvSpPr/>
            <p:nvPr/>
          </p:nvSpPr>
          <p:spPr>
            <a:xfrm>
              <a:off x="932688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9776726" y="2731773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9776726" y="231003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9776726" y="1888288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9776726" y="146654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9852868" y="2017609"/>
              <a:ext cx="1522840" cy="1051580"/>
            </a:xfrm>
            <a:custGeom>
              <a:avLst/>
              <a:pathLst>
                <a:path w="1522840" h="1051580">
                  <a:moveTo>
                    <a:pt x="0" y="1051580"/>
                  </a:moveTo>
                  <a:lnTo>
                    <a:pt x="140919" y="966032"/>
                  </a:lnTo>
                  <a:lnTo>
                    <a:pt x="272747" y="885084"/>
                  </a:lnTo>
                  <a:lnTo>
                    <a:pt x="413667" y="784928"/>
                  </a:lnTo>
                  <a:lnTo>
                    <a:pt x="550040" y="680102"/>
                  </a:lnTo>
                  <a:lnTo>
                    <a:pt x="690960" y="597035"/>
                  </a:lnTo>
                  <a:lnTo>
                    <a:pt x="827334" y="513745"/>
                  </a:lnTo>
                  <a:lnTo>
                    <a:pt x="968253" y="430824"/>
                  </a:lnTo>
                  <a:lnTo>
                    <a:pt x="1109173" y="331847"/>
                  </a:lnTo>
                  <a:lnTo>
                    <a:pt x="1245547" y="231538"/>
                  </a:lnTo>
                  <a:lnTo>
                    <a:pt x="1386466" y="11990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9852868" y="2369950"/>
              <a:ext cx="827334" cy="674966"/>
            </a:xfrm>
            <a:custGeom>
              <a:avLst/>
              <a:pathLst>
                <a:path w="827334" h="674966">
                  <a:moveTo>
                    <a:pt x="0" y="674966"/>
                  </a:moveTo>
                  <a:lnTo>
                    <a:pt x="140919" y="567692"/>
                  </a:lnTo>
                  <a:lnTo>
                    <a:pt x="272747" y="486286"/>
                  </a:lnTo>
                  <a:lnTo>
                    <a:pt x="413667" y="378083"/>
                  </a:lnTo>
                  <a:lnTo>
                    <a:pt x="550040" y="257752"/>
                  </a:lnTo>
                  <a:lnTo>
                    <a:pt x="690960" y="120474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9852868" y="1450825"/>
              <a:ext cx="1522840" cy="1562353"/>
            </a:xfrm>
            <a:custGeom>
              <a:avLst/>
              <a:pathLst>
                <a:path w="1522840" h="1562353">
                  <a:moveTo>
                    <a:pt x="0" y="1562353"/>
                  </a:moveTo>
                  <a:lnTo>
                    <a:pt x="140919" y="1425212"/>
                  </a:lnTo>
                  <a:lnTo>
                    <a:pt x="272747" y="1287360"/>
                  </a:lnTo>
                  <a:lnTo>
                    <a:pt x="413667" y="1147466"/>
                  </a:lnTo>
                  <a:lnTo>
                    <a:pt x="550040" y="1005536"/>
                  </a:lnTo>
                  <a:lnTo>
                    <a:pt x="690960" y="862399"/>
                  </a:lnTo>
                  <a:lnTo>
                    <a:pt x="827334" y="722487"/>
                  </a:lnTo>
                  <a:lnTo>
                    <a:pt x="968253" y="582236"/>
                  </a:lnTo>
                  <a:lnTo>
                    <a:pt x="1109173" y="443273"/>
                  </a:lnTo>
                  <a:lnTo>
                    <a:pt x="1245547" y="300156"/>
                  </a:lnTo>
                  <a:lnTo>
                    <a:pt x="1386466" y="151377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1" name="tx136"/>
            <p:cNvSpPr/>
            <p:nvPr/>
          </p:nvSpPr>
          <p:spPr>
            <a:xfrm>
              <a:off x="9409117" y="268629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9463290" y="2264548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1.0B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9463290" y="1842806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1.5B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9463290" y="1421063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2.0B</a:t>
              </a:r>
            </a:p>
          </p:txBody>
        </p:sp>
        <p:sp>
          <p:nvSpPr>
            <p:cNvPr id="145" name="pl140"/>
            <p:cNvSpPr/>
            <p:nvPr/>
          </p:nvSpPr>
          <p:spPr>
            <a:xfrm>
              <a:off x="9741931" y="27317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1"/>
            <p:cNvSpPr/>
            <p:nvPr/>
          </p:nvSpPr>
          <p:spPr>
            <a:xfrm>
              <a:off x="9741931" y="23100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2"/>
            <p:cNvSpPr/>
            <p:nvPr/>
          </p:nvSpPr>
          <p:spPr>
            <a:xfrm>
              <a:off x="9741931" y="18882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3"/>
            <p:cNvSpPr/>
            <p:nvPr/>
          </p:nvSpPr>
          <p:spPr>
            <a:xfrm>
              <a:off x="9741931" y="14665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4"/>
            <p:cNvSpPr/>
            <p:nvPr/>
          </p:nvSpPr>
          <p:spPr>
            <a:xfrm>
              <a:off x="99937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5"/>
            <p:cNvSpPr/>
            <p:nvPr/>
          </p:nvSpPr>
          <p:spPr>
            <a:xfrm>
              <a:off x="1026653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6"/>
            <p:cNvSpPr/>
            <p:nvPr/>
          </p:nvSpPr>
          <p:spPr>
            <a:xfrm>
              <a:off x="105438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47"/>
            <p:cNvSpPr/>
            <p:nvPr/>
          </p:nvSpPr>
          <p:spPr>
            <a:xfrm>
              <a:off x="1082112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1109841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49"/>
            <p:cNvSpPr/>
            <p:nvPr/>
          </p:nvSpPr>
          <p:spPr>
            <a:xfrm>
              <a:off x="1137570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0"/>
            <p:cNvSpPr/>
            <p:nvPr/>
          </p:nvSpPr>
          <p:spPr>
            <a:xfrm>
              <a:off x="991246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56" name="tx151"/>
            <p:cNvSpPr/>
            <p:nvPr/>
          </p:nvSpPr>
          <p:spPr>
            <a:xfrm>
              <a:off x="1017842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57" name="tx152"/>
            <p:cNvSpPr/>
            <p:nvPr/>
          </p:nvSpPr>
          <p:spPr>
            <a:xfrm>
              <a:off x="104624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58" name="tx153"/>
            <p:cNvSpPr/>
            <p:nvPr/>
          </p:nvSpPr>
          <p:spPr>
            <a:xfrm>
              <a:off x="1071941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59" name="tx154"/>
            <p:cNvSpPr/>
            <p:nvPr/>
          </p:nvSpPr>
          <p:spPr>
            <a:xfrm>
              <a:off x="1101367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60" name="tx155"/>
            <p:cNvSpPr/>
            <p:nvPr/>
          </p:nvSpPr>
          <p:spPr>
            <a:xfrm>
              <a:off x="1127742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61" name="tx156"/>
            <p:cNvSpPr/>
            <p:nvPr/>
          </p:nvSpPr>
          <p:spPr>
            <a:xfrm>
              <a:off x="1057194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62" name="tx157"/>
            <p:cNvSpPr/>
            <p:nvPr/>
          </p:nvSpPr>
          <p:spPr>
            <a:xfrm>
              <a:off x="9730160" y="1095020"/>
              <a:ext cx="1768256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163" name="rc158"/>
            <p:cNvSpPr/>
            <p:nvPr/>
          </p:nvSpPr>
          <p:spPr>
            <a:xfrm>
              <a:off x="54864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l159"/>
            <p:cNvSpPr/>
            <p:nvPr/>
          </p:nvSpPr>
          <p:spPr>
            <a:xfrm>
              <a:off x="1175899" y="5656243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0"/>
            <p:cNvSpPr/>
            <p:nvPr/>
          </p:nvSpPr>
          <p:spPr>
            <a:xfrm>
              <a:off x="1175899" y="5061087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1"/>
            <p:cNvSpPr/>
            <p:nvPr/>
          </p:nvSpPr>
          <p:spPr>
            <a:xfrm>
              <a:off x="1175899" y="4465931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2"/>
            <p:cNvSpPr/>
            <p:nvPr/>
          </p:nvSpPr>
          <p:spPr>
            <a:xfrm>
              <a:off x="1243977" y="3968988"/>
              <a:ext cx="1361555" cy="1554175"/>
            </a:xfrm>
            <a:custGeom>
              <a:avLst/>
              <a:pathLst>
                <a:path w="1361555" h="1554175">
                  <a:moveTo>
                    <a:pt x="0" y="1554175"/>
                  </a:moveTo>
                  <a:lnTo>
                    <a:pt x="125994" y="1414411"/>
                  </a:lnTo>
                  <a:lnTo>
                    <a:pt x="243860" y="1280249"/>
                  </a:lnTo>
                  <a:lnTo>
                    <a:pt x="369855" y="1148636"/>
                  </a:lnTo>
                  <a:lnTo>
                    <a:pt x="491785" y="1005032"/>
                  </a:lnTo>
                  <a:lnTo>
                    <a:pt x="617780" y="856148"/>
                  </a:lnTo>
                  <a:lnTo>
                    <a:pt x="739710" y="694397"/>
                  </a:lnTo>
                  <a:lnTo>
                    <a:pt x="865705" y="521958"/>
                  </a:lnTo>
                  <a:lnTo>
                    <a:pt x="991700" y="374269"/>
                  </a:lnTo>
                  <a:lnTo>
                    <a:pt x="1113630" y="235885"/>
                  </a:lnTo>
                  <a:lnTo>
                    <a:pt x="1239625" y="113111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3"/>
            <p:cNvSpPr/>
            <p:nvPr/>
          </p:nvSpPr>
          <p:spPr>
            <a:xfrm>
              <a:off x="1243977" y="4328098"/>
              <a:ext cx="739710" cy="1202502"/>
            </a:xfrm>
            <a:custGeom>
              <a:avLst/>
              <a:pathLst>
                <a:path w="739710" h="1202502">
                  <a:moveTo>
                    <a:pt x="0" y="1202502"/>
                  </a:moveTo>
                  <a:lnTo>
                    <a:pt x="125994" y="1082824"/>
                  </a:lnTo>
                  <a:lnTo>
                    <a:pt x="243860" y="980987"/>
                  </a:lnTo>
                  <a:lnTo>
                    <a:pt x="369855" y="871101"/>
                  </a:lnTo>
                  <a:lnTo>
                    <a:pt x="491785" y="726823"/>
                  </a:lnTo>
                  <a:lnTo>
                    <a:pt x="617780" y="575742"/>
                  </a:lnTo>
                  <a:lnTo>
                    <a:pt x="73971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4"/>
            <p:cNvSpPr/>
            <p:nvPr/>
          </p:nvSpPr>
          <p:spPr>
            <a:xfrm>
              <a:off x="1243977" y="4771399"/>
              <a:ext cx="1361555" cy="815953"/>
            </a:xfrm>
            <a:custGeom>
              <a:avLst/>
              <a:pathLst>
                <a:path w="1361555" h="815953">
                  <a:moveTo>
                    <a:pt x="0" y="815953"/>
                  </a:moveTo>
                  <a:lnTo>
                    <a:pt x="125994" y="752397"/>
                  </a:lnTo>
                  <a:lnTo>
                    <a:pt x="243860" y="681057"/>
                  </a:lnTo>
                  <a:lnTo>
                    <a:pt x="369855" y="611996"/>
                  </a:lnTo>
                  <a:lnTo>
                    <a:pt x="491785" y="534444"/>
                  </a:lnTo>
                  <a:lnTo>
                    <a:pt x="617780" y="458392"/>
                  </a:lnTo>
                  <a:lnTo>
                    <a:pt x="739710" y="378724"/>
                  </a:lnTo>
                  <a:lnTo>
                    <a:pt x="865705" y="297424"/>
                  </a:lnTo>
                  <a:lnTo>
                    <a:pt x="991700" y="215763"/>
                  </a:lnTo>
                  <a:lnTo>
                    <a:pt x="1113630" y="139106"/>
                  </a:lnTo>
                  <a:lnTo>
                    <a:pt x="1239625" y="68256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0" name="tx165"/>
            <p:cNvSpPr/>
            <p:nvPr/>
          </p:nvSpPr>
          <p:spPr>
            <a:xfrm>
              <a:off x="1045463" y="5610761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1" name="tx166"/>
            <p:cNvSpPr/>
            <p:nvPr/>
          </p:nvSpPr>
          <p:spPr>
            <a:xfrm>
              <a:off x="876097" y="5015605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172" name="tx167"/>
            <p:cNvSpPr/>
            <p:nvPr/>
          </p:nvSpPr>
          <p:spPr>
            <a:xfrm>
              <a:off x="808290" y="442044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73" name="pl168"/>
            <p:cNvSpPr/>
            <p:nvPr/>
          </p:nvSpPr>
          <p:spPr>
            <a:xfrm>
              <a:off x="1141105" y="56562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69"/>
            <p:cNvSpPr/>
            <p:nvPr/>
          </p:nvSpPr>
          <p:spPr>
            <a:xfrm>
              <a:off x="1141105" y="5061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0"/>
            <p:cNvSpPr/>
            <p:nvPr/>
          </p:nvSpPr>
          <p:spPr>
            <a:xfrm>
              <a:off x="1141105" y="4465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1"/>
            <p:cNvSpPr/>
            <p:nvPr/>
          </p:nvSpPr>
          <p:spPr>
            <a:xfrm>
              <a:off x="136997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2"/>
            <p:cNvSpPr/>
            <p:nvPr/>
          </p:nvSpPr>
          <p:spPr>
            <a:xfrm>
              <a:off x="161383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3"/>
            <p:cNvSpPr/>
            <p:nvPr/>
          </p:nvSpPr>
          <p:spPr>
            <a:xfrm>
              <a:off x="18617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4"/>
            <p:cNvSpPr/>
            <p:nvPr/>
          </p:nvSpPr>
          <p:spPr>
            <a:xfrm>
              <a:off x="210968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5"/>
            <p:cNvSpPr/>
            <p:nvPr/>
          </p:nvSpPr>
          <p:spPr>
            <a:xfrm>
              <a:off x="23576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6"/>
            <p:cNvSpPr/>
            <p:nvPr/>
          </p:nvSpPr>
          <p:spPr>
            <a:xfrm>
              <a:off x="26055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77"/>
            <p:cNvSpPr/>
            <p:nvPr/>
          </p:nvSpPr>
          <p:spPr>
            <a:xfrm>
              <a:off x="128865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83" name="tx178"/>
            <p:cNvSpPr/>
            <p:nvPr/>
          </p:nvSpPr>
          <p:spPr>
            <a:xfrm>
              <a:off x="1525726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84" name="tx179"/>
            <p:cNvSpPr/>
            <p:nvPr/>
          </p:nvSpPr>
          <p:spPr>
            <a:xfrm>
              <a:off x="1780408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200797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227286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2507247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88" name="tx183"/>
            <p:cNvSpPr/>
            <p:nvPr/>
          </p:nvSpPr>
          <p:spPr>
            <a:xfrm>
              <a:off x="18824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89" name="tx184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90" name="tx185"/>
            <p:cNvSpPr/>
            <p:nvPr/>
          </p:nvSpPr>
          <p:spPr>
            <a:xfrm>
              <a:off x="989906" y="3613183"/>
              <a:ext cx="186969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EXT. MIN. OU FÓSSIL</a:t>
              </a:r>
            </a:p>
          </p:txBody>
        </p:sp>
        <p:sp>
          <p:nvSpPr>
            <p:cNvPr id="191" name="rc186"/>
            <p:cNvSpPr/>
            <p:nvPr/>
          </p:nvSpPr>
          <p:spPr>
            <a:xfrm>
              <a:off x="274320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l187"/>
            <p:cNvSpPr/>
            <p:nvPr/>
          </p:nvSpPr>
          <p:spPr>
            <a:xfrm>
              <a:off x="3030740" y="5383726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88"/>
            <p:cNvSpPr/>
            <p:nvPr/>
          </p:nvSpPr>
          <p:spPr>
            <a:xfrm>
              <a:off x="3030740" y="5038108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89"/>
            <p:cNvSpPr/>
            <p:nvPr/>
          </p:nvSpPr>
          <p:spPr>
            <a:xfrm>
              <a:off x="3030740" y="4692490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0"/>
            <p:cNvSpPr/>
            <p:nvPr/>
          </p:nvSpPr>
          <p:spPr>
            <a:xfrm>
              <a:off x="3030740" y="434687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1"/>
            <p:cNvSpPr/>
            <p:nvPr/>
          </p:nvSpPr>
          <p:spPr>
            <a:xfrm>
              <a:off x="3030740" y="4001253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2"/>
            <p:cNvSpPr/>
            <p:nvPr/>
          </p:nvSpPr>
          <p:spPr>
            <a:xfrm>
              <a:off x="3114259" y="4029393"/>
              <a:ext cx="1670391" cy="1557959"/>
            </a:xfrm>
            <a:custGeom>
              <a:avLst/>
              <a:pathLst>
                <a:path w="1670391" h="1557959">
                  <a:moveTo>
                    <a:pt x="0" y="1557959"/>
                  </a:moveTo>
                  <a:lnTo>
                    <a:pt x="154573" y="1430947"/>
                  </a:lnTo>
                  <a:lnTo>
                    <a:pt x="299174" y="1308341"/>
                  </a:lnTo>
                  <a:lnTo>
                    <a:pt x="453748" y="1160338"/>
                  </a:lnTo>
                  <a:lnTo>
                    <a:pt x="603335" y="1027623"/>
                  </a:lnTo>
                  <a:lnTo>
                    <a:pt x="757909" y="889205"/>
                  </a:lnTo>
                  <a:lnTo>
                    <a:pt x="907496" y="748014"/>
                  </a:lnTo>
                  <a:lnTo>
                    <a:pt x="1062069" y="611214"/>
                  </a:lnTo>
                  <a:lnTo>
                    <a:pt x="1216643" y="458550"/>
                  </a:lnTo>
                  <a:lnTo>
                    <a:pt x="1366230" y="308252"/>
                  </a:lnTo>
                  <a:lnTo>
                    <a:pt x="1520804" y="156016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3"/>
            <p:cNvSpPr/>
            <p:nvPr/>
          </p:nvSpPr>
          <p:spPr>
            <a:xfrm>
              <a:off x="3114259" y="4603409"/>
              <a:ext cx="907496" cy="976248"/>
            </a:xfrm>
            <a:custGeom>
              <a:avLst/>
              <a:pathLst>
                <a:path w="907496" h="976248">
                  <a:moveTo>
                    <a:pt x="0" y="976248"/>
                  </a:moveTo>
                  <a:lnTo>
                    <a:pt x="154573" y="833435"/>
                  </a:lnTo>
                  <a:lnTo>
                    <a:pt x="299174" y="695330"/>
                  </a:lnTo>
                  <a:lnTo>
                    <a:pt x="453748" y="523257"/>
                  </a:lnTo>
                  <a:lnTo>
                    <a:pt x="603335" y="368939"/>
                  </a:lnTo>
                  <a:lnTo>
                    <a:pt x="757909" y="197473"/>
                  </a:lnTo>
                  <a:lnTo>
                    <a:pt x="90749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4"/>
            <p:cNvSpPr/>
            <p:nvPr/>
          </p:nvSpPr>
          <p:spPr>
            <a:xfrm>
              <a:off x="3114259" y="3968988"/>
              <a:ext cx="1670391" cy="1614148"/>
            </a:xfrm>
            <a:custGeom>
              <a:avLst/>
              <a:pathLst>
                <a:path w="1670391" h="1614148">
                  <a:moveTo>
                    <a:pt x="0" y="1614148"/>
                  </a:moveTo>
                  <a:lnTo>
                    <a:pt x="154573" y="1475200"/>
                  </a:lnTo>
                  <a:lnTo>
                    <a:pt x="299174" y="1337943"/>
                  </a:lnTo>
                  <a:lnTo>
                    <a:pt x="453748" y="1192726"/>
                  </a:lnTo>
                  <a:lnTo>
                    <a:pt x="603335" y="1053918"/>
                  </a:lnTo>
                  <a:lnTo>
                    <a:pt x="757909" y="905504"/>
                  </a:lnTo>
                  <a:lnTo>
                    <a:pt x="907496" y="758653"/>
                  </a:lnTo>
                  <a:lnTo>
                    <a:pt x="1062069" y="610346"/>
                  </a:lnTo>
                  <a:lnTo>
                    <a:pt x="1216643" y="458225"/>
                  </a:lnTo>
                  <a:lnTo>
                    <a:pt x="1366230" y="306511"/>
                  </a:lnTo>
                  <a:lnTo>
                    <a:pt x="1520804" y="154906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0" name="tx195"/>
            <p:cNvSpPr/>
            <p:nvPr/>
          </p:nvSpPr>
          <p:spPr>
            <a:xfrm>
              <a:off x="2818984" y="533973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01" name="tx196"/>
            <p:cNvSpPr/>
            <p:nvPr/>
          </p:nvSpPr>
          <p:spPr>
            <a:xfrm>
              <a:off x="2818984" y="4994114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2" name="tx197"/>
            <p:cNvSpPr/>
            <p:nvPr/>
          </p:nvSpPr>
          <p:spPr>
            <a:xfrm>
              <a:off x="2818984" y="464694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03" name="tx198"/>
            <p:cNvSpPr/>
            <p:nvPr/>
          </p:nvSpPr>
          <p:spPr>
            <a:xfrm>
              <a:off x="2818984" y="4303235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04" name="tx199"/>
            <p:cNvSpPr/>
            <p:nvPr/>
          </p:nvSpPr>
          <p:spPr>
            <a:xfrm>
              <a:off x="2818984" y="3956129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205" name="pl200"/>
            <p:cNvSpPr/>
            <p:nvPr/>
          </p:nvSpPr>
          <p:spPr>
            <a:xfrm>
              <a:off x="2995945" y="5383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1"/>
            <p:cNvSpPr/>
            <p:nvPr/>
          </p:nvSpPr>
          <p:spPr>
            <a:xfrm>
              <a:off x="2995945" y="50381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2"/>
            <p:cNvSpPr/>
            <p:nvPr/>
          </p:nvSpPr>
          <p:spPr>
            <a:xfrm>
              <a:off x="2995945" y="4692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3"/>
            <p:cNvSpPr/>
            <p:nvPr/>
          </p:nvSpPr>
          <p:spPr>
            <a:xfrm>
              <a:off x="2995945" y="4346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4"/>
            <p:cNvSpPr/>
            <p:nvPr/>
          </p:nvSpPr>
          <p:spPr>
            <a:xfrm>
              <a:off x="2995945" y="4001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5"/>
            <p:cNvSpPr/>
            <p:nvPr/>
          </p:nvSpPr>
          <p:spPr>
            <a:xfrm>
              <a:off x="32688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06"/>
            <p:cNvSpPr/>
            <p:nvPr/>
          </p:nvSpPr>
          <p:spPr>
            <a:xfrm>
              <a:off x="35680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07"/>
            <p:cNvSpPr/>
            <p:nvPr/>
          </p:nvSpPr>
          <p:spPr>
            <a:xfrm>
              <a:off x="38721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08"/>
            <p:cNvSpPr/>
            <p:nvPr/>
          </p:nvSpPr>
          <p:spPr>
            <a:xfrm>
              <a:off x="417632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09"/>
            <p:cNvSpPr/>
            <p:nvPr/>
          </p:nvSpPr>
          <p:spPr>
            <a:xfrm>
              <a:off x="44804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0"/>
            <p:cNvSpPr/>
            <p:nvPr/>
          </p:nvSpPr>
          <p:spPr>
            <a:xfrm>
              <a:off x="4784651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1"/>
            <p:cNvSpPr/>
            <p:nvPr/>
          </p:nvSpPr>
          <p:spPr>
            <a:xfrm>
              <a:off x="3187513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17" name="tx212"/>
            <p:cNvSpPr/>
            <p:nvPr/>
          </p:nvSpPr>
          <p:spPr>
            <a:xfrm>
              <a:off x="3479901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18" name="tx213"/>
            <p:cNvSpPr/>
            <p:nvPr/>
          </p:nvSpPr>
          <p:spPr>
            <a:xfrm>
              <a:off x="37908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19" name="tx214"/>
            <p:cNvSpPr/>
            <p:nvPr/>
          </p:nvSpPr>
          <p:spPr>
            <a:xfrm>
              <a:off x="4074620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20" name="tx215"/>
            <p:cNvSpPr/>
            <p:nvPr/>
          </p:nvSpPr>
          <p:spPr>
            <a:xfrm>
              <a:off x="4395747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21" name="tx216"/>
            <p:cNvSpPr/>
            <p:nvPr/>
          </p:nvSpPr>
          <p:spPr>
            <a:xfrm>
              <a:off x="4686365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22" name="tx217"/>
            <p:cNvSpPr/>
            <p:nvPr/>
          </p:nvSpPr>
          <p:spPr>
            <a:xfrm>
              <a:off x="39071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23" name="tx218"/>
            <p:cNvSpPr/>
            <p:nvPr/>
          </p:nvSpPr>
          <p:spPr>
            <a:xfrm>
              <a:off x="3456670" y="3613183"/>
              <a:ext cx="985569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224" name="rc219"/>
            <p:cNvSpPr/>
            <p:nvPr/>
          </p:nvSpPr>
          <p:spPr>
            <a:xfrm>
              <a:off x="493776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l220"/>
            <p:cNvSpPr/>
            <p:nvPr/>
          </p:nvSpPr>
          <p:spPr>
            <a:xfrm>
              <a:off x="5401830" y="5348108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1"/>
            <p:cNvSpPr/>
            <p:nvPr/>
          </p:nvSpPr>
          <p:spPr>
            <a:xfrm>
              <a:off x="5401830" y="5004905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2"/>
            <p:cNvSpPr/>
            <p:nvPr/>
          </p:nvSpPr>
          <p:spPr>
            <a:xfrm>
              <a:off x="5401830" y="4661703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3"/>
            <p:cNvSpPr/>
            <p:nvPr/>
          </p:nvSpPr>
          <p:spPr>
            <a:xfrm>
              <a:off x="5401830" y="4318501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4"/>
            <p:cNvSpPr/>
            <p:nvPr/>
          </p:nvSpPr>
          <p:spPr>
            <a:xfrm>
              <a:off x="5401830" y="3975299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5"/>
            <p:cNvSpPr/>
            <p:nvPr/>
          </p:nvSpPr>
          <p:spPr>
            <a:xfrm>
              <a:off x="5477325" y="4360881"/>
              <a:ext cx="1509909" cy="1226471"/>
            </a:xfrm>
            <a:custGeom>
              <a:avLst/>
              <a:pathLst>
                <a:path w="1509909" h="1226471">
                  <a:moveTo>
                    <a:pt x="0" y="1226471"/>
                  </a:moveTo>
                  <a:lnTo>
                    <a:pt x="139722" y="1130664"/>
                  </a:lnTo>
                  <a:lnTo>
                    <a:pt x="270431" y="1022238"/>
                  </a:lnTo>
                  <a:lnTo>
                    <a:pt x="410154" y="935087"/>
                  </a:lnTo>
                  <a:lnTo>
                    <a:pt x="545370" y="828500"/>
                  </a:lnTo>
                  <a:lnTo>
                    <a:pt x="685093" y="722872"/>
                  </a:lnTo>
                  <a:lnTo>
                    <a:pt x="820309" y="615836"/>
                  </a:lnTo>
                  <a:lnTo>
                    <a:pt x="960032" y="501887"/>
                  </a:lnTo>
                  <a:lnTo>
                    <a:pt x="1099755" y="387204"/>
                  </a:lnTo>
                  <a:lnTo>
                    <a:pt x="1234971" y="263531"/>
                  </a:lnTo>
                  <a:lnTo>
                    <a:pt x="1374693" y="128166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26"/>
            <p:cNvSpPr/>
            <p:nvPr/>
          </p:nvSpPr>
          <p:spPr>
            <a:xfrm>
              <a:off x="5477325" y="4646401"/>
              <a:ext cx="820309" cy="911069"/>
            </a:xfrm>
            <a:custGeom>
              <a:avLst/>
              <a:pathLst>
                <a:path w="820309" h="911069">
                  <a:moveTo>
                    <a:pt x="0" y="911069"/>
                  </a:moveTo>
                  <a:lnTo>
                    <a:pt x="139722" y="783959"/>
                  </a:lnTo>
                  <a:lnTo>
                    <a:pt x="270431" y="657706"/>
                  </a:lnTo>
                  <a:lnTo>
                    <a:pt x="410154" y="506966"/>
                  </a:lnTo>
                  <a:lnTo>
                    <a:pt x="545370" y="353264"/>
                  </a:lnTo>
                  <a:lnTo>
                    <a:pt x="685093" y="194836"/>
                  </a:lnTo>
                  <a:lnTo>
                    <a:pt x="82030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27"/>
            <p:cNvSpPr/>
            <p:nvPr/>
          </p:nvSpPr>
          <p:spPr>
            <a:xfrm>
              <a:off x="5477325" y="3968988"/>
              <a:ext cx="1509909" cy="1587971"/>
            </a:xfrm>
            <a:custGeom>
              <a:avLst/>
              <a:pathLst>
                <a:path w="1509909" h="1587971">
                  <a:moveTo>
                    <a:pt x="0" y="1587971"/>
                  </a:moveTo>
                  <a:lnTo>
                    <a:pt x="139722" y="1460985"/>
                  </a:lnTo>
                  <a:lnTo>
                    <a:pt x="270431" y="1319811"/>
                  </a:lnTo>
                  <a:lnTo>
                    <a:pt x="410154" y="1182262"/>
                  </a:lnTo>
                  <a:lnTo>
                    <a:pt x="545370" y="1039480"/>
                  </a:lnTo>
                  <a:lnTo>
                    <a:pt x="685093" y="896866"/>
                  </a:lnTo>
                  <a:lnTo>
                    <a:pt x="820309" y="750611"/>
                  </a:lnTo>
                  <a:lnTo>
                    <a:pt x="960032" y="602812"/>
                  </a:lnTo>
                  <a:lnTo>
                    <a:pt x="1099755" y="454196"/>
                  </a:lnTo>
                  <a:lnTo>
                    <a:pt x="1234971" y="302609"/>
                  </a:lnTo>
                  <a:lnTo>
                    <a:pt x="1374693" y="150596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33" name="tx228"/>
            <p:cNvSpPr/>
            <p:nvPr/>
          </p:nvSpPr>
          <p:spPr>
            <a:xfrm>
              <a:off x="5034221" y="5302626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234" name="tx229"/>
            <p:cNvSpPr/>
            <p:nvPr/>
          </p:nvSpPr>
          <p:spPr>
            <a:xfrm>
              <a:off x="5034221" y="495942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235" name="tx230"/>
            <p:cNvSpPr/>
            <p:nvPr/>
          </p:nvSpPr>
          <p:spPr>
            <a:xfrm>
              <a:off x="5034221" y="461622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236" name="tx231"/>
            <p:cNvSpPr/>
            <p:nvPr/>
          </p:nvSpPr>
          <p:spPr>
            <a:xfrm>
              <a:off x="5020588" y="4273019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237" name="tx232"/>
            <p:cNvSpPr/>
            <p:nvPr/>
          </p:nvSpPr>
          <p:spPr>
            <a:xfrm>
              <a:off x="5020588" y="392981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238" name="pl233"/>
            <p:cNvSpPr/>
            <p:nvPr/>
          </p:nvSpPr>
          <p:spPr>
            <a:xfrm>
              <a:off x="5367035" y="53481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4"/>
            <p:cNvSpPr/>
            <p:nvPr/>
          </p:nvSpPr>
          <p:spPr>
            <a:xfrm>
              <a:off x="5367035" y="50049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5"/>
            <p:cNvSpPr/>
            <p:nvPr/>
          </p:nvSpPr>
          <p:spPr>
            <a:xfrm>
              <a:off x="5367035" y="46617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36"/>
            <p:cNvSpPr/>
            <p:nvPr/>
          </p:nvSpPr>
          <p:spPr>
            <a:xfrm>
              <a:off x="5367035" y="43185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37"/>
            <p:cNvSpPr/>
            <p:nvPr/>
          </p:nvSpPr>
          <p:spPr>
            <a:xfrm>
              <a:off x="5367035" y="39752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38"/>
            <p:cNvSpPr/>
            <p:nvPr/>
          </p:nvSpPr>
          <p:spPr>
            <a:xfrm>
              <a:off x="56170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39"/>
            <p:cNvSpPr/>
            <p:nvPr/>
          </p:nvSpPr>
          <p:spPr>
            <a:xfrm>
              <a:off x="588748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0"/>
            <p:cNvSpPr/>
            <p:nvPr/>
          </p:nvSpPr>
          <p:spPr>
            <a:xfrm>
              <a:off x="616241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1"/>
            <p:cNvSpPr/>
            <p:nvPr/>
          </p:nvSpPr>
          <p:spPr>
            <a:xfrm>
              <a:off x="64373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2"/>
            <p:cNvSpPr/>
            <p:nvPr/>
          </p:nvSpPr>
          <p:spPr>
            <a:xfrm>
              <a:off x="671229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3"/>
            <p:cNvSpPr/>
            <p:nvPr/>
          </p:nvSpPr>
          <p:spPr>
            <a:xfrm>
              <a:off x="69872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4"/>
            <p:cNvSpPr/>
            <p:nvPr/>
          </p:nvSpPr>
          <p:spPr>
            <a:xfrm>
              <a:off x="553572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50" name="tx245"/>
            <p:cNvSpPr/>
            <p:nvPr/>
          </p:nvSpPr>
          <p:spPr>
            <a:xfrm>
              <a:off x="5799374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51" name="tx246"/>
            <p:cNvSpPr/>
            <p:nvPr/>
          </p:nvSpPr>
          <p:spPr>
            <a:xfrm>
              <a:off x="608106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52" name="tx247"/>
            <p:cNvSpPr/>
            <p:nvPr/>
          </p:nvSpPr>
          <p:spPr>
            <a:xfrm>
              <a:off x="63356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53" name="tx248"/>
            <p:cNvSpPr/>
            <p:nvPr/>
          </p:nvSpPr>
          <p:spPr>
            <a:xfrm>
              <a:off x="6627553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54" name="tx249"/>
            <p:cNvSpPr/>
            <p:nvPr/>
          </p:nvSpPr>
          <p:spPr>
            <a:xfrm>
              <a:off x="6888949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55" name="tx250"/>
            <p:cNvSpPr/>
            <p:nvPr/>
          </p:nvSpPr>
          <p:spPr>
            <a:xfrm>
              <a:off x="6189938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56" name="tx251"/>
            <p:cNvSpPr/>
            <p:nvPr/>
          </p:nvSpPr>
          <p:spPr>
            <a:xfrm>
              <a:off x="5851250" y="3643901"/>
              <a:ext cx="76205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OUTRAS</a:t>
              </a:r>
            </a:p>
          </p:txBody>
        </p:sp>
        <p:sp>
          <p:nvSpPr>
            <p:cNvPr id="257" name="rc252"/>
            <p:cNvSpPr/>
            <p:nvPr/>
          </p:nvSpPr>
          <p:spPr>
            <a:xfrm>
              <a:off x="713232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l253"/>
            <p:cNvSpPr/>
            <p:nvPr/>
          </p:nvSpPr>
          <p:spPr>
            <a:xfrm>
              <a:off x="7582166" y="528281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4"/>
            <p:cNvSpPr/>
            <p:nvPr/>
          </p:nvSpPr>
          <p:spPr>
            <a:xfrm>
              <a:off x="7582166" y="482120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5"/>
            <p:cNvSpPr/>
            <p:nvPr/>
          </p:nvSpPr>
          <p:spPr>
            <a:xfrm>
              <a:off x="7582166" y="435958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56"/>
            <p:cNvSpPr/>
            <p:nvPr/>
          </p:nvSpPr>
          <p:spPr>
            <a:xfrm>
              <a:off x="7582166" y="389796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57"/>
            <p:cNvSpPr/>
            <p:nvPr/>
          </p:nvSpPr>
          <p:spPr>
            <a:xfrm>
              <a:off x="7658308" y="3998035"/>
              <a:ext cx="1522840" cy="1572927"/>
            </a:xfrm>
            <a:custGeom>
              <a:avLst/>
              <a:pathLst>
                <a:path w="1522840" h="1572927">
                  <a:moveTo>
                    <a:pt x="0" y="1572927"/>
                  </a:moveTo>
                  <a:lnTo>
                    <a:pt x="140919" y="1428173"/>
                  </a:lnTo>
                  <a:lnTo>
                    <a:pt x="272747" y="1300152"/>
                  </a:lnTo>
                  <a:lnTo>
                    <a:pt x="413667" y="1163354"/>
                  </a:lnTo>
                  <a:lnTo>
                    <a:pt x="550040" y="1033539"/>
                  </a:lnTo>
                  <a:lnTo>
                    <a:pt x="690960" y="898647"/>
                  </a:lnTo>
                  <a:lnTo>
                    <a:pt x="827334" y="754694"/>
                  </a:lnTo>
                  <a:lnTo>
                    <a:pt x="968253" y="601385"/>
                  </a:lnTo>
                  <a:lnTo>
                    <a:pt x="1109173" y="448702"/>
                  </a:lnTo>
                  <a:lnTo>
                    <a:pt x="1245547" y="292239"/>
                  </a:lnTo>
                  <a:lnTo>
                    <a:pt x="1386466" y="140108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58"/>
            <p:cNvSpPr/>
            <p:nvPr/>
          </p:nvSpPr>
          <p:spPr>
            <a:xfrm>
              <a:off x="7658308" y="4645613"/>
              <a:ext cx="827334" cy="941359"/>
            </a:xfrm>
            <a:custGeom>
              <a:avLst/>
              <a:pathLst>
                <a:path w="827334" h="941359">
                  <a:moveTo>
                    <a:pt x="0" y="941359"/>
                  </a:moveTo>
                  <a:lnTo>
                    <a:pt x="140919" y="799889"/>
                  </a:lnTo>
                  <a:lnTo>
                    <a:pt x="272747" y="670209"/>
                  </a:lnTo>
                  <a:lnTo>
                    <a:pt x="413667" y="508533"/>
                  </a:lnTo>
                  <a:lnTo>
                    <a:pt x="550040" y="354588"/>
                  </a:lnTo>
                  <a:lnTo>
                    <a:pt x="690960" y="170358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59"/>
            <p:cNvSpPr/>
            <p:nvPr/>
          </p:nvSpPr>
          <p:spPr>
            <a:xfrm>
              <a:off x="765830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77135"/>
                  </a:lnTo>
                  <a:lnTo>
                    <a:pt x="272747" y="1338417"/>
                  </a:lnTo>
                  <a:lnTo>
                    <a:pt x="413667" y="1196999"/>
                  </a:lnTo>
                  <a:lnTo>
                    <a:pt x="550040" y="1056002"/>
                  </a:lnTo>
                  <a:lnTo>
                    <a:pt x="690960" y="912336"/>
                  </a:lnTo>
                  <a:lnTo>
                    <a:pt x="827334" y="763715"/>
                  </a:lnTo>
                  <a:lnTo>
                    <a:pt x="968253" y="610654"/>
                  </a:lnTo>
                  <a:lnTo>
                    <a:pt x="1109173" y="456983"/>
                  </a:lnTo>
                  <a:lnTo>
                    <a:pt x="1245547" y="303817"/>
                  </a:lnTo>
                  <a:lnTo>
                    <a:pt x="1386466" y="151025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65" name="tx260"/>
            <p:cNvSpPr/>
            <p:nvPr/>
          </p:nvSpPr>
          <p:spPr>
            <a:xfrm>
              <a:off x="7214557" y="523733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66" name="tx261"/>
            <p:cNvSpPr/>
            <p:nvPr/>
          </p:nvSpPr>
          <p:spPr>
            <a:xfrm>
              <a:off x="7214557" y="477572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67" name="tx262"/>
            <p:cNvSpPr/>
            <p:nvPr/>
          </p:nvSpPr>
          <p:spPr>
            <a:xfrm>
              <a:off x="7214557" y="431410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600M</a:t>
              </a:r>
            </a:p>
          </p:txBody>
        </p:sp>
        <p:sp>
          <p:nvSpPr>
            <p:cNvPr id="268" name="tx263"/>
            <p:cNvSpPr/>
            <p:nvPr/>
          </p:nvSpPr>
          <p:spPr>
            <a:xfrm>
              <a:off x="7214557" y="385248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800M</a:t>
              </a:r>
            </a:p>
          </p:txBody>
        </p:sp>
        <p:sp>
          <p:nvSpPr>
            <p:cNvPr id="269" name="pl264"/>
            <p:cNvSpPr/>
            <p:nvPr/>
          </p:nvSpPr>
          <p:spPr>
            <a:xfrm>
              <a:off x="7547371" y="52828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5"/>
            <p:cNvSpPr/>
            <p:nvPr/>
          </p:nvSpPr>
          <p:spPr>
            <a:xfrm>
              <a:off x="7547371" y="4821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66"/>
            <p:cNvSpPr/>
            <p:nvPr/>
          </p:nvSpPr>
          <p:spPr>
            <a:xfrm>
              <a:off x="7547371" y="4359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67"/>
            <p:cNvSpPr/>
            <p:nvPr/>
          </p:nvSpPr>
          <p:spPr>
            <a:xfrm>
              <a:off x="7547371" y="3897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68"/>
            <p:cNvSpPr/>
            <p:nvPr/>
          </p:nvSpPr>
          <p:spPr>
            <a:xfrm>
              <a:off x="779922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69"/>
            <p:cNvSpPr/>
            <p:nvPr/>
          </p:nvSpPr>
          <p:spPr>
            <a:xfrm>
              <a:off x="807197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0"/>
            <p:cNvSpPr/>
            <p:nvPr/>
          </p:nvSpPr>
          <p:spPr>
            <a:xfrm>
              <a:off x="83492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1"/>
            <p:cNvSpPr/>
            <p:nvPr/>
          </p:nvSpPr>
          <p:spPr>
            <a:xfrm>
              <a:off x="862656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2"/>
            <p:cNvSpPr/>
            <p:nvPr/>
          </p:nvSpPr>
          <p:spPr>
            <a:xfrm>
              <a:off x="890385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3"/>
            <p:cNvSpPr/>
            <p:nvPr/>
          </p:nvSpPr>
          <p:spPr>
            <a:xfrm>
              <a:off x="91811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tx274"/>
            <p:cNvSpPr/>
            <p:nvPr/>
          </p:nvSpPr>
          <p:spPr>
            <a:xfrm>
              <a:off x="771790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0" name="tx275"/>
            <p:cNvSpPr/>
            <p:nvPr/>
          </p:nvSpPr>
          <p:spPr>
            <a:xfrm>
              <a:off x="798386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81" name="tx276"/>
            <p:cNvSpPr/>
            <p:nvPr/>
          </p:nvSpPr>
          <p:spPr>
            <a:xfrm>
              <a:off x="82679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2" name="tx277"/>
            <p:cNvSpPr/>
            <p:nvPr/>
          </p:nvSpPr>
          <p:spPr>
            <a:xfrm>
              <a:off x="852485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83" name="tx278"/>
            <p:cNvSpPr/>
            <p:nvPr/>
          </p:nvSpPr>
          <p:spPr>
            <a:xfrm>
              <a:off x="881911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84" name="tx279"/>
            <p:cNvSpPr/>
            <p:nvPr/>
          </p:nvSpPr>
          <p:spPr>
            <a:xfrm>
              <a:off x="908286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85" name="tx280"/>
            <p:cNvSpPr/>
            <p:nvPr/>
          </p:nvSpPr>
          <p:spPr>
            <a:xfrm>
              <a:off x="837738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86" name="tx281"/>
            <p:cNvSpPr/>
            <p:nvPr/>
          </p:nvSpPr>
          <p:spPr>
            <a:xfrm>
              <a:off x="8008159" y="3608540"/>
              <a:ext cx="823138" cy="17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SERVIÇO</a:t>
              </a:r>
            </a:p>
          </p:txBody>
        </p:sp>
        <p:sp>
          <p:nvSpPr>
            <p:cNvPr id="287" name="rc282"/>
            <p:cNvSpPr/>
            <p:nvPr/>
          </p:nvSpPr>
          <p:spPr>
            <a:xfrm>
              <a:off x="932688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l283"/>
            <p:cNvSpPr/>
            <p:nvPr/>
          </p:nvSpPr>
          <p:spPr>
            <a:xfrm>
              <a:off x="9776726" y="534933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4"/>
            <p:cNvSpPr/>
            <p:nvPr/>
          </p:nvSpPr>
          <p:spPr>
            <a:xfrm>
              <a:off x="9776726" y="494001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5"/>
            <p:cNvSpPr/>
            <p:nvPr/>
          </p:nvSpPr>
          <p:spPr>
            <a:xfrm>
              <a:off x="9776726" y="4530686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86"/>
            <p:cNvSpPr/>
            <p:nvPr/>
          </p:nvSpPr>
          <p:spPr>
            <a:xfrm>
              <a:off x="9776726" y="412136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87"/>
            <p:cNvSpPr/>
            <p:nvPr/>
          </p:nvSpPr>
          <p:spPr>
            <a:xfrm>
              <a:off x="9852868" y="4025377"/>
              <a:ext cx="1522840" cy="1553397"/>
            </a:xfrm>
            <a:custGeom>
              <a:avLst/>
              <a:pathLst>
                <a:path w="1522840" h="1553397">
                  <a:moveTo>
                    <a:pt x="0" y="1553397"/>
                  </a:moveTo>
                  <a:lnTo>
                    <a:pt x="140919" y="1428790"/>
                  </a:lnTo>
                  <a:lnTo>
                    <a:pt x="272747" y="1294484"/>
                  </a:lnTo>
                  <a:lnTo>
                    <a:pt x="413667" y="1186412"/>
                  </a:lnTo>
                  <a:lnTo>
                    <a:pt x="550040" y="1055013"/>
                  </a:lnTo>
                  <a:lnTo>
                    <a:pt x="690960" y="916541"/>
                  </a:lnTo>
                  <a:lnTo>
                    <a:pt x="827334" y="771795"/>
                  </a:lnTo>
                  <a:lnTo>
                    <a:pt x="968253" y="585538"/>
                  </a:lnTo>
                  <a:lnTo>
                    <a:pt x="1109173" y="432361"/>
                  </a:lnTo>
                  <a:lnTo>
                    <a:pt x="1245547" y="263914"/>
                  </a:lnTo>
                  <a:lnTo>
                    <a:pt x="1386466" y="117590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88"/>
            <p:cNvSpPr/>
            <p:nvPr/>
          </p:nvSpPr>
          <p:spPr>
            <a:xfrm>
              <a:off x="9852868" y="4856890"/>
              <a:ext cx="827334" cy="725120"/>
            </a:xfrm>
            <a:custGeom>
              <a:avLst/>
              <a:pathLst>
                <a:path w="827334" h="725120">
                  <a:moveTo>
                    <a:pt x="0" y="725120"/>
                  </a:moveTo>
                  <a:lnTo>
                    <a:pt x="140919" y="586558"/>
                  </a:lnTo>
                  <a:lnTo>
                    <a:pt x="272747" y="492616"/>
                  </a:lnTo>
                  <a:lnTo>
                    <a:pt x="413667" y="385049"/>
                  </a:lnTo>
                  <a:lnTo>
                    <a:pt x="550040" y="272672"/>
                  </a:lnTo>
                  <a:lnTo>
                    <a:pt x="690960" y="138573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89"/>
            <p:cNvSpPr/>
            <p:nvPr/>
          </p:nvSpPr>
          <p:spPr>
            <a:xfrm>
              <a:off x="985286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82882"/>
                  </a:lnTo>
                  <a:lnTo>
                    <a:pt x="272747" y="1347804"/>
                  </a:lnTo>
                  <a:lnTo>
                    <a:pt x="413667" y="1207679"/>
                  </a:lnTo>
                  <a:lnTo>
                    <a:pt x="550040" y="1063184"/>
                  </a:lnTo>
                  <a:lnTo>
                    <a:pt x="690960" y="919727"/>
                  </a:lnTo>
                  <a:lnTo>
                    <a:pt x="827334" y="768393"/>
                  </a:lnTo>
                  <a:lnTo>
                    <a:pt x="968253" y="611518"/>
                  </a:lnTo>
                  <a:lnTo>
                    <a:pt x="1109173" y="458215"/>
                  </a:lnTo>
                  <a:lnTo>
                    <a:pt x="1245547" y="294735"/>
                  </a:lnTo>
                  <a:lnTo>
                    <a:pt x="1386466" y="141023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95" name="tx290"/>
            <p:cNvSpPr/>
            <p:nvPr/>
          </p:nvSpPr>
          <p:spPr>
            <a:xfrm>
              <a:off x="9409117" y="530385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296" name="tx291"/>
            <p:cNvSpPr/>
            <p:nvPr/>
          </p:nvSpPr>
          <p:spPr>
            <a:xfrm>
              <a:off x="9409117" y="489453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97" name="tx292"/>
            <p:cNvSpPr/>
            <p:nvPr/>
          </p:nvSpPr>
          <p:spPr>
            <a:xfrm>
              <a:off x="9409117" y="4485144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298" name="tx293"/>
            <p:cNvSpPr/>
            <p:nvPr/>
          </p:nvSpPr>
          <p:spPr>
            <a:xfrm>
              <a:off x="9409117" y="407587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99" name="pl294"/>
            <p:cNvSpPr/>
            <p:nvPr/>
          </p:nvSpPr>
          <p:spPr>
            <a:xfrm>
              <a:off x="9741931" y="53493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5"/>
            <p:cNvSpPr/>
            <p:nvPr/>
          </p:nvSpPr>
          <p:spPr>
            <a:xfrm>
              <a:off x="9741931" y="494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296"/>
            <p:cNvSpPr/>
            <p:nvPr/>
          </p:nvSpPr>
          <p:spPr>
            <a:xfrm>
              <a:off x="9741931" y="4530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297"/>
            <p:cNvSpPr/>
            <p:nvPr/>
          </p:nvSpPr>
          <p:spPr>
            <a:xfrm>
              <a:off x="9741931" y="4121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298"/>
            <p:cNvSpPr/>
            <p:nvPr/>
          </p:nvSpPr>
          <p:spPr>
            <a:xfrm>
              <a:off x="999378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299"/>
            <p:cNvSpPr/>
            <p:nvPr/>
          </p:nvSpPr>
          <p:spPr>
            <a:xfrm>
              <a:off x="102665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0"/>
            <p:cNvSpPr/>
            <p:nvPr/>
          </p:nvSpPr>
          <p:spPr>
            <a:xfrm>
              <a:off x="1054382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1"/>
            <p:cNvSpPr/>
            <p:nvPr/>
          </p:nvSpPr>
          <p:spPr>
            <a:xfrm>
              <a:off x="1082112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2"/>
            <p:cNvSpPr/>
            <p:nvPr/>
          </p:nvSpPr>
          <p:spPr>
            <a:xfrm>
              <a:off x="1109841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3"/>
            <p:cNvSpPr/>
            <p:nvPr/>
          </p:nvSpPr>
          <p:spPr>
            <a:xfrm>
              <a:off x="113757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tx304"/>
            <p:cNvSpPr/>
            <p:nvPr/>
          </p:nvSpPr>
          <p:spPr>
            <a:xfrm>
              <a:off x="991246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10" name="tx305"/>
            <p:cNvSpPr/>
            <p:nvPr/>
          </p:nvSpPr>
          <p:spPr>
            <a:xfrm>
              <a:off x="1017842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1" name="tx306"/>
            <p:cNvSpPr/>
            <p:nvPr/>
          </p:nvSpPr>
          <p:spPr>
            <a:xfrm>
              <a:off x="1046247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2" name="tx307"/>
            <p:cNvSpPr/>
            <p:nvPr/>
          </p:nvSpPr>
          <p:spPr>
            <a:xfrm>
              <a:off x="1071941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13" name="tx308"/>
            <p:cNvSpPr/>
            <p:nvPr/>
          </p:nvSpPr>
          <p:spPr>
            <a:xfrm>
              <a:off x="1101367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14" name="tx309"/>
            <p:cNvSpPr/>
            <p:nvPr/>
          </p:nvSpPr>
          <p:spPr>
            <a:xfrm>
              <a:off x="1127742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5" name="tx310"/>
            <p:cNvSpPr/>
            <p:nvPr/>
          </p:nvSpPr>
          <p:spPr>
            <a:xfrm>
              <a:off x="1057194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16" name="tx311"/>
            <p:cNvSpPr/>
            <p:nvPr/>
          </p:nvSpPr>
          <p:spPr>
            <a:xfrm>
              <a:off x="9877544" y="3613183"/>
              <a:ext cx="147348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AGROPECUÁRIA</a:t>
              </a:r>
            </a:p>
          </p:txBody>
        </p:sp>
        <p:sp>
          <p:nvSpPr>
            <p:cNvPr id="317" name="rc312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3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9" name="pl314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rc315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1" name="pl316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rc317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3" name="pl318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4" name="tx319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325" name="tx320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326" name="tx321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Incluindo os Poderes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01/08/2024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2743200"/>
          <a:ext cx="3657600" cy="2743200"/>
        </p:xfrm>
        <a:graphic>
          <a:graphicData uri="http://schemas.openxmlformats.org/drawingml/2006/table">
            <a:tbl>
              <a:tblPr/>
              <a:tblGrid>
                <a:gridCol w="720000"/>
                <a:gridCol w="900000"/>
                <a:gridCol w="900000"/>
                <a:gridCol w="900000"/>
                <a:gridCol w="900000"/>
                <a:gridCol w="720000"/>
                <a:gridCol w="720000"/>
                <a:gridCol w="720000"/>
              </a:tblGrid>
              <a:tr h="228600"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Grupo de despesa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Dotação (Autorizada)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Empenho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Liquidação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Pagamento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Emp/Dot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Liq/Emp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Pgto./Liq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24.725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14.154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12.922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92.9 %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15.001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12.242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6.561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55.1 %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5.744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48.157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30.672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22.477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21.201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63.7 %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73.3 %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94.3 %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315200" y="2286000"/>
            <a:ext cx="4572000" cy="3657600"/>
            <a:chOff x="7315200" y="228600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5"/>
            <p:cNvSpPr/>
            <p:nvPr/>
          </p:nvSpPr>
          <p:spPr>
            <a:xfrm>
              <a:off x="7855492" y="2361915"/>
              <a:ext cx="3955792" cy="26222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8035300" y="2481109"/>
              <a:ext cx="3596175" cy="201091"/>
            </a:xfrm>
            <a:custGeom>
              <a:avLst/>
              <a:pathLst>
                <a:path w="3596175" h="201091">
                  <a:moveTo>
                    <a:pt x="0" y="201091"/>
                  </a:moveTo>
                  <a:lnTo>
                    <a:pt x="332780" y="201091"/>
                  </a:lnTo>
                  <a:lnTo>
                    <a:pt x="332780" y="179783"/>
                  </a:lnTo>
                  <a:lnTo>
                    <a:pt x="644091" y="179783"/>
                  </a:lnTo>
                  <a:lnTo>
                    <a:pt x="644091" y="71882"/>
                  </a:lnTo>
                  <a:lnTo>
                    <a:pt x="976871" y="71882"/>
                  </a:lnTo>
                  <a:lnTo>
                    <a:pt x="976871" y="53898"/>
                  </a:lnTo>
                  <a:lnTo>
                    <a:pt x="1298916" y="53898"/>
                  </a:lnTo>
                  <a:lnTo>
                    <a:pt x="1298916" y="49300"/>
                  </a:lnTo>
                  <a:lnTo>
                    <a:pt x="1631697" y="49300"/>
                  </a:lnTo>
                  <a:lnTo>
                    <a:pt x="1631697" y="38343"/>
                  </a:lnTo>
                  <a:lnTo>
                    <a:pt x="1953742" y="38343"/>
                  </a:lnTo>
                  <a:lnTo>
                    <a:pt x="1953742" y="0"/>
                  </a:lnTo>
                  <a:lnTo>
                    <a:pt x="2286523" y="0"/>
                  </a:lnTo>
                  <a:lnTo>
                    <a:pt x="2286523" y="0"/>
                  </a:lnTo>
                  <a:lnTo>
                    <a:pt x="2619303" y="0"/>
                  </a:lnTo>
                  <a:lnTo>
                    <a:pt x="2619303" y="0"/>
                  </a:lnTo>
                  <a:lnTo>
                    <a:pt x="2941349" y="0"/>
                  </a:lnTo>
                  <a:lnTo>
                    <a:pt x="2941349" y="0"/>
                  </a:lnTo>
                  <a:lnTo>
                    <a:pt x="3274129" y="0"/>
                  </a:lnTo>
                  <a:lnTo>
                    <a:pt x="3274129" y="0"/>
                  </a:lnTo>
                  <a:lnTo>
                    <a:pt x="3596175" y="0"/>
                  </a:lnTo>
                  <a:lnTo>
                    <a:pt x="3596175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8035300" y="3392311"/>
              <a:ext cx="1953742" cy="1020727"/>
            </a:xfrm>
            <a:custGeom>
              <a:avLst/>
              <a:pathLst>
                <a:path w="1953742" h="1020727">
                  <a:moveTo>
                    <a:pt x="0" y="1020727"/>
                  </a:moveTo>
                  <a:lnTo>
                    <a:pt x="332780" y="848825"/>
                  </a:lnTo>
                  <a:lnTo>
                    <a:pt x="644091" y="681406"/>
                  </a:lnTo>
                  <a:lnTo>
                    <a:pt x="976871" y="484144"/>
                  </a:lnTo>
                  <a:lnTo>
                    <a:pt x="1298916" y="339137"/>
                  </a:lnTo>
                  <a:lnTo>
                    <a:pt x="1631697" y="179045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035300" y="3819325"/>
              <a:ext cx="1953742" cy="1029334"/>
            </a:xfrm>
            <a:custGeom>
              <a:avLst/>
              <a:pathLst>
                <a:path w="1953742" h="1029334">
                  <a:moveTo>
                    <a:pt x="0" y="1029334"/>
                  </a:moveTo>
                  <a:lnTo>
                    <a:pt x="332780" y="868304"/>
                  </a:lnTo>
                  <a:lnTo>
                    <a:pt x="644091" y="720346"/>
                  </a:lnTo>
                  <a:lnTo>
                    <a:pt x="976871" y="531485"/>
                  </a:lnTo>
                  <a:lnTo>
                    <a:pt x="1298916" y="358826"/>
                  </a:lnTo>
                  <a:lnTo>
                    <a:pt x="1631697" y="178509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035300" y="3885866"/>
              <a:ext cx="1953742" cy="979130"/>
            </a:xfrm>
            <a:custGeom>
              <a:avLst/>
              <a:pathLst>
                <a:path w="1953742" h="979130">
                  <a:moveTo>
                    <a:pt x="0" y="979130"/>
                  </a:moveTo>
                  <a:lnTo>
                    <a:pt x="332780" y="823000"/>
                  </a:lnTo>
                  <a:lnTo>
                    <a:pt x="644091" y="664179"/>
                  </a:lnTo>
                  <a:lnTo>
                    <a:pt x="976871" y="497062"/>
                  </a:lnTo>
                  <a:lnTo>
                    <a:pt x="1298916" y="327278"/>
                  </a:lnTo>
                  <a:lnTo>
                    <a:pt x="1631697" y="133984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7855492" y="2361915"/>
              <a:ext cx="0" cy="2622276"/>
            </a:xfrm>
            <a:custGeom>
              <a:avLst/>
              <a:pathLst>
                <a:path w="0" h="2622276">
                  <a:moveTo>
                    <a:pt x="0" y="2622276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570236" y="442406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570236" y="390294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570236" y="3381772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570236" y="286071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1" name="tx15"/>
            <p:cNvSpPr/>
            <p:nvPr/>
          </p:nvSpPr>
          <p:spPr>
            <a:xfrm>
              <a:off x="7570236" y="233959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50B</a:t>
              </a:r>
            </a:p>
          </p:txBody>
        </p:sp>
        <p:sp>
          <p:nvSpPr>
            <p:cNvPr id="22" name="pl16"/>
            <p:cNvSpPr/>
            <p:nvPr/>
          </p:nvSpPr>
          <p:spPr>
            <a:xfrm>
              <a:off x="7817534" y="446954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7817534" y="394843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817534" y="34273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817534" y="290619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17534" y="238508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55492" y="4984191"/>
              <a:ext cx="3955792" cy="0"/>
            </a:xfrm>
            <a:custGeom>
              <a:avLst/>
              <a:pathLst>
                <a:path w="3955792" h="0">
                  <a:moveTo>
                    <a:pt x="0" y="0"/>
                  </a:moveTo>
                  <a:lnTo>
                    <a:pt x="3955792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803530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68081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8679391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012172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9334217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9666998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9989043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29"/>
            <p:cNvSpPr/>
            <p:nvPr/>
          </p:nvSpPr>
          <p:spPr>
            <a:xfrm>
              <a:off x="10321824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0"/>
            <p:cNvSpPr/>
            <p:nvPr/>
          </p:nvSpPr>
          <p:spPr>
            <a:xfrm>
              <a:off x="10654604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1097665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2"/>
            <p:cNvSpPr/>
            <p:nvPr/>
          </p:nvSpPr>
          <p:spPr>
            <a:xfrm>
              <a:off x="1130943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11631475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7953951" y="502685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8286761" y="504959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2" name="tx36"/>
            <p:cNvSpPr/>
            <p:nvPr/>
          </p:nvSpPr>
          <p:spPr>
            <a:xfrm>
              <a:off x="8574408" y="5073708"/>
              <a:ext cx="209966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43" name="tx37"/>
            <p:cNvSpPr/>
            <p:nvPr/>
          </p:nvSpPr>
          <p:spPr>
            <a:xfrm>
              <a:off x="8924066" y="505108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4" name="tx38"/>
            <p:cNvSpPr/>
            <p:nvPr/>
          </p:nvSpPr>
          <p:spPr>
            <a:xfrm>
              <a:off x="9235991" y="5051086"/>
              <a:ext cx="196453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mai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585648" y="502685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9928053" y="5026857"/>
              <a:ext cx="12197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10220114" y="504947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10573284" y="5053051"/>
              <a:ext cx="162639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set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0891907" y="505305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11211144" y="5073708"/>
              <a:ext cx="196572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11533189" y="505108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9812217" y="5312494"/>
              <a:ext cx="4234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3" name="tx47"/>
            <p:cNvSpPr/>
            <p:nvPr/>
          </p:nvSpPr>
          <p:spPr>
            <a:xfrm rot="-5400000">
              <a:off x="6653895" y="3597448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4" name="rc48"/>
            <p:cNvSpPr/>
            <p:nvPr/>
          </p:nvSpPr>
          <p:spPr>
            <a:xfrm>
              <a:off x="7958167" y="5496398"/>
              <a:ext cx="3750442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49"/>
            <p:cNvSpPr/>
            <p:nvPr/>
          </p:nvSpPr>
          <p:spPr>
            <a:xfrm>
              <a:off x="8034082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0"/>
            <p:cNvSpPr/>
            <p:nvPr/>
          </p:nvSpPr>
          <p:spPr>
            <a:xfrm>
              <a:off x="8056027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1"/>
            <p:cNvSpPr/>
            <p:nvPr/>
          </p:nvSpPr>
          <p:spPr>
            <a:xfrm>
              <a:off x="8859473" y="5572313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8881419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3"/>
            <p:cNvSpPr/>
            <p:nvPr/>
          </p:nvSpPr>
          <p:spPr>
            <a:xfrm>
              <a:off x="9752670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l54"/>
            <p:cNvSpPr/>
            <p:nvPr/>
          </p:nvSpPr>
          <p:spPr>
            <a:xfrm>
              <a:off x="9774616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55"/>
            <p:cNvSpPr/>
            <p:nvPr/>
          </p:nvSpPr>
          <p:spPr>
            <a:xfrm>
              <a:off x="10713733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6"/>
            <p:cNvSpPr/>
            <p:nvPr/>
          </p:nvSpPr>
          <p:spPr>
            <a:xfrm>
              <a:off x="10735678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57"/>
            <p:cNvSpPr/>
            <p:nvPr/>
          </p:nvSpPr>
          <p:spPr>
            <a:xfrm>
              <a:off x="8329453" y="5614532"/>
              <a:ext cx="454104" cy="111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Dotação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154844" y="5614175"/>
              <a:ext cx="521910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Empenho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10048041" y="5614175"/>
              <a:ext cx="58977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Liquidação</a:t>
              </a:r>
            </a:p>
          </p:txBody>
        </p:sp>
        <p:sp>
          <p:nvSpPr>
            <p:cNvPr id="66" name="tx60"/>
            <p:cNvSpPr/>
            <p:nvPr/>
          </p:nvSpPr>
          <p:spPr>
            <a:xfrm>
              <a:off x="11009104" y="5612746"/>
              <a:ext cx="62358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Pagamento</a:t>
              </a:r>
            </a:p>
          </p:txBody>
        </p:sp>
      </p:grpSp>
      <p:sp>
        <p:nvSpPr>
          <p:cNvPr id="67" name=""/>
          <p:cNvSpPr>
            <a:spLocks noGrp="1"/>
          </p:cNvSpPr>
          <p:nvPr>
            <p:ph/>
          </p:nvPr>
        </p:nvSpPr>
        <p:spPr>
          <a:xfrm>
            <a:off x="1005840" y="246888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68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R$ 48,16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Dotação Autorizada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69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R$ 30,67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Empenhado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70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R$ 22,48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Liquidado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71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R$ 21,2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Pago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Somente o Executivo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01/08/2024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19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2743200"/>
          <a:ext cx="3657600" cy="2743200"/>
        </p:xfrm>
        <a:graphic>
          <a:graphicData uri="http://schemas.openxmlformats.org/drawingml/2006/table">
            <a:tbl>
              <a:tblPr/>
              <a:tblGrid>
                <a:gridCol w="720000"/>
                <a:gridCol w="900000"/>
                <a:gridCol w="900000"/>
                <a:gridCol w="900000"/>
                <a:gridCol w="900000"/>
                <a:gridCol w="720000"/>
                <a:gridCol w="720000"/>
                <a:gridCol w="720000"/>
              </a:tblGrid>
              <a:tr h="228600"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Grupo de despesa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Dotação (Autorizada)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Empenho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Liquidação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Pagamento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Emp/Dot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Liq/Emp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Pgto./Liq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11.468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10.771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13.053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10.662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5.869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5.712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4.863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89.7 %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40.892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25.974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18.070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63.5 %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73.2 %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95.0 %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315200" y="2286000"/>
            <a:ext cx="4572000" cy="3657600"/>
            <a:chOff x="7315200" y="228600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5"/>
            <p:cNvSpPr/>
            <p:nvPr/>
          </p:nvSpPr>
          <p:spPr>
            <a:xfrm>
              <a:off x="7855492" y="2361915"/>
              <a:ext cx="3955792" cy="26222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8035300" y="2481109"/>
              <a:ext cx="3596175" cy="210752"/>
            </a:xfrm>
            <a:custGeom>
              <a:avLst/>
              <a:pathLst>
                <a:path w="3596175" h="210752">
                  <a:moveTo>
                    <a:pt x="0" y="210752"/>
                  </a:moveTo>
                  <a:lnTo>
                    <a:pt x="332780" y="210752"/>
                  </a:lnTo>
                  <a:lnTo>
                    <a:pt x="332780" y="188185"/>
                  </a:lnTo>
                  <a:lnTo>
                    <a:pt x="644091" y="188185"/>
                  </a:lnTo>
                  <a:lnTo>
                    <a:pt x="644091" y="82096"/>
                  </a:lnTo>
                  <a:lnTo>
                    <a:pt x="976871" y="82096"/>
                  </a:lnTo>
                  <a:lnTo>
                    <a:pt x="976871" y="62890"/>
                  </a:lnTo>
                  <a:lnTo>
                    <a:pt x="1298916" y="62890"/>
                  </a:lnTo>
                  <a:lnTo>
                    <a:pt x="1298916" y="57591"/>
                  </a:lnTo>
                  <a:lnTo>
                    <a:pt x="1631697" y="57591"/>
                  </a:lnTo>
                  <a:lnTo>
                    <a:pt x="1631697" y="44703"/>
                  </a:lnTo>
                  <a:lnTo>
                    <a:pt x="1953742" y="44703"/>
                  </a:lnTo>
                  <a:lnTo>
                    <a:pt x="1953742" y="0"/>
                  </a:lnTo>
                  <a:lnTo>
                    <a:pt x="2286523" y="0"/>
                  </a:lnTo>
                  <a:lnTo>
                    <a:pt x="2286523" y="0"/>
                  </a:lnTo>
                  <a:lnTo>
                    <a:pt x="2619303" y="0"/>
                  </a:lnTo>
                  <a:lnTo>
                    <a:pt x="2619303" y="0"/>
                  </a:lnTo>
                  <a:lnTo>
                    <a:pt x="2941349" y="0"/>
                  </a:lnTo>
                  <a:lnTo>
                    <a:pt x="2941349" y="0"/>
                  </a:lnTo>
                  <a:lnTo>
                    <a:pt x="3274129" y="0"/>
                  </a:lnTo>
                  <a:lnTo>
                    <a:pt x="3274129" y="0"/>
                  </a:lnTo>
                  <a:lnTo>
                    <a:pt x="3596175" y="0"/>
                  </a:lnTo>
                  <a:lnTo>
                    <a:pt x="3596175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8035300" y="3395650"/>
              <a:ext cx="1953742" cy="1030297"/>
            </a:xfrm>
            <a:custGeom>
              <a:avLst/>
              <a:pathLst>
                <a:path w="1953742" h="1030297">
                  <a:moveTo>
                    <a:pt x="0" y="1030297"/>
                  </a:moveTo>
                  <a:lnTo>
                    <a:pt x="332780" y="850596"/>
                  </a:lnTo>
                  <a:lnTo>
                    <a:pt x="644091" y="694961"/>
                  </a:lnTo>
                  <a:lnTo>
                    <a:pt x="976871" y="488348"/>
                  </a:lnTo>
                  <a:lnTo>
                    <a:pt x="1298916" y="347810"/>
                  </a:lnTo>
                  <a:lnTo>
                    <a:pt x="1631697" y="179627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035300" y="3821733"/>
              <a:ext cx="1953742" cy="1024945"/>
            </a:xfrm>
            <a:custGeom>
              <a:avLst/>
              <a:pathLst>
                <a:path w="1953742" h="1024945">
                  <a:moveTo>
                    <a:pt x="0" y="1024945"/>
                  </a:moveTo>
                  <a:lnTo>
                    <a:pt x="332780" y="863969"/>
                  </a:lnTo>
                  <a:lnTo>
                    <a:pt x="644091" y="719097"/>
                  </a:lnTo>
                  <a:lnTo>
                    <a:pt x="976871" y="527571"/>
                  </a:lnTo>
                  <a:lnTo>
                    <a:pt x="1298916" y="354362"/>
                  </a:lnTo>
                  <a:lnTo>
                    <a:pt x="1631697" y="176139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035300" y="3880147"/>
              <a:ext cx="1953742" cy="984849"/>
            </a:xfrm>
            <a:custGeom>
              <a:avLst/>
              <a:pathLst>
                <a:path w="1953742" h="984849">
                  <a:moveTo>
                    <a:pt x="0" y="984849"/>
                  </a:moveTo>
                  <a:lnTo>
                    <a:pt x="332780" y="829512"/>
                  </a:lnTo>
                  <a:lnTo>
                    <a:pt x="644091" y="671422"/>
                  </a:lnTo>
                  <a:lnTo>
                    <a:pt x="976871" y="505585"/>
                  </a:lnTo>
                  <a:lnTo>
                    <a:pt x="1298916" y="335788"/>
                  </a:lnTo>
                  <a:lnTo>
                    <a:pt x="1631697" y="142076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7855492" y="2361915"/>
              <a:ext cx="0" cy="2622276"/>
            </a:xfrm>
            <a:custGeom>
              <a:avLst/>
              <a:pathLst>
                <a:path w="0" h="2622276">
                  <a:moveTo>
                    <a:pt x="0" y="2622276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570236" y="432938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570236" y="371636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570236" y="31032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570236" y="2490310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1" name="pl15"/>
            <p:cNvSpPr/>
            <p:nvPr/>
          </p:nvSpPr>
          <p:spPr>
            <a:xfrm>
              <a:off x="7817534" y="437487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17534" y="376184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7817534" y="31488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817534" y="253579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855492" y="4984191"/>
              <a:ext cx="3955792" cy="0"/>
            </a:xfrm>
            <a:custGeom>
              <a:avLst/>
              <a:pathLst>
                <a:path w="3955792" h="0">
                  <a:moveTo>
                    <a:pt x="0" y="0"/>
                  </a:moveTo>
                  <a:lnTo>
                    <a:pt x="3955792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803530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8368081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8679391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9012172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334217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666998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9989043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0321824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0654604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29"/>
            <p:cNvSpPr/>
            <p:nvPr/>
          </p:nvSpPr>
          <p:spPr>
            <a:xfrm>
              <a:off x="1097665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0"/>
            <p:cNvSpPr/>
            <p:nvPr/>
          </p:nvSpPr>
          <p:spPr>
            <a:xfrm>
              <a:off x="1130943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11631475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7953951" y="502685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8286761" y="504959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8574408" y="5073708"/>
              <a:ext cx="209966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8924066" y="505108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2" name="tx36"/>
            <p:cNvSpPr/>
            <p:nvPr/>
          </p:nvSpPr>
          <p:spPr>
            <a:xfrm>
              <a:off x="9235991" y="5051086"/>
              <a:ext cx="196453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mai</a:t>
              </a:r>
            </a:p>
          </p:txBody>
        </p:sp>
        <p:sp>
          <p:nvSpPr>
            <p:cNvPr id="43" name="tx37"/>
            <p:cNvSpPr/>
            <p:nvPr/>
          </p:nvSpPr>
          <p:spPr>
            <a:xfrm>
              <a:off x="9585648" y="502685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4" name="tx38"/>
            <p:cNvSpPr/>
            <p:nvPr/>
          </p:nvSpPr>
          <p:spPr>
            <a:xfrm>
              <a:off x="9928053" y="5026857"/>
              <a:ext cx="12197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10220114" y="504947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573284" y="5053051"/>
              <a:ext cx="162639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set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10891907" y="505305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11211144" y="5073708"/>
              <a:ext cx="196572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1533189" y="505108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9812217" y="5312494"/>
              <a:ext cx="4234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1" name="tx45"/>
            <p:cNvSpPr/>
            <p:nvPr/>
          </p:nvSpPr>
          <p:spPr>
            <a:xfrm rot="-5400000">
              <a:off x="6653895" y="3597448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2" name="rc46"/>
            <p:cNvSpPr/>
            <p:nvPr/>
          </p:nvSpPr>
          <p:spPr>
            <a:xfrm>
              <a:off x="7958167" y="5496398"/>
              <a:ext cx="3750442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47"/>
            <p:cNvSpPr/>
            <p:nvPr/>
          </p:nvSpPr>
          <p:spPr>
            <a:xfrm>
              <a:off x="8034082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48"/>
            <p:cNvSpPr/>
            <p:nvPr/>
          </p:nvSpPr>
          <p:spPr>
            <a:xfrm>
              <a:off x="8056027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49"/>
            <p:cNvSpPr/>
            <p:nvPr/>
          </p:nvSpPr>
          <p:spPr>
            <a:xfrm>
              <a:off x="8859473" y="5572313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0"/>
            <p:cNvSpPr/>
            <p:nvPr/>
          </p:nvSpPr>
          <p:spPr>
            <a:xfrm>
              <a:off x="8881419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1"/>
            <p:cNvSpPr/>
            <p:nvPr/>
          </p:nvSpPr>
          <p:spPr>
            <a:xfrm>
              <a:off x="9752670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9774616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3"/>
            <p:cNvSpPr/>
            <p:nvPr/>
          </p:nvSpPr>
          <p:spPr>
            <a:xfrm>
              <a:off x="10713733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l54"/>
            <p:cNvSpPr/>
            <p:nvPr/>
          </p:nvSpPr>
          <p:spPr>
            <a:xfrm>
              <a:off x="10735678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55"/>
            <p:cNvSpPr/>
            <p:nvPr/>
          </p:nvSpPr>
          <p:spPr>
            <a:xfrm>
              <a:off x="8329453" y="5614532"/>
              <a:ext cx="454104" cy="111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Dotação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154844" y="5614175"/>
              <a:ext cx="521910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Empenho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10048041" y="5614175"/>
              <a:ext cx="58977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Liquidação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11009104" y="5612746"/>
              <a:ext cx="62358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Pagamento</a:t>
              </a:r>
            </a:p>
          </p:txBody>
        </p:sp>
      </p:grpSp>
      <p:sp>
        <p:nvSpPr>
          <p:cNvPr id="65" name=""/>
          <p:cNvSpPr>
            <a:spLocks noGrp="1"/>
          </p:cNvSpPr>
          <p:nvPr>
            <p:ph/>
          </p:nvPr>
        </p:nvSpPr>
        <p:spPr>
          <a:xfrm>
            <a:off x="1005840" y="246888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66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R$ 40,89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Dotação Autorizada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67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R$ 25,97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Empenhado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68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R$ 19,02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Liquidado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69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R$ 18,07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Pago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CORRENTE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Despesa Liquidada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anual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01/08/2024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20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399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622486"/>
              <a:ext cx="4859735" cy="29941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320285" y="2758583"/>
              <a:ext cx="4417941" cy="2706901"/>
            </a:xfrm>
            <a:custGeom>
              <a:avLst/>
              <a:pathLst>
                <a:path w="4417941" h="2706901">
                  <a:moveTo>
                    <a:pt x="0" y="2706901"/>
                  </a:moveTo>
                  <a:lnTo>
                    <a:pt x="408824" y="2500484"/>
                  </a:lnTo>
                  <a:lnTo>
                    <a:pt x="791273" y="2261487"/>
                  </a:lnTo>
                  <a:lnTo>
                    <a:pt x="1200097" y="2030985"/>
                  </a:lnTo>
                  <a:lnTo>
                    <a:pt x="1595734" y="1790558"/>
                  </a:lnTo>
                  <a:lnTo>
                    <a:pt x="2004558" y="1547170"/>
                  </a:lnTo>
                  <a:lnTo>
                    <a:pt x="2400195" y="1324254"/>
                  </a:lnTo>
                  <a:lnTo>
                    <a:pt x="2809019" y="1081039"/>
                  </a:lnTo>
                  <a:lnTo>
                    <a:pt x="3217844" y="832985"/>
                  </a:lnTo>
                  <a:lnTo>
                    <a:pt x="3613480" y="596032"/>
                  </a:lnTo>
                  <a:lnTo>
                    <a:pt x="4022305" y="365850"/>
                  </a:lnTo>
                  <a:lnTo>
                    <a:pt x="441794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20285" y="3992355"/>
              <a:ext cx="2400195" cy="1488168"/>
            </a:xfrm>
            <a:custGeom>
              <a:avLst/>
              <a:pathLst>
                <a:path w="2400195" h="1488168">
                  <a:moveTo>
                    <a:pt x="0" y="1488168"/>
                  </a:moveTo>
                  <a:lnTo>
                    <a:pt x="408824" y="1254439"/>
                  </a:lnTo>
                  <a:lnTo>
                    <a:pt x="791273" y="1044092"/>
                  </a:lnTo>
                  <a:lnTo>
                    <a:pt x="1200097" y="766006"/>
                  </a:lnTo>
                  <a:lnTo>
                    <a:pt x="1595734" y="514516"/>
                  </a:lnTo>
                  <a:lnTo>
                    <a:pt x="2004558" y="255744"/>
                  </a:lnTo>
                  <a:lnTo>
                    <a:pt x="2400195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8"/>
            <p:cNvSpPr/>
            <p:nvPr/>
          </p:nvSpPr>
          <p:spPr>
            <a:xfrm>
              <a:off x="5520740" y="2758583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9"/>
            <p:cNvSpPr/>
            <p:nvPr/>
          </p:nvSpPr>
          <p:spPr>
            <a:xfrm>
              <a:off x="5562801" y="2798453"/>
              <a:ext cx="35085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32.88</a:t>
              </a:r>
            </a:p>
          </p:txBody>
        </p:sp>
        <p:sp>
          <p:nvSpPr>
            <p:cNvPr id="15" name="pg10"/>
            <p:cNvSpPr/>
            <p:nvPr/>
          </p:nvSpPr>
          <p:spPr>
            <a:xfrm>
              <a:off x="3502994" y="362338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3545055" y="3663328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9E3C">
                      <a:alpha val="100000"/>
                    </a:srgbClr>
                  </a:solidFill>
                  <a:latin typeface="Arial"/>
                  <a:cs typeface="Arial"/>
                </a:rPr>
                <a:t>19.02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99388" y="2622486"/>
              <a:ext cx="0" cy="2994134"/>
            </a:xfrm>
            <a:custGeom>
              <a:avLst/>
              <a:pathLst>
                <a:path w="0" h="2994134">
                  <a:moveTo>
                    <a:pt x="0" y="2994134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814133" y="4750001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814133" y="385991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814133" y="296977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1" name="pl16"/>
            <p:cNvSpPr/>
            <p:nvPr/>
          </p:nvSpPr>
          <p:spPr>
            <a:xfrm>
              <a:off x="1061431" y="479548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061431" y="390540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61431" y="301531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99388" y="5616620"/>
              <a:ext cx="4859735" cy="0"/>
            </a:xfrm>
            <a:custGeom>
              <a:avLst/>
              <a:pathLst>
                <a:path w="4859735" h="0">
                  <a:moveTo>
                    <a:pt x="0" y="0"/>
                  </a:moveTo>
                  <a:lnTo>
                    <a:pt x="4859735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729110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520383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3324844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4129305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4933766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5738227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1647790" y="568202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432277" y="568351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43495" y="565928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4027596" y="568190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4849023" y="568548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5639941" y="568351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3486915" y="595111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8" name="tx33"/>
            <p:cNvSpPr/>
            <p:nvPr/>
          </p:nvSpPr>
          <p:spPr>
            <a:xfrm rot="-5400000">
              <a:off x="-112664" y="4043948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9" name="rc34"/>
            <p:cNvSpPr/>
            <p:nvPr/>
          </p:nvSpPr>
          <p:spPr>
            <a:xfrm>
              <a:off x="2837564" y="6136478"/>
              <a:ext cx="1383384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5"/>
            <p:cNvSpPr/>
            <p:nvPr/>
          </p:nvSpPr>
          <p:spPr>
            <a:xfrm>
              <a:off x="2913479" y="6212393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2935425" y="63221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7"/>
            <p:cNvSpPr/>
            <p:nvPr/>
          </p:nvSpPr>
          <p:spPr>
            <a:xfrm>
              <a:off x="3567214" y="621239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589159" y="63221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9"/>
            <p:cNvSpPr/>
            <p:nvPr/>
          </p:nvSpPr>
          <p:spPr>
            <a:xfrm>
              <a:off x="3208851" y="6276579"/>
              <a:ext cx="2712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45" name="tx40"/>
            <p:cNvSpPr/>
            <p:nvPr/>
          </p:nvSpPr>
          <p:spPr>
            <a:xfrm>
              <a:off x="3862585" y="6276639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2024</a:t>
              </a:r>
            </a:p>
          </p:txBody>
        </p:sp>
        <p:sp>
          <p:nvSpPr>
            <p:cNvPr id="46" name="tx41"/>
            <p:cNvSpPr/>
            <p:nvPr/>
          </p:nvSpPr>
          <p:spPr>
            <a:xfrm>
              <a:off x="2492252" y="2142691"/>
              <a:ext cx="2074009" cy="167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Despesa Total Liquidada 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604319" y="2335826"/>
              <a:ext cx="184987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(Valores Acumulados)</a:t>
              </a:r>
            </a:p>
          </p:txBody>
        </p:sp>
        <p:sp>
          <p:nvSpPr>
            <p:cNvPr id="48" name="rc43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4"/>
            <p:cNvSpPr/>
            <p:nvPr/>
          </p:nvSpPr>
          <p:spPr>
            <a:xfrm>
              <a:off x="7949367" y="2546570"/>
              <a:ext cx="3572072" cy="3145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5"/>
            <p:cNvSpPr/>
            <p:nvPr/>
          </p:nvSpPr>
          <p:spPr>
            <a:xfrm>
              <a:off x="8111734" y="5388088"/>
              <a:ext cx="37990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46"/>
            <p:cNvSpPr/>
            <p:nvPr/>
          </p:nvSpPr>
          <p:spPr>
            <a:xfrm>
              <a:off x="8111734" y="5134381"/>
              <a:ext cx="54346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47"/>
            <p:cNvSpPr/>
            <p:nvPr/>
          </p:nvSpPr>
          <p:spPr>
            <a:xfrm>
              <a:off x="8111734" y="4880674"/>
              <a:ext cx="2384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48"/>
            <p:cNvSpPr/>
            <p:nvPr/>
          </p:nvSpPr>
          <p:spPr>
            <a:xfrm>
              <a:off x="8111734" y="4626967"/>
              <a:ext cx="10479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49"/>
            <p:cNvSpPr/>
            <p:nvPr/>
          </p:nvSpPr>
          <p:spPr>
            <a:xfrm>
              <a:off x="8111734" y="4373260"/>
              <a:ext cx="121754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0"/>
            <p:cNvSpPr/>
            <p:nvPr/>
          </p:nvSpPr>
          <p:spPr>
            <a:xfrm>
              <a:off x="8111734" y="4119553"/>
              <a:ext cx="208564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1"/>
            <p:cNvSpPr/>
            <p:nvPr/>
          </p:nvSpPr>
          <p:spPr>
            <a:xfrm>
              <a:off x="8111734" y="3865846"/>
              <a:ext cx="68575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2"/>
            <p:cNvSpPr/>
            <p:nvPr/>
          </p:nvSpPr>
          <p:spPr>
            <a:xfrm>
              <a:off x="8111734" y="3612139"/>
              <a:ext cx="91640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3"/>
            <p:cNvSpPr/>
            <p:nvPr/>
          </p:nvSpPr>
          <p:spPr>
            <a:xfrm>
              <a:off x="8111734" y="3358432"/>
              <a:ext cx="1371584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4"/>
            <p:cNvSpPr/>
            <p:nvPr/>
          </p:nvSpPr>
          <p:spPr>
            <a:xfrm>
              <a:off x="8111734" y="3104726"/>
              <a:ext cx="1270598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5"/>
            <p:cNvSpPr/>
            <p:nvPr/>
          </p:nvSpPr>
          <p:spPr>
            <a:xfrm>
              <a:off x="8111734" y="2851019"/>
              <a:ext cx="2295925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56"/>
            <p:cNvSpPr/>
            <p:nvPr/>
          </p:nvSpPr>
          <p:spPr>
            <a:xfrm>
              <a:off x="8111734" y="2597312"/>
              <a:ext cx="2482660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8149724" y="5449953"/>
              <a:ext cx="350783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175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8166081" y="5221617"/>
              <a:ext cx="350783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251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8114118" y="4944251"/>
              <a:ext cx="311761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11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8122213" y="4714203"/>
              <a:ext cx="31176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48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8233489" y="4435125"/>
              <a:ext cx="350783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562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8320298" y="4206721"/>
              <a:ext cx="350783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963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8180310" y="3927643"/>
              <a:ext cx="350783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317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8203375" y="3699307"/>
              <a:ext cx="350783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423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9483318" y="3420230"/>
              <a:ext cx="389804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6.336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9382332" y="3191962"/>
              <a:ext cx="38980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5.869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10407660" y="2912884"/>
              <a:ext cx="42882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10.605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10594395" y="2684548"/>
              <a:ext cx="42882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11.468</a:t>
              </a:r>
            </a:p>
          </p:txBody>
        </p:sp>
        <p:sp>
          <p:nvSpPr>
            <p:cNvPr id="74" name="pl69"/>
            <p:cNvSpPr/>
            <p:nvPr/>
          </p:nvSpPr>
          <p:spPr>
            <a:xfrm>
              <a:off x="7949367" y="2546570"/>
              <a:ext cx="0" cy="3145965"/>
            </a:xfrm>
            <a:custGeom>
              <a:avLst/>
              <a:pathLst>
                <a:path w="0" h="3145965">
                  <a:moveTo>
                    <a:pt x="0" y="314596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6599633" y="5312483"/>
              <a:ext cx="1281410" cy="111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AMORTIZAÇÃO DA DÍVIDA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6576912" y="4827145"/>
              <a:ext cx="1304131" cy="89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INVERSÕES FINANCEIRAS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7051227" y="4334366"/>
              <a:ext cx="829816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INVESTIMENTOS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6294684" y="3809887"/>
              <a:ext cx="1586358" cy="92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JUROS E ENCARGOS DA DÍVIDA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6215607" y="3319539"/>
              <a:ext cx="1665436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OUTRAS DESPESAS CORRENTES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6260603" y="2812125"/>
              <a:ext cx="1620440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PESSOAL E ENCARGOS SOCIAIS</a:t>
              </a:r>
            </a:p>
          </p:txBody>
        </p:sp>
        <p:sp>
          <p:nvSpPr>
            <p:cNvPr id="81" name="pl76"/>
            <p:cNvSpPr/>
            <p:nvPr/>
          </p:nvSpPr>
          <p:spPr>
            <a:xfrm>
              <a:off x="7911410" y="538808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7911410" y="488067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7911410" y="43732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7911410" y="386584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7911410" y="335843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7911410" y="285101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7949367" y="5692536"/>
              <a:ext cx="3572072" cy="0"/>
            </a:xfrm>
            <a:custGeom>
              <a:avLst/>
              <a:pathLst>
                <a:path w="3572072" h="0">
                  <a:moveTo>
                    <a:pt x="0" y="0"/>
                  </a:moveTo>
                  <a:lnTo>
                    <a:pt x="3572072" y="0"/>
                  </a:lnTo>
                  <a:lnTo>
                    <a:pt x="3572072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8111734" y="569253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9194180" y="569253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10276626" y="569253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11359073" y="569253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8077831" y="5759014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9119617" y="5759371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10168160" y="575901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11250607" y="575901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15B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8964697" y="5875825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7" name="tx92"/>
            <p:cNvSpPr/>
            <p:nvPr/>
          </p:nvSpPr>
          <p:spPr>
            <a:xfrm rot="-5400000">
              <a:off x="6101789" y="4119553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8" name="rc93"/>
            <p:cNvSpPr/>
            <p:nvPr/>
          </p:nvSpPr>
          <p:spPr>
            <a:xfrm>
              <a:off x="9043711" y="6212393"/>
              <a:ext cx="1383384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4"/>
            <p:cNvSpPr/>
            <p:nvPr/>
          </p:nvSpPr>
          <p:spPr>
            <a:xfrm>
              <a:off x="911962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5"/>
            <p:cNvSpPr/>
            <p:nvPr/>
          </p:nvSpPr>
          <p:spPr>
            <a:xfrm>
              <a:off x="9128626" y="6297308"/>
              <a:ext cx="201455" cy="20145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96"/>
            <p:cNvSpPr/>
            <p:nvPr/>
          </p:nvSpPr>
          <p:spPr>
            <a:xfrm>
              <a:off x="977336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97"/>
            <p:cNvSpPr/>
            <p:nvPr/>
          </p:nvSpPr>
          <p:spPr>
            <a:xfrm>
              <a:off x="9782361" y="6297308"/>
              <a:ext cx="201455" cy="20145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tx98"/>
            <p:cNvSpPr/>
            <p:nvPr/>
          </p:nvSpPr>
          <p:spPr>
            <a:xfrm>
              <a:off x="9414998" y="6352495"/>
              <a:ext cx="2712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104" name="tx99"/>
            <p:cNvSpPr/>
            <p:nvPr/>
          </p:nvSpPr>
          <p:spPr>
            <a:xfrm>
              <a:off x="10068732" y="6352554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2024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8698399" y="2066776"/>
              <a:ext cx="2074009" cy="167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Despesa Total Liquidada 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8810466" y="2259911"/>
              <a:ext cx="184987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(Valores Acumulados)</a:t>
              </a:r>
            </a:p>
          </p:txBody>
        </p:sp>
      </p:grpSp>
      <p:sp>
        <p:nvSpPr>
          <p:cNvPr id="107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R$ 19,02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Despesa Liquidada 
acumulada até jul/24</a:t>
            </a:r>
          </a:p>
        </p:txBody>
      </p:sp>
      <p:sp>
        <p:nvSpPr>
          <p:cNvPr id="108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R$ 18,02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Despesa Liquidada 
acumulada até jul/23</a:t>
            </a:r>
          </a:p>
        </p:txBody>
      </p:sp>
      <p:sp>
        <p:nvSpPr>
          <p:cNvPr id="109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+ 5,55 %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Variação (%) 
Despesa Liquidada Total</a:t>
            </a:r>
          </a:p>
        </p:txBody>
      </p:sp>
      <p:sp>
        <p:nvSpPr>
          <p:cNvPr id="110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8,13 %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Variação (%) 
liquidação Pessoal e Encargos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Atividade econômica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Indicadores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01/08/2024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21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5486399" cy="26974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976689" y="1356204"/>
              <a:ext cx="4988761" cy="19970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6"/>
            <p:cNvSpPr/>
            <p:nvPr/>
          </p:nvSpPr>
          <p:spPr>
            <a:xfrm>
              <a:off x="1203451" y="2246327"/>
              <a:ext cx="832537" cy="275481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7"/>
            <p:cNvSpPr/>
            <p:nvPr/>
          </p:nvSpPr>
          <p:spPr>
            <a:xfrm>
              <a:off x="2128493" y="2521809"/>
              <a:ext cx="832537" cy="740640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8"/>
            <p:cNvSpPr/>
            <p:nvPr/>
          </p:nvSpPr>
          <p:spPr>
            <a:xfrm>
              <a:off x="3056068" y="1446977"/>
              <a:ext cx="832537" cy="1074831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9"/>
            <p:cNvSpPr/>
            <p:nvPr/>
          </p:nvSpPr>
          <p:spPr>
            <a:xfrm>
              <a:off x="3981110" y="1839878"/>
              <a:ext cx="832537" cy="681930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0"/>
            <p:cNvSpPr/>
            <p:nvPr/>
          </p:nvSpPr>
          <p:spPr>
            <a:xfrm>
              <a:off x="4906151" y="1864716"/>
              <a:ext cx="832537" cy="657092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1"/>
            <p:cNvSpPr/>
            <p:nvPr/>
          </p:nvSpPr>
          <p:spPr>
            <a:xfrm>
              <a:off x="1441220" y="215408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2"/>
            <p:cNvSpPr/>
            <p:nvPr/>
          </p:nvSpPr>
          <p:spPr>
            <a:xfrm>
              <a:off x="1483281" y="2195736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1.22</a:t>
              </a:r>
            </a:p>
          </p:txBody>
        </p:sp>
        <p:sp>
          <p:nvSpPr>
            <p:cNvPr id="18" name="pg13"/>
            <p:cNvSpPr/>
            <p:nvPr/>
          </p:nvSpPr>
          <p:spPr>
            <a:xfrm>
              <a:off x="2342917" y="3170207"/>
              <a:ext cx="403688" cy="183015"/>
            </a:xfrm>
            <a:custGeom>
              <a:avLst/>
              <a:pathLst>
                <a:path w="403688" h="183015">
                  <a:moveTo>
                    <a:pt x="386716" y="183015"/>
                  </a:move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16881" y="18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4"/>
            <p:cNvSpPr/>
            <p:nvPr/>
          </p:nvSpPr>
          <p:spPr>
            <a:xfrm>
              <a:off x="2384978" y="3210078"/>
              <a:ext cx="319566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-3.28</a:t>
              </a:r>
            </a:p>
          </p:txBody>
        </p:sp>
        <p:sp>
          <p:nvSpPr>
            <p:cNvPr id="20" name="pg15"/>
            <p:cNvSpPr/>
            <p:nvPr/>
          </p:nvSpPr>
          <p:spPr>
            <a:xfrm>
              <a:off x="3293837" y="1356204"/>
              <a:ext cx="356999" cy="183015"/>
            </a:xfrm>
            <a:custGeom>
              <a:avLst/>
              <a:pathLst>
                <a:path w="356999" h="183015">
                  <a:moveTo>
                    <a:pt x="25236" y="183015"/>
                  </a:moveTo>
                  <a:lnTo>
                    <a:pt x="331762" y="183015"/>
                  </a:lnTo>
                  <a:lnTo>
                    <a:pt x="330746" y="182994"/>
                  </a:lnTo>
                  <a:lnTo>
                    <a:pt x="334804" y="182831"/>
                  </a:lnTo>
                  <a:lnTo>
                    <a:pt x="338784" y="182018"/>
                  </a:lnTo>
                  <a:lnTo>
                    <a:pt x="342581" y="180578"/>
                  </a:lnTo>
                  <a:lnTo>
                    <a:pt x="346098" y="178547"/>
                  </a:lnTo>
                  <a:lnTo>
                    <a:pt x="349244" y="175979"/>
                  </a:lnTo>
                  <a:lnTo>
                    <a:pt x="351938" y="172939"/>
                  </a:lnTo>
                  <a:lnTo>
                    <a:pt x="354108" y="169506"/>
                  </a:lnTo>
                  <a:lnTo>
                    <a:pt x="355700" y="165770"/>
                  </a:lnTo>
                  <a:lnTo>
                    <a:pt x="356672" y="161826"/>
                  </a:lnTo>
                  <a:lnTo>
                    <a:pt x="356999" y="157778"/>
                  </a:lnTo>
                  <a:lnTo>
                    <a:pt x="356999" y="23768"/>
                  </a:lnTo>
                  <a:lnTo>
                    <a:pt x="356672" y="19720"/>
                  </a:lnTo>
                  <a:lnTo>
                    <a:pt x="355700" y="15777"/>
                  </a:lnTo>
                  <a:lnTo>
                    <a:pt x="354108" y="12040"/>
                  </a:lnTo>
                  <a:lnTo>
                    <a:pt x="351938" y="8608"/>
                  </a:lnTo>
                  <a:lnTo>
                    <a:pt x="349244" y="5567"/>
                  </a:lnTo>
                  <a:lnTo>
                    <a:pt x="346098" y="2999"/>
                  </a:lnTo>
                  <a:lnTo>
                    <a:pt x="342581" y="968"/>
                  </a:lnTo>
                  <a:lnTo>
                    <a:pt x="340027" y="0"/>
                  </a:lnTo>
                  <a:lnTo>
                    <a:pt x="16881" y="0"/>
                  </a:lnTo>
                  <a:lnTo>
                    <a:pt x="16287" y="172"/>
                  </a:lnTo>
                  <a:lnTo>
                    <a:pt x="12618" y="1913"/>
                  </a:lnTo>
                  <a:lnTo>
                    <a:pt x="9275" y="4220"/>
                  </a:lnTo>
                  <a:lnTo>
                    <a:pt x="6346" y="7033"/>
                  </a:lnTo>
                  <a:lnTo>
                    <a:pt x="3906" y="10280"/>
                  </a:lnTo>
                  <a:lnTo>
                    <a:pt x="2019" y="13876"/>
                  </a:lnTo>
                  <a:lnTo>
                    <a:pt x="733" y="17729"/>
                  </a:lnTo>
                  <a:lnTo>
                    <a:pt x="81" y="21738"/>
                  </a:lnTo>
                  <a:lnTo>
                    <a:pt x="0" y="23768"/>
                  </a:lnTo>
                  <a:lnTo>
                    <a:pt x="0" y="157778"/>
                  </a:lnTo>
                  <a:lnTo>
                    <a:pt x="81" y="155747"/>
                  </a:lnTo>
                  <a:lnTo>
                    <a:pt x="81" y="159809"/>
                  </a:lnTo>
                  <a:lnTo>
                    <a:pt x="733" y="163817"/>
                  </a:lnTo>
                  <a:lnTo>
                    <a:pt x="2019" y="167670"/>
                  </a:lnTo>
                  <a:lnTo>
                    <a:pt x="3906" y="171266"/>
                  </a:lnTo>
                  <a:lnTo>
                    <a:pt x="6346" y="174513"/>
                  </a:lnTo>
                  <a:lnTo>
                    <a:pt x="9275" y="177326"/>
                  </a:lnTo>
                  <a:lnTo>
                    <a:pt x="12618" y="179634"/>
                  </a:lnTo>
                  <a:lnTo>
                    <a:pt x="16287" y="181375"/>
                  </a:lnTo>
                  <a:lnTo>
                    <a:pt x="20188" y="182505"/>
                  </a:lnTo>
                  <a:lnTo>
                    <a:pt x="24220" y="1829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3335898" y="139467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4.76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4218879" y="174763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4260940" y="1787507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3.02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5143920" y="177247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5185981" y="181241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2.91</a:t>
              </a:r>
            </a:p>
          </p:txBody>
        </p:sp>
        <p:sp>
          <p:nvSpPr>
            <p:cNvPr id="26" name="pl21"/>
            <p:cNvSpPr/>
            <p:nvPr/>
          </p:nvSpPr>
          <p:spPr>
            <a:xfrm>
              <a:off x="976689" y="1356204"/>
              <a:ext cx="0" cy="1997018"/>
            </a:xfrm>
            <a:custGeom>
              <a:avLst/>
              <a:pathLst>
                <a:path w="0" h="1997018">
                  <a:moveTo>
                    <a:pt x="0" y="19970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814687" y="2933091"/>
              <a:ext cx="99372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851904" y="248011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851904" y="202987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851904" y="157858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1" name="pl26"/>
            <p:cNvSpPr/>
            <p:nvPr/>
          </p:nvSpPr>
          <p:spPr>
            <a:xfrm>
              <a:off x="941895" y="29734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7"/>
            <p:cNvSpPr/>
            <p:nvPr/>
          </p:nvSpPr>
          <p:spPr>
            <a:xfrm>
              <a:off x="941895" y="25218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8"/>
            <p:cNvSpPr/>
            <p:nvPr/>
          </p:nvSpPr>
          <p:spPr>
            <a:xfrm>
              <a:off x="941895" y="20701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9"/>
            <p:cNvSpPr/>
            <p:nvPr/>
          </p:nvSpPr>
          <p:spPr>
            <a:xfrm>
              <a:off x="941895" y="16185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0"/>
            <p:cNvSpPr/>
            <p:nvPr/>
          </p:nvSpPr>
          <p:spPr>
            <a:xfrm>
              <a:off x="976689" y="3353222"/>
              <a:ext cx="4988761" cy="0"/>
            </a:xfrm>
            <a:custGeom>
              <a:avLst/>
              <a:pathLst>
                <a:path w="4988761" h="0">
                  <a:moveTo>
                    <a:pt x="0" y="0"/>
                  </a:moveTo>
                  <a:lnTo>
                    <a:pt x="49887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1"/>
            <p:cNvSpPr/>
            <p:nvPr/>
          </p:nvSpPr>
          <p:spPr>
            <a:xfrm>
              <a:off x="1619720" y="335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2544761" y="335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3472337" y="335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4397378" y="335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5322420" y="335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1495409" y="341416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2420450" y="341416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3348026" y="341416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44" name="tx39"/>
            <p:cNvSpPr/>
            <p:nvPr/>
          </p:nvSpPr>
          <p:spPr>
            <a:xfrm>
              <a:off x="4273067" y="341416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  <p:sp>
          <p:nvSpPr>
            <p:cNvPr id="45" name="tx40"/>
            <p:cNvSpPr/>
            <p:nvPr/>
          </p:nvSpPr>
          <p:spPr>
            <a:xfrm>
              <a:off x="5198109" y="3414106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46" name="tx41"/>
            <p:cNvSpPr/>
            <p:nvPr/>
          </p:nvSpPr>
          <p:spPr>
            <a:xfrm>
              <a:off x="3451663" y="3657860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7" name="tx42"/>
            <p:cNvSpPr/>
            <p:nvPr/>
          </p:nvSpPr>
          <p:spPr>
            <a:xfrm rot="-5400000">
              <a:off x="312294" y="2302019"/>
              <a:ext cx="706480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 em %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1975489" y="1092966"/>
              <a:ext cx="2991162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PIB - Taxa de variação real (2019-2023)</a:t>
              </a:r>
            </a:p>
          </p:txBody>
        </p:sp>
        <p:sp>
          <p:nvSpPr>
            <p:cNvPr id="49" name="rc44"/>
            <p:cNvSpPr/>
            <p:nvPr/>
          </p:nvSpPr>
          <p:spPr>
            <a:xfrm>
              <a:off x="6035040" y="1060704"/>
              <a:ext cx="5486400" cy="26974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5"/>
            <p:cNvSpPr/>
            <p:nvPr/>
          </p:nvSpPr>
          <p:spPr>
            <a:xfrm>
              <a:off x="6396338" y="1356204"/>
              <a:ext cx="3795681" cy="19970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6568869" y="1446977"/>
              <a:ext cx="3450619" cy="1061726"/>
            </a:xfrm>
            <a:custGeom>
              <a:avLst/>
              <a:pathLst>
                <a:path w="3450619" h="1061726">
                  <a:moveTo>
                    <a:pt x="0" y="0"/>
                  </a:moveTo>
                  <a:lnTo>
                    <a:pt x="195199" y="4052"/>
                  </a:lnTo>
                  <a:lnTo>
                    <a:pt x="390398" y="72943"/>
                  </a:lnTo>
                  <a:lnTo>
                    <a:pt x="566707" y="457920"/>
                  </a:lnTo>
                  <a:lnTo>
                    <a:pt x="761906" y="648382"/>
                  </a:lnTo>
                  <a:lnTo>
                    <a:pt x="950809" y="745640"/>
                  </a:lnTo>
                  <a:lnTo>
                    <a:pt x="1146008" y="1061726"/>
                  </a:lnTo>
                  <a:lnTo>
                    <a:pt x="1334911" y="725378"/>
                  </a:lnTo>
                  <a:lnTo>
                    <a:pt x="1530110" y="474129"/>
                  </a:lnTo>
                  <a:lnTo>
                    <a:pt x="1725309" y="239091"/>
                  </a:lnTo>
                  <a:lnTo>
                    <a:pt x="1914212" y="389029"/>
                  </a:lnTo>
                  <a:lnTo>
                    <a:pt x="2109411" y="445763"/>
                  </a:lnTo>
                  <a:lnTo>
                    <a:pt x="2298314" y="470077"/>
                  </a:lnTo>
                  <a:lnTo>
                    <a:pt x="2493513" y="514653"/>
                  </a:lnTo>
                  <a:lnTo>
                    <a:pt x="2688712" y="518706"/>
                  </a:lnTo>
                  <a:lnTo>
                    <a:pt x="2871318" y="749692"/>
                  </a:lnTo>
                  <a:lnTo>
                    <a:pt x="3066517" y="846949"/>
                  </a:lnTo>
                  <a:lnTo>
                    <a:pt x="3255420" y="749692"/>
                  </a:lnTo>
                  <a:lnTo>
                    <a:pt x="3450619" y="62812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6568869" y="1856269"/>
              <a:ext cx="3450619" cy="1406179"/>
            </a:xfrm>
            <a:custGeom>
              <a:avLst/>
              <a:pathLst>
                <a:path w="3450619" h="1406179">
                  <a:moveTo>
                    <a:pt x="0" y="0"/>
                  </a:moveTo>
                  <a:lnTo>
                    <a:pt x="195199" y="210724"/>
                  </a:lnTo>
                  <a:lnTo>
                    <a:pt x="390398" y="239091"/>
                  </a:lnTo>
                  <a:lnTo>
                    <a:pt x="566707" y="684854"/>
                  </a:lnTo>
                  <a:lnTo>
                    <a:pt x="761906" y="701063"/>
                  </a:lnTo>
                  <a:lnTo>
                    <a:pt x="950809" y="794268"/>
                  </a:lnTo>
                  <a:lnTo>
                    <a:pt x="1146008" y="1406179"/>
                  </a:lnTo>
                  <a:lnTo>
                    <a:pt x="1334911" y="449815"/>
                  </a:lnTo>
                  <a:lnTo>
                    <a:pt x="1530110" y="263405"/>
                  </a:lnTo>
                  <a:lnTo>
                    <a:pt x="1725309" y="178305"/>
                  </a:lnTo>
                  <a:lnTo>
                    <a:pt x="1914212" y="64838"/>
                  </a:lnTo>
                  <a:lnTo>
                    <a:pt x="2109411" y="336348"/>
                  </a:lnTo>
                  <a:lnTo>
                    <a:pt x="2298314" y="380924"/>
                  </a:lnTo>
                  <a:lnTo>
                    <a:pt x="2493513" y="117519"/>
                  </a:lnTo>
                  <a:lnTo>
                    <a:pt x="2688712" y="259353"/>
                  </a:lnTo>
                  <a:lnTo>
                    <a:pt x="2871318" y="534915"/>
                  </a:lnTo>
                  <a:lnTo>
                    <a:pt x="3066517" y="753744"/>
                  </a:lnTo>
                  <a:lnTo>
                    <a:pt x="3255420" y="842897"/>
                  </a:lnTo>
                  <a:lnTo>
                    <a:pt x="3450619" y="226933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48"/>
            <p:cNvSpPr/>
            <p:nvPr/>
          </p:nvSpPr>
          <p:spPr>
            <a:xfrm>
              <a:off x="9840989" y="1898720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9"/>
            <p:cNvSpPr/>
            <p:nvPr/>
          </p:nvSpPr>
          <p:spPr>
            <a:xfrm>
              <a:off x="9883050" y="1940370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55" name="pg50"/>
            <p:cNvSpPr/>
            <p:nvPr/>
          </p:nvSpPr>
          <p:spPr>
            <a:xfrm>
              <a:off x="9840989" y="1898720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1"/>
            <p:cNvSpPr/>
            <p:nvPr/>
          </p:nvSpPr>
          <p:spPr>
            <a:xfrm>
              <a:off x="9883050" y="1940370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57" name="pg52"/>
            <p:cNvSpPr/>
            <p:nvPr/>
          </p:nvSpPr>
          <p:spPr>
            <a:xfrm>
              <a:off x="9840989" y="1898720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3"/>
            <p:cNvSpPr/>
            <p:nvPr/>
          </p:nvSpPr>
          <p:spPr>
            <a:xfrm>
              <a:off x="9883050" y="1940370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59" name="pg54"/>
            <p:cNvSpPr/>
            <p:nvPr/>
          </p:nvSpPr>
          <p:spPr>
            <a:xfrm>
              <a:off x="9840989" y="1898720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5"/>
            <p:cNvSpPr/>
            <p:nvPr/>
          </p:nvSpPr>
          <p:spPr>
            <a:xfrm>
              <a:off x="9883050" y="1940370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61" name="pg56"/>
            <p:cNvSpPr/>
            <p:nvPr/>
          </p:nvSpPr>
          <p:spPr>
            <a:xfrm>
              <a:off x="9840989" y="1898720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9883050" y="1940370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63" name="pg58"/>
            <p:cNvSpPr/>
            <p:nvPr/>
          </p:nvSpPr>
          <p:spPr>
            <a:xfrm>
              <a:off x="9840989" y="1898720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59"/>
            <p:cNvSpPr/>
            <p:nvPr/>
          </p:nvSpPr>
          <p:spPr>
            <a:xfrm>
              <a:off x="9883050" y="1940370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65" name="pg60"/>
            <p:cNvSpPr/>
            <p:nvPr/>
          </p:nvSpPr>
          <p:spPr>
            <a:xfrm>
              <a:off x="9840989" y="1898720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1"/>
            <p:cNvSpPr/>
            <p:nvPr/>
          </p:nvSpPr>
          <p:spPr>
            <a:xfrm>
              <a:off x="9883050" y="1940370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67" name="pg62"/>
            <p:cNvSpPr/>
            <p:nvPr/>
          </p:nvSpPr>
          <p:spPr>
            <a:xfrm>
              <a:off x="9840989" y="1898720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3"/>
            <p:cNvSpPr/>
            <p:nvPr/>
          </p:nvSpPr>
          <p:spPr>
            <a:xfrm>
              <a:off x="9883050" y="1940370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69" name="pg64"/>
            <p:cNvSpPr/>
            <p:nvPr/>
          </p:nvSpPr>
          <p:spPr>
            <a:xfrm>
              <a:off x="9840989" y="1898720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9883050" y="1940370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71" name="pg66"/>
            <p:cNvSpPr/>
            <p:nvPr/>
          </p:nvSpPr>
          <p:spPr>
            <a:xfrm>
              <a:off x="9840989" y="1898720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67"/>
            <p:cNvSpPr/>
            <p:nvPr/>
          </p:nvSpPr>
          <p:spPr>
            <a:xfrm>
              <a:off x="9883050" y="1940370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73" name="pg68"/>
            <p:cNvSpPr/>
            <p:nvPr/>
          </p:nvSpPr>
          <p:spPr>
            <a:xfrm>
              <a:off x="9840989" y="1898720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69"/>
            <p:cNvSpPr/>
            <p:nvPr/>
          </p:nvSpPr>
          <p:spPr>
            <a:xfrm>
              <a:off x="9883050" y="1940370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75" name="pg70"/>
            <p:cNvSpPr/>
            <p:nvPr/>
          </p:nvSpPr>
          <p:spPr>
            <a:xfrm>
              <a:off x="9840989" y="1898720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1"/>
            <p:cNvSpPr/>
            <p:nvPr/>
          </p:nvSpPr>
          <p:spPr>
            <a:xfrm>
              <a:off x="9883050" y="1940370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77" name="pg72"/>
            <p:cNvSpPr/>
            <p:nvPr/>
          </p:nvSpPr>
          <p:spPr>
            <a:xfrm>
              <a:off x="9840989" y="1898720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9883050" y="1940370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79" name="pg74"/>
            <p:cNvSpPr/>
            <p:nvPr/>
          </p:nvSpPr>
          <p:spPr>
            <a:xfrm>
              <a:off x="9840989" y="1898720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75"/>
            <p:cNvSpPr/>
            <p:nvPr/>
          </p:nvSpPr>
          <p:spPr>
            <a:xfrm>
              <a:off x="9883050" y="1940370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81" name="pg76"/>
            <p:cNvSpPr/>
            <p:nvPr/>
          </p:nvSpPr>
          <p:spPr>
            <a:xfrm>
              <a:off x="9840989" y="1898720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77"/>
            <p:cNvSpPr/>
            <p:nvPr/>
          </p:nvSpPr>
          <p:spPr>
            <a:xfrm>
              <a:off x="9883050" y="1940370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83" name="pg78"/>
            <p:cNvSpPr/>
            <p:nvPr/>
          </p:nvSpPr>
          <p:spPr>
            <a:xfrm>
              <a:off x="9840989" y="1898720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79"/>
            <p:cNvSpPr/>
            <p:nvPr/>
          </p:nvSpPr>
          <p:spPr>
            <a:xfrm>
              <a:off x="9883050" y="1940370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85" name="pg80"/>
            <p:cNvSpPr/>
            <p:nvPr/>
          </p:nvSpPr>
          <p:spPr>
            <a:xfrm>
              <a:off x="9840989" y="1898720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1"/>
            <p:cNvSpPr/>
            <p:nvPr/>
          </p:nvSpPr>
          <p:spPr>
            <a:xfrm>
              <a:off x="9883050" y="1940370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87" name="pg82"/>
            <p:cNvSpPr/>
            <p:nvPr/>
          </p:nvSpPr>
          <p:spPr>
            <a:xfrm>
              <a:off x="9840989" y="1898720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3"/>
            <p:cNvSpPr/>
            <p:nvPr/>
          </p:nvSpPr>
          <p:spPr>
            <a:xfrm>
              <a:off x="9883050" y="1940370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89" name="pg84"/>
            <p:cNvSpPr/>
            <p:nvPr/>
          </p:nvSpPr>
          <p:spPr>
            <a:xfrm>
              <a:off x="9840989" y="1898720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5"/>
            <p:cNvSpPr/>
            <p:nvPr/>
          </p:nvSpPr>
          <p:spPr>
            <a:xfrm>
              <a:off x="9883050" y="1940370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91" name="pg86"/>
            <p:cNvSpPr/>
            <p:nvPr/>
          </p:nvSpPr>
          <p:spPr>
            <a:xfrm>
              <a:off x="9840989" y="1890615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9883050" y="1930485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93" name="pg88"/>
            <p:cNvSpPr/>
            <p:nvPr/>
          </p:nvSpPr>
          <p:spPr>
            <a:xfrm>
              <a:off x="9840989" y="1890615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89"/>
            <p:cNvSpPr/>
            <p:nvPr/>
          </p:nvSpPr>
          <p:spPr>
            <a:xfrm>
              <a:off x="9883050" y="1930485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95" name="pg90"/>
            <p:cNvSpPr/>
            <p:nvPr/>
          </p:nvSpPr>
          <p:spPr>
            <a:xfrm>
              <a:off x="9840989" y="1890615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1"/>
            <p:cNvSpPr/>
            <p:nvPr/>
          </p:nvSpPr>
          <p:spPr>
            <a:xfrm>
              <a:off x="9883050" y="1930485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97" name="pg92"/>
            <p:cNvSpPr/>
            <p:nvPr/>
          </p:nvSpPr>
          <p:spPr>
            <a:xfrm>
              <a:off x="9840989" y="1890615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3"/>
            <p:cNvSpPr/>
            <p:nvPr/>
          </p:nvSpPr>
          <p:spPr>
            <a:xfrm>
              <a:off x="9883050" y="1930485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99" name="pg94"/>
            <p:cNvSpPr/>
            <p:nvPr/>
          </p:nvSpPr>
          <p:spPr>
            <a:xfrm>
              <a:off x="9840989" y="1890615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5"/>
            <p:cNvSpPr/>
            <p:nvPr/>
          </p:nvSpPr>
          <p:spPr>
            <a:xfrm>
              <a:off x="9883050" y="1930485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01" name="pg96"/>
            <p:cNvSpPr/>
            <p:nvPr/>
          </p:nvSpPr>
          <p:spPr>
            <a:xfrm>
              <a:off x="9840989" y="1890615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97"/>
            <p:cNvSpPr/>
            <p:nvPr/>
          </p:nvSpPr>
          <p:spPr>
            <a:xfrm>
              <a:off x="9883050" y="1930485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03" name="pg98"/>
            <p:cNvSpPr/>
            <p:nvPr/>
          </p:nvSpPr>
          <p:spPr>
            <a:xfrm>
              <a:off x="9840989" y="1890615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99"/>
            <p:cNvSpPr/>
            <p:nvPr/>
          </p:nvSpPr>
          <p:spPr>
            <a:xfrm>
              <a:off x="9883050" y="1930485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05" name="pg100"/>
            <p:cNvSpPr/>
            <p:nvPr/>
          </p:nvSpPr>
          <p:spPr>
            <a:xfrm>
              <a:off x="9840989" y="1890615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1"/>
            <p:cNvSpPr/>
            <p:nvPr/>
          </p:nvSpPr>
          <p:spPr>
            <a:xfrm>
              <a:off x="9883050" y="1930485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07" name="pg102"/>
            <p:cNvSpPr/>
            <p:nvPr/>
          </p:nvSpPr>
          <p:spPr>
            <a:xfrm>
              <a:off x="9840989" y="1890615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3"/>
            <p:cNvSpPr/>
            <p:nvPr/>
          </p:nvSpPr>
          <p:spPr>
            <a:xfrm>
              <a:off x="9883050" y="1930485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09" name="pg104"/>
            <p:cNvSpPr/>
            <p:nvPr/>
          </p:nvSpPr>
          <p:spPr>
            <a:xfrm>
              <a:off x="9840989" y="1890615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05"/>
            <p:cNvSpPr/>
            <p:nvPr/>
          </p:nvSpPr>
          <p:spPr>
            <a:xfrm>
              <a:off x="9883050" y="1930485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11" name="pg106"/>
            <p:cNvSpPr/>
            <p:nvPr/>
          </p:nvSpPr>
          <p:spPr>
            <a:xfrm>
              <a:off x="9840989" y="1890615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07"/>
            <p:cNvSpPr/>
            <p:nvPr/>
          </p:nvSpPr>
          <p:spPr>
            <a:xfrm>
              <a:off x="9883050" y="1930485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13" name="pg108"/>
            <p:cNvSpPr/>
            <p:nvPr/>
          </p:nvSpPr>
          <p:spPr>
            <a:xfrm>
              <a:off x="9840989" y="1890615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09"/>
            <p:cNvSpPr/>
            <p:nvPr/>
          </p:nvSpPr>
          <p:spPr>
            <a:xfrm>
              <a:off x="9883050" y="1930485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15" name="pg110"/>
            <p:cNvSpPr/>
            <p:nvPr/>
          </p:nvSpPr>
          <p:spPr>
            <a:xfrm>
              <a:off x="9840989" y="1890615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1"/>
            <p:cNvSpPr/>
            <p:nvPr/>
          </p:nvSpPr>
          <p:spPr>
            <a:xfrm>
              <a:off x="9883050" y="1930485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17" name="pg112"/>
            <p:cNvSpPr/>
            <p:nvPr/>
          </p:nvSpPr>
          <p:spPr>
            <a:xfrm>
              <a:off x="9840989" y="1890615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3"/>
            <p:cNvSpPr/>
            <p:nvPr/>
          </p:nvSpPr>
          <p:spPr>
            <a:xfrm>
              <a:off x="9883050" y="1930485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19" name="pg114"/>
            <p:cNvSpPr/>
            <p:nvPr/>
          </p:nvSpPr>
          <p:spPr>
            <a:xfrm>
              <a:off x="9840989" y="1890615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5"/>
            <p:cNvSpPr/>
            <p:nvPr/>
          </p:nvSpPr>
          <p:spPr>
            <a:xfrm>
              <a:off x="9883050" y="1930485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21" name="pg116"/>
            <p:cNvSpPr/>
            <p:nvPr/>
          </p:nvSpPr>
          <p:spPr>
            <a:xfrm>
              <a:off x="9840989" y="1890615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17"/>
            <p:cNvSpPr/>
            <p:nvPr/>
          </p:nvSpPr>
          <p:spPr>
            <a:xfrm>
              <a:off x="9883050" y="1930485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23" name="pg118"/>
            <p:cNvSpPr/>
            <p:nvPr/>
          </p:nvSpPr>
          <p:spPr>
            <a:xfrm>
              <a:off x="9840989" y="1890615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19"/>
            <p:cNvSpPr/>
            <p:nvPr/>
          </p:nvSpPr>
          <p:spPr>
            <a:xfrm>
              <a:off x="9883050" y="1930485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25" name="pg120"/>
            <p:cNvSpPr/>
            <p:nvPr/>
          </p:nvSpPr>
          <p:spPr>
            <a:xfrm>
              <a:off x="9840989" y="1890615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1"/>
            <p:cNvSpPr/>
            <p:nvPr/>
          </p:nvSpPr>
          <p:spPr>
            <a:xfrm>
              <a:off x="9883050" y="1930485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27" name="pg122"/>
            <p:cNvSpPr/>
            <p:nvPr/>
          </p:nvSpPr>
          <p:spPr>
            <a:xfrm>
              <a:off x="9840989" y="1890615"/>
              <a:ext cx="351030" cy="184483"/>
            </a:xfrm>
            <a:custGeom>
              <a:avLst/>
              <a:pathLst>
                <a:path w="351030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030" y="175431"/>
                  </a:lnTo>
                  <a:lnTo>
                    <a:pt x="351030" y="9051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3"/>
            <p:cNvSpPr/>
            <p:nvPr/>
          </p:nvSpPr>
          <p:spPr>
            <a:xfrm>
              <a:off x="9883050" y="1930485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29" name="pl124"/>
            <p:cNvSpPr/>
            <p:nvPr/>
          </p:nvSpPr>
          <p:spPr>
            <a:xfrm>
              <a:off x="6396338" y="1356204"/>
              <a:ext cx="0" cy="1997018"/>
            </a:xfrm>
            <a:custGeom>
              <a:avLst/>
              <a:pathLst>
                <a:path w="0" h="1997018">
                  <a:moveTo>
                    <a:pt x="0" y="19970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5"/>
            <p:cNvSpPr/>
            <p:nvPr/>
          </p:nvSpPr>
          <p:spPr>
            <a:xfrm>
              <a:off x="6271552" y="293845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6271552" y="2531796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32" name="tx127"/>
            <p:cNvSpPr/>
            <p:nvPr/>
          </p:nvSpPr>
          <p:spPr>
            <a:xfrm>
              <a:off x="6271552" y="2128303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33" name="tx128"/>
            <p:cNvSpPr/>
            <p:nvPr/>
          </p:nvSpPr>
          <p:spPr>
            <a:xfrm>
              <a:off x="6271552" y="172279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34" name="tx129"/>
            <p:cNvSpPr/>
            <p:nvPr/>
          </p:nvSpPr>
          <p:spPr>
            <a:xfrm>
              <a:off x="6271552" y="131613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35" name="pl130"/>
            <p:cNvSpPr/>
            <p:nvPr/>
          </p:nvSpPr>
          <p:spPr>
            <a:xfrm>
              <a:off x="6361544" y="29787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6361544" y="25735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6361544" y="21683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6361544" y="17630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6361544" y="13578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6396338" y="3353222"/>
              <a:ext cx="3795681" cy="0"/>
            </a:xfrm>
            <a:custGeom>
              <a:avLst/>
              <a:pathLst>
                <a:path w="3795681" h="0">
                  <a:moveTo>
                    <a:pt x="0" y="0"/>
                  </a:moveTo>
                  <a:lnTo>
                    <a:pt x="37956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36"/>
            <p:cNvSpPr/>
            <p:nvPr/>
          </p:nvSpPr>
          <p:spPr>
            <a:xfrm>
              <a:off x="6764068" y="335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37"/>
            <p:cNvSpPr/>
            <p:nvPr/>
          </p:nvSpPr>
          <p:spPr>
            <a:xfrm>
              <a:off x="7903780" y="335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38"/>
            <p:cNvSpPr/>
            <p:nvPr/>
          </p:nvSpPr>
          <p:spPr>
            <a:xfrm>
              <a:off x="9062383" y="335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39"/>
            <p:cNvSpPr/>
            <p:nvPr/>
          </p:nvSpPr>
          <p:spPr>
            <a:xfrm>
              <a:off x="6558993" y="3414106"/>
              <a:ext cx="41015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2023-01</a:t>
              </a:r>
            </a:p>
          </p:txBody>
        </p:sp>
        <p:sp>
          <p:nvSpPr>
            <p:cNvPr id="145" name="tx140"/>
            <p:cNvSpPr/>
            <p:nvPr/>
          </p:nvSpPr>
          <p:spPr>
            <a:xfrm>
              <a:off x="7698705" y="3414106"/>
              <a:ext cx="41015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2023-07</a:t>
              </a:r>
            </a:p>
          </p:txBody>
        </p:sp>
        <p:sp>
          <p:nvSpPr>
            <p:cNvPr id="146" name="tx141"/>
            <p:cNvSpPr/>
            <p:nvPr/>
          </p:nvSpPr>
          <p:spPr>
            <a:xfrm>
              <a:off x="8857307" y="3414161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2024-01</a:t>
              </a:r>
            </a:p>
          </p:txBody>
        </p:sp>
        <p:sp>
          <p:nvSpPr>
            <p:cNvPr id="147" name="tx142"/>
            <p:cNvSpPr/>
            <p:nvPr/>
          </p:nvSpPr>
          <p:spPr>
            <a:xfrm>
              <a:off x="8274772" y="3657860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48" name="tx143"/>
            <p:cNvSpPr/>
            <p:nvPr/>
          </p:nvSpPr>
          <p:spPr>
            <a:xfrm rot="-5400000">
              <a:off x="5798694" y="2302019"/>
              <a:ext cx="706480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 em %</a:t>
              </a:r>
            </a:p>
          </p:txBody>
        </p:sp>
        <p:sp>
          <p:nvSpPr>
            <p:cNvPr id="149" name="rc144"/>
            <p:cNvSpPr/>
            <p:nvPr/>
          </p:nvSpPr>
          <p:spPr>
            <a:xfrm>
              <a:off x="10331198" y="1965354"/>
              <a:ext cx="1120652" cy="7787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tx145"/>
            <p:cNvSpPr/>
            <p:nvPr/>
          </p:nvSpPr>
          <p:spPr>
            <a:xfrm>
              <a:off x="10400787" y="2150463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51" name="rc146"/>
            <p:cNvSpPr/>
            <p:nvPr/>
          </p:nvSpPr>
          <p:spPr>
            <a:xfrm>
              <a:off x="10400787" y="223557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l147"/>
            <p:cNvSpPr/>
            <p:nvPr/>
          </p:nvSpPr>
          <p:spPr>
            <a:xfrm>
              <a:off x="10422733" y="234529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rc148"/>
            <p:cNvSpPr/>
            <p:nvPr/>
          </p:nvSpPr>
          <p:spPr>
            <a:xfrm>
              <a:off x="10400787" y="245502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l149"/>
            <p:cNvSpPr/>
            <p:nvPr/>
          </p:nvSpPr>
          <p:spPr>
            <a:xfrm>
              <a:off x="10422733" y="256475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0"/>
            <p:cNvSpPr/>
            <p:nvPr/>
          </p:nvSpPr>
          <p:spPr>
            <a:xfrm>
              <a:off x="10689832" y="2302570"/>
              <a:ext cx="5713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IPCA Brasil</a:t>
              </a:r>
            </a:p>
          </p:txBody>
        </p:sp>
        <p:sp>
          <p:nvSpPr>
            <p:cNvPr id="156" name="tx151"/>
            <p:cNvSpPr/>
            <p:nvPr/>
          </p:nvSpPr>
          <p:spPr>
            <a:xfrm>
              <a:off x="10689832" y="2522026"/>
              <a:ext cx="67710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IPCA Goiânia</a:t>
              </a:r>
            </a:p>
          </p:txBody>
        </p:sp>
        <p:sp>
          <p:nvSpPr>
            <p:cNvPr id="157" name="tx152"/>
            <p:cNvSpPr/>
            <p:nvPr/>
          </p:nvSpPr>
          <p:spPr>
            <a:xfrm>
              <a:off x="6980358" y="1092966"/>
              <a:ext cx="2627642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IPCA acum. 12 meses (2023-2024)</a:t>
              </a:r>
            </a:p>
          </p:txBody>
        </p:sp>
        <p:sp>
          <p:nvSpPr>
            <p:cNvPr id="158" name="rc153"/>
            <p:cNvSpPr/>
            <p:nvPr/>
          </p:nvSpPr>
          <p:spPr>
            <a:xfrm>
              <a:off x="548640" y="3758184"/>
              <a:ext cx="5486399" cy="26974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rc154"/>
            <p:cNvSpPr/>
            <p:nvPr/>
          </p:nvSpPr>
          <p:spPr>
            <a:xfrm>
              <a:off x="973489" y="4053684"/>
              <a:ext cx="4991961" cy="19970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l155"/>
            <p:cNvSpPr/>
            <p:nvPr/>
          </p:nvSpPr>
          <p:spPr>
            <a:xfrm>
              <a:off x="1200396" y="4144457"/>
              <a:ext cx="4538146" cy="1815471"/>
            </a:xfrm>
            <a:custGeom>
              <a:avLst/>
              <a:pathLst>
                <a:path w="4538146" h="1815471">
                  <a:moveTo>
                    <a:pt x="0" y="1718582"/>
                  </a:moveTo>
                  <a:lnTo>
                    <a:pt x="107555" y="1755114"/>
                  </a:lnTo>
                  <a:lnTo>
                    <a:pt x="215110" y="1782116"/>
                  </a:lnTo>
                  <a:lnTo>
                    <a:pt x="312257" y="1804353"/>
                  </a:lnTo>
                  <a:lnTo>
                    <a:pt x="419813" y="1815471"/>
                  </a:lnTo>
                  <a:lnTo>
                    <a:pt x="523899" y="1810706"/>
                  </a:lnTo>
                  <a:lnTo>
                    <a:pt x="631454" y="1794823"/>
                  </a:lnTo>
                  <a:lnTo>
                    <a:pt x="735540" y="1766232"/>
                  </a:lnTo>
                  <a:lnTo>
                    <a:pt x="843096" y="1723347"/>
                  </a:lnTo>
                  <a:lnTo>
                    <a:pt x="950651" y="1677285"/>
                  </a:lnTo>
                  <a:lnTo>
                    <a:pt x="1054737" y="1623282"/>
                  </a:lnTo>
                  <a:lnTo>
                    <a:pt x="1162292" y="1551807"/>
                  </a:lnTo>
                  <a:lnTo>
                    <a:pt x="1266378" y="1450153"/>
                  </a:lnTo>
                  <a:lnTo>
                    <a:pt x="1373934" y="1354853"/>
                  </a:lnTo>
                  <a:lnTo>
                    <a:pt x="1481489" y="1250022"/>
                  </a:lnTo>
                  <a:lnTo>
                    <a:pt x="1578636" y="1127720"/>
                  </a:lnTo>
                  <a:lnTo>
                    <a:pt x="1686192" y="1022890"/>
                  </a:lnTo>
                  <a:lnTo>
                    <a:pt x="1790278" y="894234"/>
                  </a:lnTo>
                  <a:lnTo>
                    <a:pt x="1897833" y="771932"/>
                  </a:lnTo>
                  <a:lnTo>
                    <a:pt x="2001919" y="657572"/>
                  </a:lnTo>
                  <a:lnTo>
                    <a:pt x="2109475" y="528916"/>
                  </a:lnTo>
                  <a:lnTo>
                    <a:pt x="2217030" y="419321"/>
                  </a:lnTo>
                  <a:lnTo>
                    <a:pt x="2321116" y="327197"/>
                  </a:lnTo>
                  <a:lnTo>
                    <a:pt x="2428671" y="250957"/>
                  </a:lnTo>
                  <a:lnTo>
                    <a:pt x="2532757" y="189012"/>
                  </a:lnTo>
                  <a:lnTo>
                    <a:pt x="2640313" y="119125"/>
                  </a:lnTo>
                  <a:lnTo>
                    <a:pt x="2747868" y="92123"/>
                  </a:lnTo>
                  <a:lnTo>
                    <a:pt x="2845015" y="49238"/>
                  </a:lnTo>
                  <a:lnTo>
                    <a:pt x="2952571" y="33355"/>
                  </a:lnTo>
                  <a:lnTo>
                    <a:pt x="3056657" y="15883"/>
                  </a:lnTo>
                  <a:lnTo>
                    <a:pt x="3164212" y="7941"/>
                  </a:lnTo>
                  <a:lnTo>
                    <a:pt x="3268298" y="0"/>
                  </a:lnTo>
                  <a:lnTo>
                    <a:pt x="3375853" y="6353"/>
                  </a:lnTo>
                  <a:lnTo>
                    <a:pt x="3483409" y="23825"/>
                  </a:lnTo>
                  <a:lnTo>
                    <a:pt x="3587495" y="27001"/>
                  </a:lnTo>
                  <a:lnTo>
                    <a:pt x="3695050" y="44473"/>
                  </a:lnTo>
                  <a:lnTo>
                    <a:pt x="3799136" y="85770"/>
                  </a:lnTo>
                  <a:lnTo>
                    <a:pt x="3906692" y="112772"/>
                  </a:lnTo>
                  <a:lnTo>
                    <a:pt x="4014247" y="133420"/>
                  </a:lnTo>
                  <a:lnTo>
                    <a:pt x="4114864" y="193777"/>
                  </a:lnTo>
                  <a:lnTo>
                    <a:pt x="4222419" y="200130"/>
                  </a:lnTo>
                  <a:lnTo>
                    <a:pt x="4326505" y="250957"/>
                  </a:lnTo>
                  <a:lnTo>
                    <a:pt x="4434060" y="300196"/>
                  </a:lnTo>
                  <a:lnTo>
                    <a:pt x="4538146" y="328786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56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tx157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163" name="pg158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tx159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165" name="pg160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tx161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167" name="pg162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3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169" name="pg164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tx165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171" name="pg166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67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173" name="pg168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tx169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175" name="pg170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1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177" name="pg172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3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179" name="pg174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75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181" name="pg176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77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183" name="pg178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79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185" name="pg180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1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187" name="pg182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3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189" name="pg184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tx185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191" name="pg186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87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193" name="pg188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tx189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195" name="pg190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1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197" name="pg192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tx193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199" name="pg194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tx195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201" name="pg196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tx197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203" name="pg198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199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205" name="pg200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tx201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207" name="pg202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tx203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209" name="pg204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tx205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211" name="pg206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07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213" name="pg208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09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215" name="pg210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1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217" name="pg212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tx213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219" name="pg214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tx215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221" name="pg216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tx217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223" name="pg218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tx219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225" name="pg220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tx221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227" name="pg222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tx223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229" name="pg224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tx225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231" name="pg226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27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233" name="pg228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tx229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235" name="pg230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tx231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237" name="pg232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tx233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239" name="pg234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35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241" name="pg236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37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243" name="pg238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39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245" name="pg240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tx241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247" name="pg242"/>
            <p:cNvSpPr/>
            <p:nvPr/>
          </p:nvSpPr>
          <p:spPr>
            <a:xfrm>
              <a:off x="5560043" y="438100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tx243"/>
            <p:cNvSpPr/>
            <p:nvPr/>
          </p:nvSpPr>
          <p:spPr>
            <a:xfrm>
              <a:off x="5602105" y="442094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249" name="pl244"/>
            <p:cNvSpPr/>
            <p:nvPr/>
          </p:nvSpPr>
          <p:spPr>
            <a:xfrm>
              <a:off x="973489" y="4053684"/>
              <a:ext cx="0" cy="1997018"/>
            </a:xfrm>
            <a:custGeom>
              <a:avLst/>
              <a:pathLst>
                <a:path w="0" h="1997018">
                  <a:moveTo>
                    <a:pt x="0" y="19970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45"/>
            <p:cNvSpPr/>
            <p:nvPr/>
          </p:nvSpPr>
          <p:spPr>
            <a:xfrm>
              <a:off x="848703" y="546539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51" name="tx246"/>
            <p:cNvSpPr/>
            <p:nvPr/>
          </p:nvSpPr>
          <p:spPr>
            <a:xfrm>
              <a:off x="786548" y="466980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52" name="pl247"/>
            <p:cNvSpPr/>
            <p:nvPr/>
          </p:nvSpPr>
          <p:spPr>
            <a:xfrm>
              <a:off x="938694" y="55056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48"/>
            <p:cNvSpPr/>
            <p:nvPr/>
          </p:nvSpPr>
          <p:spPr>
            <a:xfrm>
              <a:off x="938694" y="47114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49"/>
            <p:cNvSpPr/>
            <p:nvPr/>
          </p:nvSpPr>
          <p:spPr>
            <a:xfrm>
              <a:off x="973489" y="6050702"/>
              <a:ext cx="4991961" cy="0"/>
            </a:xfrm>
            <a:custGeom>
              <a:avLst/>
              <a:pathLst>
                <a:path w="4991961" h="0">
                  <a:moveTo>
                    <a:pt x="0" y="0"/>
                  </a:moveTo>
                  <a:lnTo>
                    <a:pt x="49919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0"/>
            <p:cNvSpPr/>
            <p:nvPr/>
          </p:nvSpPr>
          <p:spPr>
            <a:xfrm>
              <a:off x="1307952" y="60507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1"/>
            <p:cNvSpPr/>
            <p:nvPr/>
          </p:nvSpPr>
          <p:spPr>
            <a:xfrm>
              <a:off x="2574331" y="60507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2"/>
            <p:cNvSpPr/>
            <p:nvPr/>
          </p:nvSpPr>
          <p:spPr>
            <a:xfrm>
              <a:off x="3840710" y="60507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3"/>
            <p:cNvSpPr/>
            <p:nvPr/>
          </p:nvSpPr>
          <p:spPr>
            <a:xfrm>
              <a:off x="5107088" y="60507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4"/>
            <p:cNvSpPr/>
            <p:nvPr/>
          </p:nvSpPr>
          <p:spPr>
            <a:xfrm>
              <a:off x="1183641" y="611164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260" name="tx255"/>
            <p:cNvSpPr/>
            <p:nvPr/>
          </p:nvSpPr>
          <p:spPr>
            <a:xfrm>
              <a:off x="2450019" y="611164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  <p:sp>
          <p:nvSpPr>
            <p:cNvPr id="261" name="tx256"/>
            <p:cNvSpPr/>
            <p:nvPr/>
          </p:nvSpPr>
          <p:spPr>
            <a:xfrm>
              <a:off x="3716398" y="6111586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262" name="tx257"/>
            <p:cNvSpPr/>
            <p:nvPr/>
          </p:nvSpPr>
          <p:spPr>
            <a:xfrm>
              <a:off x="4982777" y="611164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2024</a:t>
              </a:r>
            </a:p>
          </p:txBody>
        </p:sp>
        <p:sp>
          <p:nvSpPr>
            <p:cNvPr id="263" name="tx258"/>
            <p:cNvSpPr/>
            <p:nvPr/>
          </p:nvSpPr>
          <p:spPr>
            <a:xfrm>
              <a:off x="3450063" y="6355340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64" name="tx259"/>
            <p:cNvSpPr/>
            <p:nvPr/>
          </p:nvSpPr>
          <p:spPr>
            <a:xfrm rot="-5400000">
              <a:off x="312294" y="4999499"/>
              <a:ext cx="706480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 em %</a:t>
              </a:r>
            </a:p>
          </p:txBody>
        </p:sp>
        <p:sp>
          <p:nvSpPr>
            <p:cNvPr id="265" name="tx260"/>
            <p:cNvSpPr/>
            <p:nvPr/>
          </p:nvSpPr>
          <p:spPr>
            <a:xfrm>
              <a:off x="2053084" y="3790446"/>
              <a:ext cx="2832772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Selic acum. de 12 meses (2021-2024)</a:t>
              </a:r>
            </a:p>
          </p:txBody>
        </p:sp>
        <p:sp>
          <p:nvSpPr>
            <p:cNvPr id="266" name="rc261"/>
            <p:cNvSpPr/>
            <p:nvPr/>
          </p:nvSpPr>
          <p:spPr>
            <a:xfrm>
              <a:off x="6035040" y="3758184"/>
              <a:ext cx="5486400" cy="26974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rc262"/>
            <p:cNvSpPr/>
            <p:nvPr/>
          </p:nvSpPr>
          <p:spPr>
            <a:xfrm>
              <a:off x="6491664" y="4053684"/>
              <a:ext cx="4151497" cy="19970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l263"/>
            <p:cNvSpPr/>
            <p:nvPr/>
          </p:nvSpPr>
          <p:spPr>
            <a:xfrm>
              <a:off x="6680369" y="4736739"/>
              <a:ext cx="3774088" cy="1223189"/>
            </a:xfrm>
            <a:custGeom>
              <a:avLst/>
              <a:pathLst>
                <a:path w="3774088" h="1223189">
                  <a:moveTo>
                    <a:pt x="0" y="424897"/>
                  </a:moveTo>
                  <a:lnTo>
                    <a:pt x="6540" y="373394"/>
                  </a:lnTo>
                  <a:lnTo>
                    <a:pt x="13081" y="283265"/>
                  </a:lnTo>
                  <a:lnTo>
                    <a:pt x="19622" y="347643"/>
                  </a:lnTo>
                  <a:lnTo>
                    <a:pt x="26163" y="502151"/>
                  </a:lnTo>
                  <a:lnTo>
                    <a:pt x="45786" y="476400"/>
                  </a:lnTo>
                  <a:lnTo>
                    <a:pt x="52327" y="553654"/>
                  </a:lnTo>
                  <a:lnTo>
                    <a:pt x="58867" y="605157"/>
                  </a:lnTo>
                  <a:lnTo>
                    <a:pt x="65408" y="682411"/>
                  </a:lnTo>
                  <a:lnTo>
                    <a:pt x="71949" y="721038"/>
                  </a:lnTo>
                  <a:lnTo>
                    <a:pt x="91572" y="721038"/>
                  </a:lnTo>
                  <a:lnTo>
                    <a:pt x="98113" y="708162"/>
                  </a:lnTo>
                  <a:lnTo>
                    <a:pt x="104654" y="746789"/>
                  </a:lnTo>
                  <a:lnTo>
                    <a:pt x="111194" y="592281"/>
                  </a:lnTo>
                  <a:lnTo>
                    <a:pt x="117735" y="605157"/>
                  </a:lnTo>
                  <a:lnTo>
                    <a:pt x="137358" y="618032"/>
                  </a:lnTo>
                  <a:lnTo>
                    <a:pt x="143899" y="643784"/>
                  </a:lnTo>
                  <a:lnTo>
                    <a:pt x="150440" y="733913"/>
                  </a:lnTo>
                  <a:lnTo>
                    <a:pt x="156981" y="746789"/>
                  </a:lnTo>
                  <a:lnTo>
                    <a:pt x="163522" y="759665"/>
                  </a:lnTo>
                  <a:lnTo>
                    <a:pt x="183144" y="733913"/>
                  </a:lnTo>
                  <a:lnTo>
                    <a:pt x="189685" y="733913"/>
                  </a:lnTo>
                  <a:lnTo>
                    <a:pt x="196226" y="772541"/>
                  </a:lnTo>
                  <a:lnTo>
                    <a:pt x="202767" y="875546"/>
                  </a:lnTo>
                  <a:lnTo>
                    <a:pt x="209308" y="733913"/>
                  </a:lnTo>
                  <a:lnTo>
                    <a:pt x="228930" y="630908"/>
                  </a:lnTo>
                  <a:lnTo>
                    <a:pt x="235471" y="643784"/>
                  </a:lnTo>
                  <a:lnTo>
                    <a:pt x="242012" y="605157"/>
                  </a:lnTo>
                  <a:lnTo>
                    <a:pt x="248553" y="566530"/>
                  </a:lnTo>
                  <a:lnTo>
                    <a:pt x="255094" y="540778"/>
                  </a:lnTo>
                  <a:lnTo>
                    <a:pt x="274717" y="630908"/>
                  </a:lnTo>
                  <a:lnTo>
                    <a:pt x="281257" y="669535"/>
                  </a:lnTo>
                  <a:lnTo>
                    <a:pt x="287798" y="579405"/>
                  </a:lnTo>
                  <a:lnTo>
                    <a:pt x="294339" y="553654"/>
                  </a:lnTo>
                  <a:lnTo>
                    <a:pt x="300880" y="605157"/>
                  </a:lnTo>
                  <a:lnTo>
                    <a:pt x="333584" y="643784"/>
                  </a:lnTo>
                  <a:lnTo>
                    <a:pt x="340125" y="695286"/>
                  </a:lnTo>
                  <a:lnTo>
                    <a:pt x="346666" y="630908"/>
                  </a:lnTo>
                  <a:lnTo>
                    <a:pt x="366289" y="605157"/>
                  </a:lnTo>
                  <a:lnTo>
                    <a:pt x="372830" y="592281"/>
                  </a:lnTo>
                  <a:lnTo>
                    <a:pt x="379371" y="592281"/>
                  </a:lnTo>
                  <a:lnTo>
                    <a:pt x="385912" y="592281"/>
                  </a:lnTo>
                  <a:lnTo>
                    <a:pt x="392452" y="605157"/>
                  </a:lnTo>
                  <a:lnTo>
                    <a:pt x="412075" y="605157"/>
                  </a:lnTo>
                  <a:lnTo>
                    <a:pt x="418616" y="618032"/>
                  </a:lnTo>
                  <a:lnTo>
                    <a:pt x="425157" y="682411"/>
                  </a:lnTo>
                  <a:lnTo>
                    <a:pt x="431698" y="695286"/>
                  </a:lnTo>
                  <a:lnTo>
                    <a:pt x="438239" y="630908"/>
                  </a:lnTo>
                  <a:lnTo>
                    <a:pt x="457861" y="553654"/>
                  </a:lnTo>
                  <a:lnTo>
                    <a:pt x="464402" y="553654"/>
                  </a:lnTo>
                  <a:lnTo>
                    <a:pt x="470943" y="476400"/>
                  </a:lnTo>
                  <a:lnTo>
                    <a:pt x="477484" y="489275"/>
                  </a:lnTo>
                  <a:lnTo>
                    <a:pt x="484025" y="515027"/>
                  </a:lnTo>
                  <a:lnTo>
                    <a:pt x="503647" y="540778"/>
                  </a:lnTo>
                  <a:lnTo>
                    <a:pt x="510188" y="553654"/>
                  </a:lnTo>
                  <a:lnTo>
                    <a:pt x="516729" y="527903"/>
                  </a:lnTo>
                  <a:lnTo>
                    <a:pt x="523270" y="527903"/>
                  </a:lnTo>
                  <a:lnTo>
                    <a:pt x="529811" y="489275"/>
                  </a:lnTo>
                  <a:lnTo>
                    <a:pt x="549434" y="566530"/>
                  </a:lnTo>
                  <a:lnTo>
                    <a:pt x="555974" y="643784"/>
                  </a:lnTo>
                  <a:lnTo>
                    <a:pt x="562515" y="669535"/>
                  </a:lnTo>
                  <a:lnTo>
                    <a:pt x="569056" y="708162"/>
                  </a:lnTo>
                  <a:lnTo>
                    <a:pt x="575597" y="759665"/>
                  </a:lnTo>
                  <a:lnTo>
                    <a:pt x="595220" y="785416"/>
                  </a:lnTo>
                  <a:lnTo>
                    <a:pt x="601761" y="759665"/>
                  </a:lnTo>
                  <a:lnTo>
                    <a:pt x="608302" y="811168"/>
                  </a:lnTo>
                  <a:lnTo>
                    <a:pt x="614842" y="772541"/>
                  </a:lnTo>
                  <a:lnTo>
                    <a:pt x="641006" y="759665"/>
                  </a:lnTo>
                  <a:lnTo>
                    <a:pt x="647547" y="849795"/>
                  </a:lnTo>
                  <a:lnTo>
                    <a:pt x="654088" y="927049"/>
                  </a:lnTo>
                  <a:lnTo>
                    <a:pt x="660629" y="978551"/>
                  </a:lnTo>
                  <a:lnTo>
                    <a:pt x="667169" y="939924"/>
                  </a:lnTo>
                  <a:lnTo>
                    <a:pt x="686792" y="939924"/>
                  </a:lnTo>
                  <a:lnTo>
                    <a:pt x="693333" y="901297"/>
                  </a:lnTo>
                  <a:lnTo>
                    <a:pt x="699874" y="798292"/>
                  </a:lnTo>
                  <a:lnTo>
                    <a:pt x="706415" y="798292"/>
                  </a:lnTo>
                  <a:lnTo>
                    <a:pt x="732578" y="785416"/>
                  </a:lnTo>
                  <a:lnTo>
                    <a:pt x="739119" y="785416"/>
                  </a:lnTo>
                  <a:lnTo>
                    <a:pt x="745660" y="785416"/>
                  </a:lnTo>
                  <a:lnTo>
                    <a:pt x="752201" y="849795"/>
                  </a:lnTo>
                  <a:lnTo>
                    <a:pt x="758742" y="862670"/>
                  </a:lnTo>
                  <a:lnTo>
                    <a:pt x="784905" y="824043"/>
                  </a:lnTo>
                  <a:lnTo>
                    <a:pt x="791446" y="836919"/>
                  </a:lnTo>
                  <a:lnTo>
                    <a:pt x="797987" y="849795"/>
                  </a:lnTo>
                  <a:lnTo>
                    <a:pt x="804528" y="901297"/>
                  </a:lnTo>
                  <a:lnTo>
                    <a:pt x="824151" y="901297"/>
                  </a:lnTo>
                  <a:lnTo>
                    <a:pt x="830691" y="862670"/>
                  </a:lnTo>
                  <a:lnTo>
                    <a:pt x="837232" y="927049"/>
                  </a:lnTo>
                  <a:lnTo>
                    <a:pt x="843773" y="901297"/>
                  </a:lnTo>
                  <a:lnTo>
                    <a:pt x="850314" y="965676"/>
                  </a:lnTo>
                  <a:lnTo>
                    <a:pt x="869937" y="978551"/>
                  </a:lnTo>
                  <a:lnTo>
                    <a:pt x="876478" y="978551"/>
                  </a:lnTo>
                  <a:lnTo>
                    <a:pt x="883019" y="927049"/>
                  </a:lnTo>
                  <a:lnTo>
                    <a:pt x="889559" y="914173"/>
                  </a:lnTo>
                  <a:lnTo>
                    <a:pt x="896100" y="875546"/>
                  </a:lnTo>
                  <a:lnTo>
                    <a:pt x="915723" y="901297"/>
                  </a:lnTo>
                  <a:lnTo>
                    <a:pt x="922264" y="901297"/>
                  </a:lnTo>
                  <a:lnTo>
                    <a:pt x="928805" y="927049"/>
                  </a:lnTo>
                  <a:lnTo>
                    <a:pt x="935346" y="862670"/>
                  </a:lnTo>
                  <a:lnTo>
                    <a:pt x="941886" y="849795"/>
                  </a:lnTo>
                  <a:lnTo>
                    <a:pt x="961509" y="875546"/>
                  </a:lnTo>
                  <a:lnTo>
                    <a:pt x="968050" y="785416"/>
                  </a:lnTo>
                  <a:lnTo>
                    <a:pt x="974591" y="733913"/>
                  </a:lnTo>
                  <a:lnTo>
                    <a:pt x="981132" y="824043"/>
                  </a:lnTo>
                  <a:lnTo>
                    <a:pt x="987673" y="914173"/>
                  </a:lnTo>
                  <a:lnTo>
                    <a:pt x="1007295" y="965676"/>
                  </a:lnTo>
                  <a:lnTo>
                    <a:pt x="1013836" y="952800"/>
                  </a:lnTo>
                  <a:lnTo>
                    <a:pt x="1020377" y="978551"/>
                  </a:lnTo>
                  <a:lnTo>
                    <a:pt x="1033459" y="1004303"/>
                  </a:lnTo>
                  <a:lnTo>
                    <a:pt x="1053081" y="1017179"/>
                  </a:lnTo>
                  <a:lnTo>
                    <a:pt x="1059622" y="1055806"/>
                  </a:lnTo>
                  <a:lnTo>
                    <a:pt x="1066163" y="1055806"/>
                  </a:lnTo>
                  <a:lnTo>
                    <a:pt x="1072704" y="1094433"/>
                  </a:lnTo>
                  <a:lnTo>
                    <a:pt x="1079245" y="1081557"/>
                  </a:lnTo>
                  <a:lnTo>
                    <a:pt x="1098868" y="1145935"/>
                  </a:lnTo>
                  <a:lnTo>
                    <a:pt x="1105409" y="1133060"/>
                  </a:lnTo>
                  <a:lnTo>
                    <a:pt x="1111949" y="1145935"/>
                  </a:lnTo>
                  <a:lnTo>
                    <a:pt x="1118490" y="1158811"/>
                  </a:lnTo>
                  <a:lnTo>
                    <a:pt x="1125031" y="1145935"/>
                  </a:lnTo>
                  <a:lnTo>
                    <a:pt x="1144654" y="1158811"/>
                  </a:lnTo>
                  <a:lnTo>
                    <a:pt x="1151195" y="1133060"/>
                  </a:lnTo>
                  <a:lnTo>
                    <a:pt x="1157736" y="1042930"/>
                  </a:lnTo>
                  <a:lnTo>
                    <a:pt x="1164276" y="1042930"/>
                  </a:lnTo>
                  <a:lnTo>
                    <a:pt x="1170817" y="1094433"/>
                  </a:lnTo>
                  <a:lnTo>
                    <a:pt x="1190440" y="1133060"/>
                  </a:lnTo>
                  <a:lnTo>
                    <a:pt x="1196981" y="1120184"/>
                  </a:lnTo>
                  <a:lnTo>
                    <a:pt x="1203522" y="1042930"/>
                  </a:lnTo>
                  <a:lnTo>
                    <a:pt x="1210063" y="991427"/>
                  </a:lnTo>
                  <a:lnTo>
                    <a:pt x="1216604" y="1017179"/>
                  </a:lnTo>
                  <a:lnTo>
                    <a:pt x="1236226" y="1030054"/>
                  </a:lnTo>
                  <a:lnTo>
                    <a:pt x="1242767" y="1004303"/>
                  </a:lnTo>
                  <a:lnTo>
                    <a:pt x="1249308" y="1107308"/>
                  </a:lnTo>
                  <a:lnTo>
                    <a:pt x="1255849" y="1120184"/>
                  </a:lnTo>
                  <a:lnTo>
                    <a:pt x="1262390" y="1120184"/>
                  </a:lnTo>
                  <a:lnTo>
                    <a:pt x="1282012" y="1081557"/>
                  </a:lnTo>
                  <a:lnTo>
                    <a:pt x="1288553" y="1120184"/>
                  </a:lnTo>
                  <a:lnTo>
                    <a:pt x="1295094" y="1120184"/>
                  </a:lnTo>
                  <a:lnTo>
                    <a:pt x="1301635" y="1133060"/>
                  </a:lnTo>
                  <a:lnTo>
                    <a:pt x="1308176" y="1158811"/>
                  </a:lnTo>
                  <a:lnTo>
                    <a:pt x="1327798" y="1184562"/>
                  </a:lnTo>
                  <a:lnTo>
                    <a:pt x="1334339" y="1184562"/>
                  </a:lnTo>
                  <a:lnTo>
                    <a:pt x="1340880" y="1197438"/>
                  </a:lnTo>
                  <a:lnTo>
                    <a:pt x="1347421" y="1223189"/>
                  </a:lnTo>
                  <a:lnTo>
                    <a:pt x="1353962" y="1223189"/>
                  </a:lnTo>
                  <a:lnTo>
                    <a:pt x="1373585" y="1197438"/>
                  </a:lnTo>
                  <a:lnTo>
                    <a:pt x="1380126" y="1158811"/>
                  </a:lnTo>
                  <a:lnTo>
                    <a:pt x="1386666" y="1107308"/>
                  </a:lnTo>
                  <a:lnTo>
                    <a:pt x="1393207" y="1017179"/>
                  </a:lnTo>
                  <a:lnTo>
                    <a:pt x="1399748" y="1042930"/>
                  </a:lnTo>
                  <a:lnTo>
                    <a:pt x="1419371" y="991427"/>
                  </a:lnTo>
                  <a:lnTo>
                    <a:pt x="1425912" y="965676"/>
                  </a:lnTo>
                  <a:lnTo>
                    <a:pt x="1432453" y="991427"/>
                  </a:lnTo>
                  <a:lnTo>
                    <a:pt x="1438993" y="1055806"/>
                  </a:lnTo>
                  <a:lnTo>
                    <a:pt x="1445534" y="1004303"/>
                  </a:lnTo>
                  <a:lnTo>
                    <a:pt x="1465157" y="927049"/>
                  </a:lnTo>
                  <a:lnTo>
                    <a:pt x="1471698" y="888422"/>
                  </a:lnTo>
                  <a:lnTo>
                    <a:pt x="1478239" y="888422"/>
                  </a:lnTo>
                  <a:lnTo>
                    <a:pt x="1484780" y="888422"/>
                  </a:lnTo>
                  <a:lnTo>
                    <a:pt x="1491321" y="901297"/>
                  </a:lnTo>
                  <a:lnTo>
                    <a:pt x="1510943" y="888422"/>
                  </a:lnTo>
                  <a:lnTo>
                    <a:pt x="1517484" y="939924"/>
                  </a:lnTo>
                  <a:lnTo>
                    <a:pt x="1524025" y="991427"/>
                  </a:lnTo>
                  <a:lnTo>
                    <a:pt x="1530566" y="1030054"/>
                  </a:lnTo>
                  <a:lnTo>
                    <a:pt x="1537107" y="1017179"/>
                  </a:lnTo>
                  <a:lnTo>
                    <a:pt x="1556729" y="1004303"/>
                  </a:lnTo>
                  <a:lnTo>
                    <a:pt x="1563270" y="1030054"/>
                  </a:lnTo>
                  <a:lnTo>
                    <a:pt x="1569811" y="1042930"/>
                  </a:lnTo>
                  <a:lnTo>
                    <a:pt x="1576352" y="965676"/>
                  </a:lnTo>
                  <a:lnTo>
                    <a:pt x="1582893" y="952800"/>
                  </a:lnTo>
                  <a:lnTo>
                    <a:pt x="1602516" y="965676"/>
                  </a:lnTo>
                  <a:lnTo>
                    <a:pt x="1609056" y="901297"/>
                  </a:lnTo>
                  <a:lnTo>
                    <a:pt x="1615597" y="888422"/>
                  </a:lnTo>
                  <a:lnTo>
                    <a:pt x="1628679" y="888422"/>
                  </a:lnTo>
                  <a:lnTo>
                    <a:pt x="1648302" y="939924"/>
                  </a:lnTo>
                  <a:lnTo>
                    <a:pt x="1654843" y="927049"/>
                  </a:lnTo>
                  <a:lnTo>
                    <a:pt x="1661383" y="965676"/>
                  </a:lnTo>
                  <a:lnTo>
                    <a:pt x="1667924" y="1030054"/>
                  </a:lnTo>
                  <a:lnTo>
                    <a:pt x="1674465" y="1030054"/>
                  </a:lnTo>
                  <a:lnTo>
                    <a:pt x="1694088" y="1055806"/>
                  </a:lnTo>
                  <a:lnTo>
                    <a:pt x="1700629" y="1042930"/>
                  </a:lnTo>
                  <a:lnTo>
                    <a:pt x="1707170" y="1055806"/>
                  </a:lnTo>
                  <a:lnTo>
                    <a:pt x="1713711" y="965676"/>
                  </a:lnTo>
                  <a:lnTo>
                    <a:pt x="1720251" y="978551"/>
                  </a:lnTo>
                  <a:lnTo>
                    <a:pt x="1739874" y="914173"/>
                  </a:lnTo>
                  <a:lnTo>
                    <a:pt x="1746415" y="901297"/>
                  </a:lnTo>
                  <a:lnTo>
                    <a:pt x="1752956" y="824043"/>
                  </a:lnTo>
                  <a:lnTo>
                    <a:pt x="1759497" y="798292"/>
                  </a:lnTo>
                  <a:lnTo>
                    <a:pt x="1766038" y="849795"/>
                  </a:lnTo>
                  <a:lnTo>
                    <a:pt x="1785660" y="772541"/>
                  </a:lnTo>
                  <a:lnTo>
                    <a:pt x="1792201" y="721038"/>
                  </a:lnTo>
                  <a:lnTo>
                    <a:pt x="1798742" y="669535"/>
                  </a:lnTo>
                  <a:lnTo>
                    <a:pt x="1805283" y="643784"/>
                  </a:lnTo>
                  <a:lnTo>
                    <a:pt x="1811824" y="618032"/>
                  </a:lnTo>
                  <a:lnTo>
                    <a:pt x="1831446" y="643784"/>
                  </a:lnTo>
                  <a:lnTo>
                    <a:pt x="1837987" y="746789"/>
                  </a:lnTo>
                  <a:lnTo>
                    <a:pt x="1844528" y="798292"/>
                  </a:lnTo>
                  <a:lnTo>
                    <a:pt x="1857610" y="785416"/>
                  </a:lnTo>
                  <a:lnTo>
                    <a:pt x="1877233" y="785416"/>
                  </a:lnTo>
                  <a:lnTo>
                    <a:pt x="1883773" y="811168"/>
                  </a:lnTo>
                  <a:lnTo>
                    <a:pt x="1890314" y="785416"/>
                  </a:lnTo>
                  <a:lnTo>
                    <a:pt x="1896855" y="798292"/>
                  </a:lnTo>
                  <a:lnTo>
                    <a:pt x="1903396" y="798292"/>
                  </a:lnTo>
                  <a:lnTo>
                    <a:pt x="1923019" y="836919"/>
                  </a:lnTo>
                  <a:lnTo>
                    <a:pt x="1929560" y="849795"/>
                  </a:lnTo>
                  <a:lnTo>
                    <a:pt x="1936101" y="862670"/>
                  </a:lnTo>
                  <a:lnTo>
                    <a:pt x="1942641" y="862670"/>
                  </a:lnTo>
                  <a:lnTo>
                    <a:pt x="1949182" y="927049"/>
                  </a:lnTo>
                  <a:lnTo>
                    <a:pt x="1968805" y="849795"/>
                  </a:lnTo>
                  <a:lnTo>
                    <a:pt x="1975346" y="785416"/>
                  </a:lnTo>
                  <a:lnTo>
                    <a:pt x="1981887" y="836919"/>
                  </a:lnTo>
                  <a:lnTo>
                    <a:pt x="1994968" y="1004303"/>
                  </a:lnTo>
                  <a:lnTo>
                    <a:pt x="2014591" y="991427"/>
                  </a:lnTo>
                  <a:lnTo>
                    <a:pt x="2021132" y="1030054"/>
                  </a:lnTo>
                  <a:lnTo>
                    <a:pt x="2027673" y="1017179"/>
                  </a:lnTo>
                  <a:lnTo>
                    <a:pt x="2034214" y="991427"/>
                  </a:lnTo>
                  <a:lnTo>
                    <a:pt x="2040755" y="965676"/>
                  </a:lnTo>
                  <a:lnTo>
                    <a:pt x="2060377" y="965676"/>
                  </a:lnTo>
                  <a:lnTo>
                    <a:pt x="2066918" y="1030054"/>
                  </a:lnTo>
                  <a:lnTo>
                    <a:pt x="2080000" y="1042930"/>
                  </a:lnTo>
                  <a:lnTo>
                    <a:pt x="2086541" y="1017179"/>
                  </a:lnTo>
                  <a:lnTo>
                    <a:pt x="2106163" y="1030054"/>
                  </a:lnTo>
                  <a:lnTo>
                    <a:pt x="2112704" y="1017179"/>
                  </a:lnTo>
                  <a:lnTo>
                    <a:pt x="2119245" y="991427"/>
                  </a:lnTo>
                  <a:lnTo>
                    <a:pt x="2125786" y="1004303"/>
                  </a:lnTo>
                  <a:lnTo>
                    <a:pt x="2132327" y="1004303"/>
                  </a:lnTo>
                  <a:lnTo>
                    <a:pt x="2151950" y="1004303"/>
                  </a:lnTo>
                  <a:lnTo>
                    <a:pt x="2158490" y="1004303"/>
                  </a:lnTo>
                  <a:lnTo>
                    <a:pt x="2165031" y="1004303"/>
                  </a:lnTo>
                  <a:lnTo>
                    <a:pt x="2171572" y="952800"/>
                  </a:lnTo>
                  <a:lnTo>
                    <a:pt x="2178113" y="965676"/>
                  </a:lnTo>
                  <a:lnTo>
                    <a:pt x="2197736" y="978551"/>
                  </a:lnTo>
                  <a:lnTo>
                    <a:pt x="2204277" y="927049"/>
                  </a:lnTo>
                  <a:lnTo>
                    <a:pt x="2210818" y="991427"/>
                  </a:lnTo>
                  <a:lnTo>
                    <a:pt x="2217358" y="1004303"/>
                  </a:lnTo>
                  <a:lnTo>
                    <a:pt x="2223899" y="965676"/>
                  </a:lnTo>
                  <a:lnTo>
                    <a:pt x="2243522" y="939924"/>
                  </a:lnTo>
                  <a:lnTo>
                    <a:pt x="2250063" y="927049"/>
                  </a:lnTo>
                  <a:lnTo>
                    <a:pt x="2256604" y="914173"/>
                  </a:lnTo>
                  <a:lnTo>
                    <a:pt x="2263145" y="1004303"/>
                  </a:lnTo>
                  <a:lnTo>
                    <a:pt x="2269685" y="939924"/>
                  </a:lnTo>
                  <a:lnTo>
                    <a:pt x="2289308" y="939924"/>
                  </a:lnTo>
                  <a:lnTo>
                    <a:pt x="2295849" y="1030054"/>
                  </a:lnTo>
                  <a:lnTo>
                    <a:pt x="2302390" y="1017179"/>
                  </a:lnTo>
                  <a:lnTo>
                    <a:pt x="2308931" y="1030054"/>
                  </a:lnTo>
                  <a:lnTo>
                    <a:pt x="2315472" y="1042930"/>
                  </a:lnTo>
                  <a:lnTo>
                    <a:pt x="2341635" y="1068681"/>
                  </a:lnTo>
                  <a:lnTo>
                    <a:pt x="2348176" y="1081557"/>
                  </a:lnTo>
                  <a:lnTo>
                    <a:pt x="2354717" y="1068681"/>
                  </a:lnTo>
                  <a:lnTo>
                    <a:pt x="2361258" y="1068681"/>
                  </a:lnTo>
                  <a:lnTo>
                    <a:pt x="2387421" y="1004303"/>
                  </a:lnTo>
                  <a:lnTo>
                    <a:pt x="2393962" y="965676"/>
                  </a:lnTo>
                  <a:lnTo>
                    <a:pt x="2400503" y="965676"/>
                  </a:lnTo>
                  <a:lnTo>
                    <a:pt x="2407044" y="1004303"/>
                  </a:lnTo>
                  <a:lnTo>
                    <a:pt x="2426667" y="1017179"/>
                  </a:lnTo>
                  <a:lnTo>
                    <a:pt x="2433208" y="1004303"/>
                  </a:lnTo>
                  <a:lnTo>
                    <a:pt x="2439748" y="1004303"/>
                  </a:lnTo>
                  <a:lnTo>
                    <a:pt x="2446289" y="1017179"/>
                  </a:lnTo>
                  <a:lnTo>
                    <a:pt x="2452830" y="1055806"/>
                  </a:lnTo>
                  <a:lnTo>
                    <a:pt x="2472453" y="1017179"/>
                  </a:lnTo>
                  <a:lnTo>
                    <a:pt x="2478994" y="991427"/>
                  </a:lnTo>
                  <a:lnTo>
                    <a:pt x="2485535" y="952800"/>
                  </a:lnTo>
                  <a:lnTo>
                    <a:pt x="2492075" y="939924"/>
                  </a:lnTo>
                  <a:lnTo>
                    <a:pt x="2498616" y="965676"/>
                  </a:lnTo>
                  <a:lnTo>
                    <a:pt x="2518239" y="927049"/>
                  </a:lnTo>
                  <a:lnTo>
                    <a:pt x="2524780" y="901297"/>
                  </a:lnTo>
                  <a:lnTo>
                    <a:pt x="2531321" y="965676"/>
                  </a:lnTo>
                  <a:lnTo>
                    <a:pt x="2537862" y="965676"/>
                  </a:lnTo>
                  <a:lnTo>
                    <a:pt x="2544403" y="978551"/>
                  </a:lnTo>
                  <a:lnTo>
                    <a:pt x="2564025" y="965676"/>
                  </a:lnTo>
                  <a:lnTo>
                    <a:pt x="2570566" y="914173"/>
                  </a:lnTo>
                  <a:lnTo>
                    <a:pt x="2577107" y="927049"/>
                  </a:lnTo>
                  <a:lnTo>
                    <a:pt x="2583648" y="952800"/>
                  </a:lnTo>
                  <a:lnTo>
                    <a:pt x="2590189" y="927049"/>
                  </a:lnTo>
                  <a:lnTo>
                    <a:pt x="2609811" y="862670"/>
                  </a:lnTo>
                  <a:lnTo>
                    <a:pt x="2616352" y="901297"/>
                  </a:lnTo>
                  <a:lnTo>
                    <a:pt x="2622893" y="914173"/>
                  </a:lnTo>
                  <a:lnTo>
                    <a:pt x="2629434" y="888422"/>
                  </a:lnTo>
                  <a:lnTo>
                    <a:pt x="2635975" y="901297"/>
                  </a:lnTo>
                  <a:lnTo>
                    <a:pt x="2668679" y="901297"/>
                  </a:lnTo>
                  <a:lnTo>
                    <a:pt x="2675220" y="901297"/>
                  </a:lnTo>
                  <a:lnTo>
                    <a:pt x="2681761" y="888422"/>
                  </a:lnTo>
                  <a:lnTo>
                    <a:pt x="2701384" y="914173"/>
                  </a:lnTo>
                  <a:lnTo>
                    <a:pt x="2707925" y="939924"/>
                  </a:lnTo>
                  <a:lnTo>
                    <a:pt x="2714465" y="952800"/>
                  </a:lnTo>
                  <a:lnTo>
                    <a:pt x="2721006" y="939924"/>
                  </a:lnTo>
                  <a:lnTo>
                    <a:pt x="2727547" y="888422"/>
                  </a:lnTo>
                  <a:lnTo>
                    <a:pt x="2747170" y="888422"/>
                  </a:lnTo>
                  <a:lnTo>
                    <a:pt x="2753711" y="914173"/>
                  </a:lnTo>
                  <a:lnTo>
                    <a:pt x="2760252" y="914173"/>
                  </a:lnTo>
                  <a:lnTo>
                    <a:pt x="2766792" y="888422"/>
                  </a:lnTo>
                  <a:lnTo>
                    <a:pt x="2773333" y="914173"/>
                  </a:lnTo>
                  <a:lnTo>
                    <a:pt x="2792956" y="927049"/>
                  </a:lnTo>
                  <a:lnTo>
                    <a:pt x="2799497" y="927049"/>
                  </a:lnTo>
                  <a:lnTo>
                    <a:pt x="2806038" y="939924"/>
                  </a:lnTo>
                  <a:lnTo>
                    <a:pt x="2812579" y="939924"/>
                  </a:lnTo>
                  <a:lnTo>
                    <a:pt x="2819120" y="901297"/>
                  </a:lnTo>
                  <a:lnTo>
                    <a:pt x="2838742" y="888422"/>
                  </a:lnTo>
                  <a:lnTo>
                    <a:pt x="2845283" y="888422"/>
                  </a:lnTo>
                  <a:lnTo>
                    <a:pt x="2851824" y="888422"/>
                  </a:lnTo>
                  <a:lnTo>
                    <a:pt x="2858365" y="888422"/>
                  </a:lnTo>
                  <a:lnTo>
                    <a:pt x="2864906" y="875546"/>
                  </a:lnTo>
                  <a:lnTo>
                    <a:pt x="2884528" y="849795"/>
                  </a:lnTo>
                  <a:lnTo>
                    <a:pt x="2891069" y="824043"/>
                  </a:lnTo>
                  <a:lnTo>
                    <a:pt x="2897610" y="849795"/>
                  </a:lnTo>
                  <a:lnTo>
                    <a:pt x="2904151" y="888422"/>
                  </a:lnTo>
                  <a:lnTo>
                    <a:pt x="2910692" y="875546"/>
                  </a:lnTo>
                  <a:lnTo>
                    <a:pt x="2930315" y="875546"/>
                  </a:lnTo>
                  <a:lnTo>
                    <a:pt x="2936855" y="875546"/>
                  </a:lnTo>
                  <a:lnTo>
                    <a:pt x="2943396" y="888422"/>
                  </a:lnTo>
                  <a:lnTo>
                    <a:pt x="2949937" y="862670"/>
                  </a:lnTo>
                  <a:lnTo>
                    <a:pt x="2976101" y="798292"/>
                  </a:lnTo>
                  <a:lnTo>
                    <a:pt x="2982642" y="798292"/>
                  </a:lnTo>
                  <a:lnTo>
                    <a:pt x="2989182" y="772541"/>
                  </a:lnTo>
                  <a:lnTo>
                    <a:pt x="2995723" y="836919"/>
                  </a:lnTo>
                  <a:lnTo>
                    <a:pt x="3002264" y="798292"/>
                  </a:lnTo>
                  <a:lnTo>
                    <a:pt x="3021887" y="811168"/>
                  </a:lnTo>
                  <a:lnTo>
                    <a:pt x="3028428" y="849795"/>
                  </a:lnTo>
                  <a:lnTo>
                    <a:pt x="3034969" y="785416"/>
                  </a:lnTo>
                  <a:lnTo>
                    <a:pt x="3041510" y="759665"/>
                  </a:lnTo>
                  <a:lnTo>
                    <a:pt x="3048050" y="682411"/>
                  </a:lnTo>
                  <a:lnTo>
                    <a:pt x="3067673" y="643784"/>
                  </a:lnTo>
                  <a:lnTo>
                    <a:pt x="3074214" y="527903"/>
                  </a:lnTo>
                  <a:lnTo>
                    <a:pt x="3080755" y="540778"/>
                  </a:lnTo>
                  <a:lnTo>
                    <a:pt x="3087296" y="540778"/>
                  </a:lnTo>
                  <a:lnTo>
                    <a:pt x="3093837" y="566530"/>
                  </a:lnTo>
                  <a:lnTo>
                    <a:pt x="3113459" y="605157"/>
                  </a:lnTo>
                  <a:lnTo>
                    <a:pt x="3120000" y="656659"/>
                  </a:lnTo>
                  <a:lnTo>
                    <a:pt x="3126541" y="656659"/>
                  </a:lnTo>
                  <a:lnTo>
                    <a:pt x="3133082" y="643784"/>
                  </a:lnTo>
                  <a:lnTo>
                    <a:pt x="3139623" y="708162"/>
                  </a:lnTo>
                  <a:lnTo>
                    <a:pt x="3159245" y="721038"/>
                  </a:lnTo>
                  <a:lnTo>
                    <a:pt x="3165786" y="643784"/>
                  </a:lnTo>
                  <a:lnTo>
                    <a:pt x="3178868" y="708162"/>
                  </a:lnTo>
                  <a:lnTo>
                    <a:pt x="3185409" y="772541"/>
                  </a:lnTo>
                  <a:lnTo>
                    <a:pt x="3205032" y="772541"/>
                  </a:lnTo>
                  <a:lnTo>
                    <a:pt x="3211572" y="785416"/>
                  </a:lnTo>
                  <a:lnTo>
                    <a:pt x="3218113" y="746789"/>
                  </a:lnTo>
                  <a:lnTo>
                    <a:pt x="3224654" y="656659"/>
                  </a:lnTo>
                  <a:lnTo>
                    <a:pt x="3231195" y="669535"/>
                  </a:lnTo>
                  <a:lnTo>
                    <a:pt x="3250818" y="682411"/>
                  </a:lnTo>
                  <a:lnTo>
                    <a:pt x="3257359" y="682411"/>
                  </a:lnTo>
                  <a:lnTo>
                    <a:pt x="3263900" y="682411"/>
                  </a:lnTo>
                  <a:lnTo>
                    <a:pt x="3270440" y="695286"/>
                  </a:lnTo>
                  <a:lnTo>
                    <a:pt x="3276981" y="708162"/>
                  </a:lnTo>
                  <a:lnTo>
                    <a:pt x="3296604" y="721038"/>
                  </a:lnTo>
                  <a:lnTo>
                    <a:pt x="3303145" y="733913"/>
                  </a:lnTo>
                  <a:lnTo>
                    <a:pt x="3309686" y="669535"/>
                  </a:lnTo>
                  <a:lnTo>
                    <a:pt x="3316227" y="682411"/>
                  </a:lnTo>
                  <a:lnTo>
                    <a:pt x="3322767" y="669535"/>
                  </a:lnTo>
                  <a:lnTo>
                    <a:pt x="3342390" y="643784"/>
                  </a:lnTo>
                  <a:lnTo>
                    <a:pt x="3348931" y="669535"/>
                  </a:lnTo>
                  <a:lnTo>
                    <a:pt x="3355472" y="605157"/>
                  </a:lnTo>
                  <a:lnTo>
                    <a:pt x="3368554" y="553654"/>
                  </a:lnTo>
                  <a:lnTo>
                    <a:pt x="3388176" y="553654"/>
                  </a:lnTo>
                  <a:lnTo>
                    <a:pt x="3394717" y="515027"/>
                  </a:lnTo>
                  <a:lnTo>
                    <a:pt x="3401258" y="502151"/>
                  </a:lnTo>
                  <a:lnTo>
                    <a:pt x="3407799" y="515027"/>
                  </a:lnTo>
                  <a:lnTo>
                    <a:pt x="3414340" y="502151"/>
                  </a:lnTo>
                  <a:lnTo>
                    <a:pt x="3433962" y="386270"/>
                  </a:lnTo>
                  <a:lnTo>
                    <a:pt x="3440503" y="412021"/>
                  </a:lnTo>
                  <a:lnTo>
                    <a:pt x="3447044" y="360519"/>
                  </a:lnTo>
                  <a:lnTo>
                    <a:pt x="3453585" y="347643"/>
                  </a:lnTo>
                  <a:lnTo>
                    <a:pt x="3460126" y="399146"/>
                  </a:lnTo>
                  <a:lnTo>
                    <a:pt x="3479749" y="334767"/>
                  </a:lnTo>
                  <a:lnTo>
                    <a:pt x="3486289" y="334767"/>
                  </a:lnTo>
                  <a:lnTo>
                    <a:pt x="3492830" y="270389"/>
                  </a:lnTo>
                  <a:lnTo>
                    <a:pt x="3499371" y="321892"/>
                  </a:lnTo>
                  <a:lnTo>
                    <a:pt x="3505912" y="296140"/>
                  </a:lnTo>
                  <a:lnTo>
                    <a:pt x="3525535" y="347643"/>
                  </a:lnTo>
                  <a:lnTo>
                    <a:pt x="3532076" y="309016"/>
                  </a:lnTo>
                  <a:lnTo>
                    <a:pt x="3538617" y="206010"/>
                  </a:lnTo>
                  <a:lnTo>
                    <a:pt x="3545157" y="193135"/>
                  </a:lnTo>
                  <a:lnTo>
                    <a:pt x="3551698" y="141632"/>
                  </a:lnTo>
                  <a:lnTo>
                    <a:pt x="3571321" y="103005"/>
                  </a:lnTo>
                  <a:lnTo>
                    <a:pt x="3577862" y="0"/>
                  </a:lnTo>
                  <a:lnTo>
                    <a:pt x="3584403" y="103005"/>
                  </a:lnTo>
                  <a:lnTo>
                    <a:pt x="3590944" y="244637"/>
                  </a:lnTo>
                  <a:lnTo>
                    <a:pt x="3597484" y="218886"/>
                  </a:lnTo>
                  <a:lnTo>
                    <a:pt x="3617107" y="257513"/>
                  </a:lnTo>
                  <a:lnTo>
                    <a:pt x="3623648" y="296140"/>
                  </a:lnTo>
                  <a:lnTo>
                    <a:pt x="3630189" y="347643"/>
                  </a:lnTo>
                  <a:lnTo>
                    <a:pt x="3636730" y="334767"/>
                  </a:lnTo>
                  <a:lnTo>
                    <a:pt x="3643271" y="283265"/>
                  </a:lnTo>
                  <a:lnTo>
                    <a:pt x="3662893" y="270389"/>
                  </a:lnTo>
                  <a:lnTo>
                    <a:pt x="3669434" y="309016"/>
                  </a:lnTo>
                  <a:lnTo>
                    <a:pt x="3675975" y="257513"/>
                  </a:lnTo>
                  <a:lnTo>
                    <a:pt x="3682516" y="167383"/>
                  </a:lnTo>
                  <a:lnTo>
                    <a:pt x="3689057" y="154508"/>
                  </a:lnTo>
                  <a:lnTo>
                    <a:pt x="3708679" y="141632"/>
                  </a:lnTo>
                  <a:lnTo>
                    <a:pt x="3715220" y="115881"/>
                  </a:lnTo>
                  <a:lnTo>
                    <a:pt x="3721761" y="51502"/>
                  </a:lnTo>
                  <a:lnTo>
                    <a:pt x="3728302" y="38627"/>
                  </a:lnTo>
                  <a:lnTo>
                    <a:pt x="3734843" y="25751"/>
                  </a:lnTo>
                  <a:lnTo>
                    <a:pt x="3754466" y="25751"/>
                  </a:lnTo>
                  <a:lnTo>
                    <a:pt x="3761007" y="25751"/>
                  </a:lnTo>
                  <a:lnTo>
                    <a:pt x="3767547" y="12875"/>
                  </a:lnTo>
                  <a:lnTo>
                    <a:pt x="377408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4"/>
            <p:cNvSpPr/>
            <p:nvPr/>
          </p:nvSpPr>
          <p:spPr>
            <a:xfrm>
              <a:off x="6680369" y="4144457"/>
              <a:ext cx="3774088" cy="1210314"/>
            </a:xfrm>
            <a:custGeom>
              <a:avLst/>
              <a:pathLst>
                <a:path w="3774088" h="1210314">
                  <a:moveTo>
                    <a:pt x="0" y="553654"/>
                  </a:moveTo>
                  <a:lnTo>
                    <a:pt x="6540" y="592281"/>
                  </a:lnTo>
                  <a:lnTo>
                    <a:pt x="13081" y="463524"/>
                  </a:lnTo>
                  <a:lnTo>
                    <a:pt x="19622" y="579405"/>
                  </a:lnTo>
                  <a:lnTo>
                    <a:pt x="26163" y="682411"/>
                  </a:lnTo>
                  <a:lnTo>
                    <a:pt x="45786" y="566530"/>
                  </a:lnTo>
                  <a:lnTo>
                    <a:pt x="52327" y="656659"/>
                  </a:lnTo>
                  <a:lnTo>
                    <a:pt x="58867" y="695286"/>
                  </a:lnTo>
                  <a:lnTo>
                    <a:pt x="65408" y="746789"/>
                  </a:lnTo>
                  <a:lnTo>
                    <a:pt x="71949" y="759665"/>
                  </a:lnTo>
                  <a:lnTo>
                    <a:pt x="91572" y="772541"/>
                  </a:lnTo>
                  <a:lnTo>
                    <a:pt x="98113" y="772541"/>
                  </a:lnTo>
                  <a:lnTo>
                    <a:pt x="104654" y="798292"/>
                  </a:lnTo>
                  <a:lnTo>
                    <a:pt x="111194" y="643784"/>
                  </a:lnTo>
                  <a:lnTo>
                    <a:pt x="117735" y="643784"/>
                  </a:lnTo>
                  <a:lnTo>
                    <a:pt x="137358" y="630908"/>
                  </a:lnTo>
                  <a:lnTo>
                    <a:pt x="143899" y="656659"/>
                  </a:lnTo>
                  <a:lnTo>
                    <a:pt x="150440" y="733913"/>
                  </a:lnTo>
                  <a:lnTo>
                    <a:pt x="156981" y="772541"/>
                  </a:lnTo>
                  <a:lnTo>
                    <a:pt x="163522" y="811168"/>
                  </a:lnTo>
                  <a:lnTo>
                    <a:pt x="183144" y="759665"/>
                  </a:lnTo>
                  <a:lnTo>
                    <a:pt x="189685" y="759665"/>
                  </a:lnTo>
                  <a:lnTo>
                    <a:pt x="196226" y="759665"/>
                  </a:lnTo>
                  <a:lnTo>
                    <a:pt x="202767" y="862670"/>
                  </a:lnTo>
                  <a:lnTo>
                    <a:pt x="209308" y="759665"/>
                  </a:lnTo>
                  <a:lnTo>
                    <a:pt x="228930" y="746789"/>
                  </a:lnTo>
                  <a:lnTo>
                    <a:pt x="235471" y="772541"/>
                  </a:lnTo>
                  <a:lnTo>
                    <a:pt x="242012" y="708162"/>
                  </a:lnTo>
                  <a:lnTo>
                    <a:pt x="248553" y="643784"/>
                  </a:lnTo>
                  <a:lnTo>
                    <a:pt x="255094" y="669535"/>
                  </a:lnTo>
                  <a:lnTo>
                    <a:pt x="274717" y="733913"/>
                  </a:lnTo>
                  <a:lnTo>
                    <a:pt x="281257" y="785416"/>
                  </a:lnTo>
                  <a:lnTo>
                    <a:pt x="287798" y="708162"/>
                  </a:lnTo>
                  <a:lnTo>
                    <a:pt x="294339" y="695286"/>
                  </a:lnTo>
                  <a:lnTo>
                    <a:pt x="300880" y="759665"/>
                  </a:lnTo>
                  <a:lnTo>
                    <a:pt x="333584" y="811168"/>
                  </a:lnTo>
                  <a:lnTo>
                    <a:pt x="340125" y="888422"/>
                  </a:lnTo>
                  <a:lnTo>
                    <a:pt x="346666" y="862670"/>
                  </a:lnTo>
                  <a:lnTo>
                    <a:pt x="366289" y="798292"/>
                  </a:lnTo>
                  <a:lnTo>
                    <a:pt x="372830" y="785416"/>
                  </a:lnTo>
                  <a:lnTo>
                    <a:pt x="379371" y="733913"/>
                  </a:lnTo>
                  <a:lnTo>
                    <a:pt x="385912" y="785416"/>
                  </a:lnTo>
                  <a:lnTo>
                    <a:pt x="392452" y="798292"/>
                  </a:lnTo>
                  <a:lnTo>
                    <a:pt x="412075" y="746789"/>
                  </a:lnTo>
                  <a:lnTo>
                    <a:pt x="418616" y="824043"/>
                  </a:lnTo>
                  <a:lnTo>
                    <a:pt x="425157" y="914173"/>
                  </a:lnTo>
                  <a:lnTo>
                    <a:pt x="431698" y="901297"/>
                  </a:lnTo>
                  <a:lnTo>
                    <a:pt x="438239" y="759665"/>
                  </a:lnTo>
                  <a:lnTo>
                    <a:pt x="457861" y="656659"/>
                  </a:lnTo>
                  <a:lnTo>
                    <a:pt x="464402" y="669535"/>
                  </a:lnTo>
                  <a:lnTo>
                    <a:pt x="470943" y="708162"/>
                  </a:lnTo>
                  <a:lnTo>
                    <a:pt x="477484" y="656659"/>
                  </a:lnTo>
                  <a:lnTo>
                    <a:pt x="484025" y="669535"/>
                  </a:lnTo>
                  <a:lnTo>
                    <a:pt x="503647" y="656659"/>
                  </a:lnTo>
                  <a:lnTo>
                    <a:pt x="510188" y="618032"/>
                  </a:lnTo>
                  <a:lnTo>
                    <a:pt x="516729" y="579405"/>
                  </a:lnTo>
                  <a:lnTo>
                    <a:pt x="523270" y="515027"/>
                  </a:lnTo>
                  <a:lnTo>
                    <a:pt x="529811" y="566530"/>
                  </a:lnTo>
                  <a:lnTo>
                    <a:pt x="549434" y="630908"/>
                  </a:lnTo>
                  <a:lnTo>
                    <a:pt x="555974" y="669535"/>
                  </a:lnTo>
                  <a:lnTo>
                    <a:pt x="562515" y="721038"/>
                  </a:lnTo>
                  <a:lnTo>
                    <a:pt x="569056" y="708162"/>
                  </a:lnTo>
                  <a:lnTo>
                    <a:pt x="575597" y="785416"/>
                  </a:lnTo>
                  <a:lnTo>
                    <a:pt x="595220" y="798292"/>
                  </a:lnTo>
                  <a:lnTo>
                    <a:pt x="601761" y="733913"/>
                  </a:lnTo>
                  <a:lnTo>
                    <a:pt x="608302" y="798292"/>
                  </a:lnTo>
                  <a:lnTo>
                    <a:pt x="614842" y="759665"/>
                  </a:lnTo>
                  <a:lnTo>
                    <a:pt x="641006" y="798292"/>
                  </a:lnTo>
                  <a:lnTo>
                    <a:pt x="647547" y="862670"/>
                  </a:lnTo>
                  <a:lnTo>
                    <a:pt x="654088" y="888422"/>
                  </a:lnTo>
                  <a:lnTo>
                    <a:pt x="660629" y="901297"/>
                  </a:lnTo>
                  <a:lnTo>
                    <a:pt x="667169" y="901297"/>
                  </a:lnTo>
                  <a:lnTo>
                    <a:pt x="686792" y="952800"/>
                  </a:lnTo>
                  <a:lnTo>
                    <a:pt x="693333" y="888422"/>
                  </a:lnTo>
                  <a:lnTo>
                    <a:pt x="699874" y="772541"/>
                  </a:lnTo>
                  <a:lnTo>
                    <a:pt x="706415" y="759665"/>
                  </a:lnTo>
                  <a:lnTo>
                    <a:pt x="732578" y="708162"/>
                  </a:lnTo>
                  <a:lnTo>
                    <a:pt x="739119" y="746789"/>
                  </a:lnTo>
                  <a:lnTo>
                    <a:pt x="745660" y="695286"/>
                  </a:lnTo>
                  <a:lnTo>
                    <a:pt x="752201" y="785416"/>
                  </a:lnTo>
                  <a:lnTo>
                    <a:pt x="758742" y="785416"/>
                  </a:lnTo>
                  <a:lnTo>
                    <a:pt x="784905" y="772541"/>
                  </a:lnTo>
                  <a:lnTo>
                    <a:pt x="791446" y="746789"/>
                  </a:lnTo>
                  <a:lnTo>
                    <a:pt x="797987" y="785416"/>
                  </a:lnTo>
                  <a:lnTo>
                    <a:pt x="804528" y="836919"/>
                  </a:lnTo>
                  <a:lnTo>
                    <a:pt x="824151" y="849795"/>
                  </a:lnTo>
                  <a:lnTo>
                    <a:pt x="830691" y="836919"/>
                  </a:lnTo>
                  <a:lnTo>
                    <a:pt x="837232" y="901297"/>
                  </a:lnTo>
                  <a:lnTo>
                    <a:pt x="843773" y="914173"/>
                  </a:lnTo>
                  <a:lnTo>
                    <a:pt x="850314" y="1017179"/>
                  </a:lnTo>
                  <a:lnTo>
                    <a:pt x="869937" y="1017179"/>
                  </a:lnTo>
                  <a:lnTo>
                    <a:pt x="876478" y="1017179"/>
                  </a:lnTo>
                  <a:lnTo>
                    <a:pt x="883019" y="991427"/>
                  </a:lnTo>
                  <a:lnTo>
                    <a:pt x="889559" y="1004303"/>
                  </a:lnTo>
                  <a:lnTo>
                    <a:pt x="896100" y="952800"/>
                  </a:lnTo>
                  <a:lnTo>
                    <a:pt x="915723" y="978551"/>
                  </a:lnTo>
                  <a:lnTo>
                    <a:pt x="922264" y="1004303"/>
                  </a:lnTo>
                  <a:lnTo>
                    <a:pt x="928805" y="1042930"/>
                  </a:lnTo>
                  <a:lnTo>
                    <a:pt x="935346" y="991427"/>
                  </a:lnTo>
                  <a:lnTo>
                    <a:pt x="941886" y="978551"/>
                  </a:lnTo>
                  <a:lnTo>
                    <a:pt x="961509" y="1004303"/>
                  </a:lnTo>
                  <a:lnTo>
                    <a:pt x="968050" y="914173"/>
                  </a:lnTo>
                  <a:lnTo>
                    <a:pt x="974591" y="901297"/>
                  </a:lnTo>
                  <a:lnTo>
                    <a:pt x="981132" y="927049"/>
                  </a:lnTo>
                  <a:lnTo>
                    <a:pt x="987673" y="1055806"/>
                  </a:lnTo>
                  <a:lnTo>
                    <a:pt x="1007295" y="1094433"/>
                  </a:lnTo>
                  <a:lnTo>
                    <a:pt x="1013836" y="1107308"/>
                  </a:lnTo>
                  <a:lnTo>
                    <a:pt x="1020377" y="1133060"/>
                  </a:lnTo>
                  <a:lnTo>
                    <a:pt x="1033459" y="1120184"/>
                  </a:lnTo>
                  <a:lnTo>
                    <a:pt x="1053081" y="1133060"/>
                  </a:lnTo>
                  <a:lnTo>
                    <a:pt x="1059622" y="1145935"/>
                  </a:lnTo>
                  <a:lnTo>
                    <a:pt x="1066163" y="1120184"/>
                  </a:lnTo>
                  <a:lnTo>
                    <a:pt x="1072704" y="1107308"/>
                  </a:lnTo>
                  <a:lnTo>
                    <a:pt x="1079245" y="1107308"/>
                  </a:lnTo>
                  <a:lnTo>
                    <a:pt x="1098868" y="1171687"/>
                  </a:lnTo>
                  <a:lnTo>
                    <a:pt x="1105409" y="1171687"/>
                  </a:lnTo>
                  <a:lnTo>
                    <a:pt x="1111949" y="1158811"/>
                  </a:lnTo>
                  <a:lnTo>
                    <a:pt x="1118490" y="1158811"/>
                  </a:lnTo>
                  <a:lnTo>
                    <a:pt x="1125031" y="1197438"/>
                  </a:lnTo>
                  <a:lnTo>
                    <a:pt x="1144654" y="1197438"/>
                  </a:lnTo>
                  <a:lnTo>
                    <a:pt x="1151195" y="1133060"/>
                  </a:lnTo>
                  <a:lnTo>
                    <a:pt x="1157736" y="1081557"/>
                  </a:lnTo>
                  <a:lnTo>
                    <a:pt x="1164276" y="1094433"/>
                  </a:lnTo>
                  <a:lnTo>
                    <a:pt x="1170817" y="1120184"/>
                  </a:lnTo>
                  <a:lnTo>
                    <a:pt x="1190440" y="1158811"/>
                  </a:lnTo>
                  <a:lnTo>
                    <a:pt x="1196981" y="1145935"/>
                  </a:lnTo>
                  <a:lnTo>
                    <a:pt x="1203522" y="1094433"/>
                  </a:lnTo>
                  <a:lnTo>
                    <a:pt x="1210063" y="1042930"/>
                  </a:lnTo>
                  <a:lnTo>
                    <a:pt x="1216604" y="1004303"/>
                  </a:lnTo>
                  <a:lnTo>
                    <a:pt x="1236226" y="1004303"/>
                  </a:lnTo>
                  <a:lnTo>
                    <a:pt x="1242767" y="965676"/>
                  </a:lnTo>
                  <a:lnTo>
                    <a:pt x="1249308" y="1017179"/>
                  </a:lnTo>
                  <a:lnTo>
                    <a:pt x="1255849" y="965676"/>
                  </a:lnTo>
                  <a:lnTo>
                    <a:pt x="1262390" y="952800"/>
                  </a:lnTo>
                  <a:lnTo>
                    <a:pt x="1282012" y="901297"/>
                  </a:lnTo>
                  <a:lnTo>
                    <a:pt x="1288553" y="952800"/>
                  </a:lnTo>
                  <a:lnTo>
                    <a:pt x="1295094" y="978551"/>
                  </a:lnTo>
                  <a:lnTo>
                    <a:pt x="1301635" y="1030054"/>
                  </a:lnTo>
                  <a:lnTo>
                    <a:pt x="1308176" y="1055806"/>
                  </a:lnTo>
                  <a:lnTo>
                    <a:pt x="1327798" y="1120184"/>
                  </a:lnTo>
                  <a:lnTo>
                    <a:pt x="1334339" y="1133060"/>
                  </a:lnTo>
                  <a:lnTo>
                    <a:pt x="1340880" y="1133060"/>
                  </a:lnTo>
                  <a:lnTo>
                    <a:pt x="1347421" y="1210314"/>
                  </a:lnTo>
                  <a:lnTo>
                    <a:pt x="1353962" y="1184562"/>
                  </a:lnTo>
                  <a:lnTo>
                    <a:pt x="1373585" y="1171687"/>
                  </a:lnTo>
                  <a:lnTo>
                    <a:pt x="1380126" y="1145935"/>
                  </a:lnTo>
                  <a:lnTo>
                    <a:pt x="1386666" y="1120184"/>
                  </a:lnTo>
                  <a:lnTo>
                    <a:pt x="1393207" y="1017179"/>
                  </a:lnTo>
                  <a:lnTo>
                    <a:pt x="1399748" y="991427"/>
                  </a:lnTo>
                  <a:lnTo>
                    <a:pt x="1419371" y="952800"/>
                  </a:lnTo>
                  <a:lnTo>
                    <a:pt x="1425912" y="952800"/>
                  </a:lnTo>
                  <a:lnTo>
                    <a:pt x="1432453" y="965676"/>
                  </a:lnTo>
                  <a:lnTo>
                    <a:pt x="1438993" y="1017179"/>
                  </a:lnTo>
                  <a:lnTo>
                    <a:pt x="1445534" y="991427"/>
                  </a:lnTo>
                  <a:lnTo>
                    <a:pt x="1465157" y="939924"/>
                  </a:lnTo>
                  <a:lnTo>
                    <a:pt x="1471698" y="888422"/>
                  </a:lnTo>
                  <a:lnTo>
                    <a:pt x="1478239" y="914173"/>
                  </a:lnTo>
                  <a:lnTo>
                    <a:pt x="1484780" y="914173"/>
                  </a:lnTo>
                  <a:lnTo>
                    <a:pt x="1491321" y="927049"/>
                  </a:lnTo>
                  <a:lnTo>
                    <a:pt x="1510943" y="901297"/>
                  </a:lnTo>
                  <a:lnTo>
                    <a:pt x="1517484" y="991427"/>
                  </a:lnTo>
                  <a:lnTo>
                    <a:pt x="1524025" y="1042930"/>
                  </a:lnTo>
                  <a:lnTo>
                    <a:pt x="1530566" y="1094433"/>
                  </a:lnTo>
                  <a:lnTo>
                    <a:pt x="1537107" y="1120184"/>
                  </a:lnTo>
                  <a:lnTo>
                    <a:pt x="1556729" y="1081557"/>
                  </a:lnTo>
                  <a:lnTo>
                    <a:pt x="1563270" y="1094433"/>
                  </a:lnTo>
                  <a:lnTo>
                    <a:pt x="1569811" y="1055806"/>
                  </a:lnTo>
                  <a:lnTo>
                    <a:pt x="1576352" y="1030054"/>
                  </a:lnTo>
                  <a:lnTo>
                    <a:pt x="1582893" y="1042930"/>
                  </a:lnTo>
                  <a:lnTo>
                    <a:pt x="1602516" y="1055806"/>
                  </a:lnTo>
                  <a:lnTo>
                    <a:pt x="1609056" y="1030054"/>
                  </a:lnTo>
                  <a:lnTo>
                    <a:pt x="1615597" y="1030054"/>
                  </a:lnTo>
                  <a:lnTo>
                    <a:pt x="1628679" y="1017179"/>
                  </a:lnTo>
                  <a:lnTo>
                    <a:pt x="1648302" y="1068681"/>
                  </a:lnTo>
                  <a:lnTo>
                    <a:pt x="1654843" y="1055806"/>
                  </a:lnTo>
                  <a:lnTo>
                    <a:pt x="1661383" y="1094433"/>
                  </a:lnTo>
                  <a:lnTo>
                    <a:pt x="1667924" y="1210314"/>
                  </a:lnTo>
                  <a:lnTo>
                    <a:pt x="1674465" y="1197438"/>
                  </a:lnTo>
                  <a:lnTo>
                    <a:pt x="1694088" y="1210314"/>
                  </a:lnTo>
                  <a:lnTo>
                    <a:pt x="1700629" y="1210314"/>
                  </a:lnTo>
                  <a:lnTo>
                    <a:pt x="1707170" y="1210314"/>
                  </a:lnTo>
                  <a:lnTo>
                    <a:pt x="1713711" y="1133060"/>
                  </a:lnTo>
                  <a:lnTo>
                    <a:pt x="1720251" y="1145935"/>
                  </a:lnTo>
                  <a:lnTo>
                    <a:pt x="1739874" y="1133060"/>
                  </a:lnTo>
                  <a:lnTo>
                    <a:pt x="1746415" y="1133060"/>
                  </a:lnTo>
                  <a:lnTo>
                    <a:pt x="1752956" y="1094433"/>
                  </a:lnTo>
                  <a:lnTo>
                    <a:pt x="1759497" y="1017179"/>
                  </a:lnTo>
                  <a:lnTo>
                    <a:pt x="1766038" y="1068681"/>
                  </a:lnTo>
                  <a:lnTo>
                    <a:pt x="1785660" y="1042930"/>
                  </a:lnTo>
                  <a:lnTo>
                    <a:pt x="1792201" y="1017179"/>
                  </a:lnTo>
                  <a:lnTo>
                    <a:pt x="1798742" y="914173"/>
                  </a:lnTo>
                  <a:lnTo>
                    <a:pt x="1805283" y="888422"/>
                  </a:lnTo>
                  <a:lnTo>
                    <a:pt x="1811824" y="811168"/>
                  </a:lnTo>
                  <a:lnTo>
                    <a:pt x="1831446" y="888422"/>
                  </a:lnTo>
                  <a:lnTo>
                    <a:pt x="1837987" y="939924"/>
                  </a:lnTo>
                  <a:lnTo>
                    <a:pt x="1844528" y="991427"/>
                  </a:lnTo>
                  <a:lnTo>
                    <a:pt x="1857610" y="1055806"/>
                  </a:lnTo>
                  <a:lnTo>
                    <a:pt x="1877233" y="1017179"/>
                  </a:lnTo>
                  <a:lnTo>
                    <a:pt x="1883773" y="1017179"/>
                  </a:lnTo>
                  <a:lnTo>
                    <a:pt x="1890314" y="1042930"/>
                  </a:lnTo>
                  <a:lnTo>
                    <a:pt x="1896855" y="1017179"/>
                  </a:lnTo>
                  <a:lnTo>
                    <a:pt x="1903396" y="1004303"/>
                  </a:lnTo>
                  <a:lnTo>
                    <a:pt x="1923019" y="1017179"/>
                  </a:lnTo>
                  <a:lnTo>
                    <a:pt x="1929560" y="1068681"/>
                  </a:lnTo>
                  <a:lnTo>
                    <a:pt x="1936101" y="1081557"/>
                  </a:lnTo>
                  <a:lnTo>
                    <a:pt x="1942641" y="1107308"/>
                  </a:lnTo>
                  <a:lnTo>
                    <a:pt x="1949182" y="1145935"/>
                  </a:lnTo>
                  <a:lnTo>
                    <a:pt x="1968805" y="1042930"/>
                  </a:lnTo>
                  <a:lnTo>
                    <a:pt x="1975346" y="1017179"/>
                  </a:lnTo>
                  <a:lnTo>
                    <a:pt x="1981887" y="1081557"/>
                  </a:lnTo>
                  <a:lnTo>
                    <a:pt x="1994968" y="1133060"/>
                  </a:lnTo>
                  <a:lnTo>
                    <a:pt x="2014591" y="1120184"/>
                  </a:lnTo>
                  <a:lnTo>
                    <a:pt x="2021132" y="1197438"/>
                  </a:lnTo>
                  <a:lnTo>
                    <a:pt x="2027673" y="1158811"/>
                  </a:lnTo>
                  <a:lnTo>
                    <a:pt x="2034214" y="1133060"/>
                  </a:lnTo>
                  <a:lnTo>
                    <a:pt x="2040755" y="1133060"/>
                  </a:lnTo>
                  <a:lnTo>
                    <a:pt x="2060377" y="1120184"/>
                  </a:lnTo>
                  <a:lnTo>
                    <a:pt x="2066918" y="1107308"/>
                  </a:lnTo>
                  <a:lnTo>
                    <a:pt x="2080000" y="1094433"/>
                  </a:lnTo>
                  <a:lnTo>
                    <a:pt x="2086541" y="1042930"/>
                  </a:lnTo>
                  <a:lnTo>
                    <a:pt x="2106163" y="1030054"/>
                  </a:lnTo>
                  <a:lnTo>
                    <a:pt x="2112704" y="1017179"/>
                  </a:lnTo>
                  <a:lnTo>
                    <a:pt x="2119245" y="1042930"/>
                  </a:lnTo>
                  <a:lnTo>
                    <a:pt x="2125786" y="1017179"/>
                  </a:lnTo>
                  <a:lnTo>
                    <a:pt x="2132327" y="1004303"/>
                  </a:lnTo>
                  <a:lnTo>
                    <a:pt x="2151950" y="1004303"/>
                  </a:lnTo>
                  <a:lnTo>
                    <a:pt x="2158490" y="991427"/>
                  </a:lnTo>
                  <a:lnTo>
                    <a:pt x="2165031" y="978551"/>
                  </a:lnTo>
                  <a:lnTo>
                    <a:pt x="2171572" y="965676"/>
                  </a:lnTo>
                  <a:lnTo>
                    <a:pt x="2178113" y="1030054"/>
                  </a:lnTo>
                  <a:lnTo>
                    <a:pt x="2197736" y="1055806"/>
                  </a:lnTo>
                  <a:lnTo>
                    <a:pt x="2204277" y="1004303"/>
                  </a:lnTo>
                  <a:lnTo>
                    <a:pt x="2210818" y="1081557"/>
                  </a:lnTo>
                  <a:lnTo>
                    <a:pt x="2217358" y="1094433"/>
                  </a:lnTo>
                  <a:lnTo>
                    <a:pt x="2223899" y="1081557"/>
                  </a:lnTo>
                  <a:lnTo>
                    <a:pt x="2243522" y="1055806"/>
                  </a:lnTo>
                  <a:lnTo>
                    <a:pt x="2250063" y="1030054"/>
                  </a:lnTo>
                  <a:lnTo>
                    <a:pt x="2256604" y="1004303"/>
                  </a:lnTo>
                  <a:lnTo>
                    <a:pt x="2263145" y="965676"/>
                  </a:lnTo>
                  <a:lnTo>
                    <a:pt x="2269685" y="952800"/>
                  </a:lnTo>
                  <a:lnTo>
                    <a:pt x="2289308" y="952800"/>
                  </a:lnTo>
                  <a:lnTo>
                    <a:pt x="2295849" y="1017179"/>
                  </a:lnTo>
                  <a:lnTo>
                    <a:pt x="2302390" y="1004303"/>
                  </a:lnTo>
                  <a:lnTo>
                    <a:pt x="2308931" y="991427"/>
                  </a:lnTo>
                  <a:lnTo>
                    <a:pt x="2315472" y="1004303"/>
                  </a:lnTo>
                  <a:lnTo>
                    <a:pt x="2341635" y="1030054"/>
                  </a:lnTo>
                  <a:lnTo>
                    <a:pt x="2348176" y="991427"/>
                  </a:lnTo>
                  <a:lnTo>
                    <a:pt x="2354717" y="965676"/>
                  </a:lnTo>
                  <a:lnTo>
                    <a:pt x="2361258" y="1004303"/>
                  </a:lnTo>
                  <a:lnTo>
                    <a:pt x="2387421" y="1004303"/>
                  </a:lnTo>
                  <a:lnTo>
                    <a:pt x="2393962" y="991427"/>
                  </a:lnTo>
                  <a:lnTo>
                    <a:pt x="2400503" y="952800"/>
                  </a:lnTo>
                  <a:lnTo>
                    <a:pt x="2407044" y="978551"/>
                  </a:lnTo>
                  <a:lnTo>
                    <a:pt x="2426667" y="991427"/>
                  </a:lnTo>
                  <a:lnTo>
                    <a:pt x="2433208" y="1017179"/>
                  </a:lnTo>
                  <a:lnTo>
                    <a:pt x="2439748" y="991427"/>
                  </a:lnTo>
                  <a:lnTo>
                    <a:pt x="2446289" y="1017179"/>
                  </a:lnTo>
                  <a:lnTo>
                    <a:pt x="2452830" y="1042930"/>
                  </a:lnTo>
                  <a:lnTo>
                    <a:pt x="2472453" y="1017179"/>
                  </a:lnTo>
                  <a:lnTo>
                    <a:pt x="2478994" y="1030054"/>
                  </a:lnTo>
                  <a:lnTo>
                    <a:pt x="2485535" y="1004303"/>
                  </a:lnTo>
                  <a:lnTo>
                    <a:pt x="2492075" y="991427"/>
                  </a:lnTo>
                  <a:lnTo>
                    <a:pt x="2498616" y="991427"/>
                  </a:lnTo>
                  <a:lnTo>
                    <a:pt x="2518239" y="952800"/>
                  </a:lnTo>
                  <a:lnTo>
                    <a:pt x="2524780" y="965676"/>
                  </a:lnTo>
                  <a:lnTo>
                    <a:pt x="2531321" y="991427"/>
                  </a:lnTo>
                  <a:lnTo>
                    <a:pt x="2537862" y="1030054"/>
                  </a:lnTo>
                  <a:lnTo>
                    <a:pt x="2544403" y="1017179"/>
                  </a:lnTo>
                  <a:lnTo>
                    <a:pt x="2564025" y="1055806"/>
                  </a:lnTo>
                  <a:lnTo>
                    <a:pt x="2570566" y="965676"/>
                  </a:lnTo>
                  <a:lnTo>
                    <a:pt x="2577107" y="965676"/>
                  </a:lnTo>
                  <a:lnTo>
                    <a:pt x="2583648" y="1017179"/>
                  </a:lnTo>
                  <a:lnTo>
                    <a:pt x="2590189" y="1017179"/>
                  </a:lnTo>
                  <a:lnTo>
                    <a:pt x="2609811" y="978551"/>
                  </a:lnTo>
                  <a:lnTo>
                    <a:pt x="2616352" y="1017179"/>
                  </a:lnTo>
                  <a:lnTo>
                    <a:pt x="2622893" y="1017179"/>
                  </a:lnTo>
                  <a:lnTo>
                    <a:pt x="2629434" y="991427"/>
                  </a:lnTo>
                  <a:lnTo>
                    <a:pt x="2635975" y="991427"/>
                  </a:lnTo>
                  <a:lnTo>
                    <a:pt x="2668679" y="1030054"/>
                  </a:lnTo>
                  <a:lnTo>
                    <a:pt x="2675220" y="1004303"/>
                  </a:lnTo>
                  <a:lnTo>
                    <a:pt x="2681761" y="991427"/>
                  </a:lnTo>
                  <a:lnTo>
                    <a:pt x="2701384" y="1017179"/>
                  </a:lnTo>
                  <a:lnTo>
                    <a:pt x="2707925" y="1004303"/>
                  </a:lnTo>
                  <a:lnTo>
                    <a:pt x="2714465" y="1030054"/>
                  </a:lnTo>
                  <a:lnTo>
                    <a:pt x="2721006" y="1017179"/>
                  </a:lnTo>
                  <a:lnTo>
                    <a:pt x="2727547" y="939924"/>
                  </a:lnTo>
                  <a:lnTo>
                    <a:pt x="2747170" y="927049"/>
                  </a:lnTo>
                  <a:lnTo>
                    <a:pt x="2753711" y="965676"/>
                  </a:lnTo>
                  <a:lnTo>
                    <a:pt x="2760252" y="978551"/>
                  </a:lnTo>
                  <a:lnTo>
                    <a:pt x="2766792" y="952800"/>
                  </a:lnTo>
                  <a:lnTo>
                    <a:pt x="2773333" y="978551"/>
                  </a:lnTo>
                  <a:lnTo>
                    <a:pt x="2792956" y="978551"/>
                  </a:lnTo>
                  <a:lnTo>
                    <a:pt x="2799497" y="965676"/>
                  </a:lnTo>
                  <a:lnTo>
                    <a:pt x="2806038" y="952800"/>
                  </a:lnTo>
                  <a:lnTo>
                    <a:pt x="2812579" y="952800"/>
                  </a:lnTo>
                  <a:lnTo>
                    <a:pt x="2819120" y="875546"/>
                  </a:lnTo>
                  <a:lnTo>
                    <a:pt x="2838742" y="888422"/>
                  </a:lnTo>
                  <a:lnTo>
                    <a:pt x="2845283" y="888422"/>
                  </a:lnTo>
                  <a:lnTo>
                    <a:pt x="2851824" y="875546"/>
                  </a:lnTo>
                  <a:lnTo>
                    <a:pt x="2858365" y="914173"/>
                  </a:lnTo>
                  <a:lnTo>
                    <a:pt x="2864906" y="901297"/>
                  </a:lnTo>
                  <a:lnTo>
                    <a:pt x="2884528" y="875546"/>
                  </a:lnTo>
                  <a:lnTo>
                    <a:pt x="2891069" y="849795"/>
                  </a:lnTo>
                  <a:lnTo>
                    <a:pt x="2897610" y="888422"/>
                  </a:lnTo>
                  <a:lnTo>
                    <a:pt x="2904151" y="927049"/>
                  </a:lnTo>
                  <a:lnTo>
                    <a:pt x="2910692" y="939924"/>
                  </a:lnTo>
                  <a:lnTo>
                    <a:pt x="2930315" y="939924"/>
                  </a:lnTo>
                  <a:lnTo>
                    <a:pt x="2936855" y="939924"/>
                  </a:lnTo>
                  <a:lnTo>
                    <a:pt x="2943396" y="952800"/>
                  </a:lnTo>
                  <a:lnTo>
                    <a:pt x="2949937" y="939924"/>
                  </a:lnTo>
                  <a:lnTo>
                    <a:pt x="2976101" y="914173"/>
                  </a:lnTo>
                  <a:lnTo>
                    <a:pt x="2982642" y="901297"/>
                  </a:lnTo>
                  <a:lnTo>
                    <a:pt x="2989182" y="824043"/>
                  </a:lnTo>
                  <a:lnTo>
                    <a:pt x="2995723" y="862670"/>
                  </a:lnTo>
                  <a:lnTo>
                    <a:pt x="3002264" y="849795"/>
                  </a:lnTo>
                  <a:lnTo>
                    <a:pt x="3021887" y="849795"/>
                  </a:lnTo>
                  <a:lnTo>
                    <a:pt x="3028428" y="901297"/>
                  </a:lnTo>
                  <a:lnTo>
                    <a:pt x="3034969" y="888422"/>
                  </a:lnTo>
                  <a:lnTo>
                    <a:pt x="3041510" y="888422"/>
                  </a:lnTo>
                  <a:lnTo>
                    <a:pt x="3048050" y="849795"/>
                  </a:lnTo>
                  <a:lnTo>
                    <a:pt x="3067673" y="798292"/>
                  </a:lnTo>
                  <a:lnTo>
                    <a:pt x="3074214" y="695286"/>
                  </a:lnTo>
                  <a:lnTo>
                    <a:pt x="3080755" y="708162"/>
                  </a:lnTo>
                  <a:lnTo>
                    <a:pt x="3087296" y="682411"/>
                  </a:lnTo>
                  <a:lnTo>
                    <a:pt x="3093837" y="721038"/>
                  </a:lnTo>
                  <a:lnTo>
                    <a:pt x="3113459" y="759665"/>
                  </a:lnTo>
                  <a:lnTo>
                    <a:pt x="3120000" y="785416"/>
                  </a:lnTo>
                  <a:lnTo>
                    <a:pt x="3126541" y="798292"/>
                  </a:lnTo>
                  <a:lnTo>
                    <a:pt x="3133082" y="759665"/>
                  </a:lnTo>
                  <a:lnTo>
                    <a:pt x="3139623" y="849795"/>
                  </a:lnTo>
                  <a:lnTo>
                    <a:pt x="3159245" y="836919"/>
                  </a:lnTo>
                  <a:lnTo>
                    <a:pt x="3165786" y="785416"/>
                  </a:lnTo>
                  <a:lnTo>
                    <a:pt x="3178868" y="836919"/>
                  </a:lnTo>
                  <a:lnTo>
                    <a:pt x="3185409" y="862670"/>
                  </a:lnTo>
                  <a:lnTo>
                    <a:pt x="3205032" y="849795"/>
                  </a:lnTo>
                  <a:lnTo>
                    <a:pt x="3211572" y="875546"/>
                  </a:lnTo>
                  <a:lnTo>
                    <a:pt x="3218113" y="849795"/>
                  </a:lnTo>
                  <a:lnTo>
                    <a:pt x="3224654" y="746789"/>
                  </a:lnTo>
                  <a:lnTo>
                    <a:pt x="3231195" y="759665"/>
                  </a:lnTo>
                  <a:lnTo>
                    <a:pt x="3250818" y="746789"/>
                  </a:lnTo>
                  <a:lnTo>
                    <a:pt x="3257359" y="746789"/>
                  </a:lnTo>
                  <a:lnTo>
                    <a:pt x="3263900" y="708162"/>
                  </a:lnTo>
                  <a:lnTo>
                    <a:pt x="3270440" y="708162"/>
                  </a:lnTo>
                  <a:lnTo>
                    <a:pt x="3276981" y="733913"/>
                  </a:lnTo>
                  <a:lnTo>
                    <a:pt x="3296604" y="746789"/>
                  </a:lnTo>
                  <a:lnTo>
                    <a:pt x="3303145" y="759665"/>
                  </a:lnTo>
                  <a:lnTo>
                    <a:pt x="3309686" y="708162"/>
                  </a:lnTo>
                  <a:lnTo>
                    <a:pt x="3316227" y="721038"/>
                  </a:lnTo>
                  <a:lnTo>
                    <a:pt x="3322767" y="695286"/>
                  </a:lnTo>
                  <a:lnTo>
                    <a:pt x="3342390" y="669535"/>
                  </a:lnTo>
                  <a:lnTo>
                    <a:pt x="3348931" y="669535"/>
                  </a:lnTo>
                  <a:lnTo>
                    <a:pt x="3355472" y="656659"/>
                  </a:lnTo>
                  <a:lnTo>
                    <a:pt x="3368554" y="579405"/>
                  </a:lnTo>
                  <a:lnTo>
                    <a:pt x="3388176" y="553654"/>
                  </a:lnTo>
                  <a:lnTo>
                    <a:pt x="3394717" y="515027"/>
                  </a:lnTo>
                  <a:lnTo>
                    <a:pt x="3401258" y="502151"/>
                  </a:lnTo>
                  <a:lnTo>
                    <a:pt x="3407799" y="515027"/>
                  </a:lnTo>
                  <a:lnTo>
                    <a:pt x="3414340" y="553654"/>
                  </a:lnTo>
                  <a:lnTo>
                    <a:pt x="3433962" y="463524"/>
                  </a:lnTo>
                  <a:lnTo>
                    <a:pt x="3440503" y="502151"/>
                  </a:lnTo>
                  <a:lnTo>
                    <a:pt x="3447044" y="373394"/>
                  </a:lnTo>
                  <a:lnTo>
                    <a:pt x="3453585" y="424897"/>
                  </a:lnTo>
                  <a:lnTo>
                    <a:pt x="3460126" y="502151"/>
                  </a:lnTo>
                  <a:lnTo>
                    <a:pt x="3479749" y="424897"/>
                  </a:lnTo>
                  <a:lnTo>
                    <a:pt x="3486289" y="412021"/>
                  </a:lnTo>
                  <a:lnTo>
                    <a:pt x="3492830" y="334767"/>
                  </a:lnTo>
                  <a:lnTo>
                    <a:pt x="3499371" y="412021"/>
                  </a:lnTo>
                  <a:lnTo>
                    <a:pt x="3505912" y="399146"/>
                  </a:lnTo>
                  <a:lnTo>
                    <a:pt x="3525535" y="437773"/>
                  </a:lnTo>
                  <a:lnTo>
                    <a:pt x="3532076" y="412021"/>
                  </a:lnTo>
                  <a:lnTo>
                    <a:pt x="3538617" y="321892"/>
                  </a:lnTo>
                  <a:lnTo>
                    <a:pt x="3545157" y="283265"/>
                  </a:lnTo>
                  <a:lnTo>
                    <a:pt x="3551698" y="231762"/>
                  </a:lnTo>
                  <a:lnTo>
                    <a:pt x="3571321" y="180259"/>
                  </a:lnTo>
                  <a:lnTo>
                    <a:pt x="3577862" y="64378"/>
                  </a:lnTo>
                  <a:lnTo>
                    <a:pt x="3584403" y="128756"/>
                  </a:lnTo>
                  <a:lnTo>
                    <a:pt x="3590944" y="257513"/>
                  </a:lnTo>
                  <a:lnTo>
                    <a:pt x="3597484" y="231762"/>
                  </a:lnTo>
                  <a:lnTo>
                    <a:pt x="3617107" y="257513"/>
                  </a:lnTo>
                  <a:lnTo>
                    <a:pt x="3623648" y="321892"/>
                  </a:lnTo>
                  <a:lnTo>
                    <a:pt x="3630189" y="373394"/>
                  </a:lnTo>
                  <a:lnTo>
                    <a:pt x="3636730" y="321892"/>
                  </a:lnTo>
                  <a:lnTo>
                    <a:pt x="3643271" y="244637"/>
                  </a:lnTo>
                  <a:lnTo>
                    <a:pt x="3662893" y="231762"/>
                  </a:lnTo>
                  <a:lnTo>
                    <a:pt x="3669434" y="283265"/>
                  </a:lnTo>
                  <a:lnTo>
                    <a:pt x="3675975" y="193135"/>
                  </a:lnTo>
                  <a:lnTo>
                    <a:pt x="3682516" y="103005"/>
                  </a:lnTo>
                  <a:lnTo>
                    <a:pt x="3689057" y="103005"/>
                  </a:lnTo>
                  <a:lnTo>
                    <a:pt x="3708679" y="103005"/>
                  </a:lnTo>
                  <a:lnTo>
                    <a:pt x="3715220" y="90129"/>
                  </a:lnTo>
                  <a:lnTo>
                    <a:pt x="3721761" y="25751"/>
                  </a:lnTo>
                  <a:lnTo>
                    <a:pt x="3728302" y="12875"/>
                  </a:lnTo>
                  <a:lnTo>
                    <a:pt x="3734843" y="0"/>
                  </a:lnTo>
                  <a:lnTo>
                    <a:pt x="3754466" y="25751"/>
                  </a:lnTo>
                  <a:lnTo>
                    <a:pt x="3761007" y="25751"/>
                  </a:lnTo>
                  <a:lnTo>
                    <a:pt x="3767547" y="0"/>
                  </a:lnTo>
                  <a:lnTo>
                    <a:pt x="3774088" y="25751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6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tx26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272" name="pg26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tx26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274" name="pg26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tx27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276" name="pg27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tx27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278" name="pg27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tx27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280" name="pg27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tx27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282" name="pg27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tx27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284" name="pg27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tx28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286" name="pg28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288" name="pg28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tx28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290" name="pg28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tx28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292" name="pg28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tx28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294" name="pg28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tx29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296" name="pg29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tx29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298" name="pg29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tx29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00" name="pg29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tx29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02" name="pg29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tx29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04" name="pg29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tx30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06" name="pg30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tx30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08" name="pg30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tx30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10" name="pg30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tx30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12" name="pg30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tx30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14" name="pg30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tx31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16" name="pg31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tx31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18" name="pg31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tx31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20" name="pg31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tx31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22" name="pg31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tx31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24" name="pg31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tx32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26" name="pg32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tx32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28" name="pg32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tx32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30" name="pg32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tx32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32" name="pg32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tx32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34" name="pg32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tx33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36" name="pg33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tx33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38" name="pg33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tx33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40" name="pg33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tx33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42" name="pg33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tx33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44" name="pg33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tx34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46" name="pg34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tx34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48" name="pg34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tx34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50" name="pg34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tx34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52" name="pg34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tx34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54" name="pg34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tx35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56" name="pg35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tx35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58" name="pg35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tx35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60" name="pg35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tx35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62" name="pg35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tx35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64" name="pg35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tx36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66" name="pg36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tx36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68" name="pg36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tx36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70" name="pg36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tx36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72" name="pg36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tx36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74" name="pg36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tx37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76" name="pg37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tx37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78" name="pg37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tx37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80" name="pg37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tx37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82" name="pg37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tx37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84" name="pg37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tx38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86" name="pg38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tx38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88" name="pg38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tx38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90" name="pg38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tx38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92" name="pg38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tx38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94" name="pg38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tx39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96" name="pg39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tx39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398" name="pg39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tx39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00" name="pg39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tx39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02" name="pg39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tx39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04" name="pg39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tx40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06" name="pg40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tx40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08" name="pg40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tx40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10" name="pg40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tx40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12" name="pg40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tx40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14" name="pg40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tx41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16" name="pg41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tx41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18" name="pg41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tx41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20" name="pg41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tx41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22" name="pg41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tx41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24" name="pg41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tx42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26" name="pg42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tx42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28" name="pg42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tx42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30" name="pg42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tx42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32" name="pg42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tx42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34" name="pg42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tx43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36" name="pg43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tx43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38" name="pg43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tx43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40" name="pg43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tx43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42" name="pg43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tx43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44" name="pg43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tx44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46" name="pg44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tx44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48" name="pg44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tx44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50" name="pg44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tx44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52" name="pg44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tx44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54" name="pg44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tx45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56" name="pg45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tx45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58" name="pg45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tx45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60" name="pg45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tx45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62" name="pg45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tx45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64" name="pg45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tx46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66" name="pg46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tx46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68" name="pg46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tx46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70" name="pg46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tx46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72" name="pg46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tx46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74" name="pg46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tx47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76" name="pg47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tx47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78" name="pg47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tx47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80" name="pg47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tx47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82" name="pg47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tx47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84" name="pg47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tx48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86" name="pg48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tx48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88" name="pg48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tx48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90" name="pg48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tx48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92" name="pg48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tx48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94" name="pg48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tx49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96" name="pg49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tx49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498" name="pg49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tx49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00" name="pg49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tx49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02" name="pg49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tx49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04" name="pg49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tx50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06" name="pg50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tx50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08" name="pg50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tx50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10" name="pg50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tx50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12" name="pg50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tx50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14" name="pg50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tx51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16" name="pg51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tx51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18" name="pg51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tx51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20" name="pg51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tx51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22" name="pg51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tx51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24" name="pg51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tx52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26" name="pg52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tx52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28" name="pg52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tx52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30" name="pg52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tx52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32" name="pg52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tx52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34" name="pg52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tx53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36" name="pg53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tx53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38" name="pg53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tx53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40" name="pg53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tx53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42" name="pg53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tx53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44" name="pg53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tx54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46" name="pg54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tx54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48" name="pg54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tx54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50" name="pg54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tx54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52" name="pg54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tx54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54" name="pg54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tx55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56" name="pg55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tx55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58" name="pg55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tx55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60" name="pg55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tx55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62" name="pg55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tx55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64" name="pg55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tx56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66" name="pg56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tx56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68" name="pg56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tx56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70" name="pg56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tx56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72" name="pg56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tx56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74" name="pg56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tx57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76" name="pg57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tx57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78" name="pg57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tx57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80" name="pg57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tx57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82" name="pg57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tx57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84" name="pg57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tx58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86" name="pg58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tx58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88" name="pg58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tx58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90" name="pg58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tx58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92" name="pg58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tx58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94" name="pg58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tx59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96" name="pg59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tx59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598" name="pg59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tx59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00" name="pg59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tx59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02" name="pg59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tx59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04" name="pg59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tx60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06" name="pg60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tx60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08" name="pg60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tx60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10" name="pg60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tx60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12" name="pg60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tx60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14" name="pg60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tx61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16" name="pg61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tx61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18" name="pg61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tx61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20" name="pg61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tx61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22" name="pg61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tx61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24" name="pg61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tx62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26" name="pg62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tx62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28" name="pg62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tx62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30" name="pg62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tx62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32" name="pg62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tx62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34" name="pg62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tx63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36" name="pg63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tx63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38" name="pg63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tx63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40" name="pg63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tx63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42" name="pg63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tx63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44" name="pg63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tx64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46" name="pg64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tx64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48" name="pg64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tx64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50" name="pg64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tx64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52" name="pg64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tx64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54" name="pg64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tx65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56" name="pg65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tx65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58" name="pg65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tx65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60" name="pg65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tx65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62" name="pg65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tx65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64" name="pg65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tx66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66" name="pg66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tx66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68" name="pg66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tx66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70" name="pg66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tx66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72" name="pg66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tx66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74" name="pg66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tx67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76" name="pg67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tx67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78" name="pg67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tx67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80" name="pg67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tx67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82" name="pg67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tx67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84" name="pg67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tx68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86" name="pg68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tx68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88" name="pg68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tx68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90" name="pg68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tx68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92" name="pg68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tx68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94" name="pg68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tx69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96" name="pg69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tx69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698" name="pg69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tx69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00" name="pg69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tx69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02" name="pg69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tx69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04" name="pg69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tx70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06" name="pg70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tx70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08" name="pg70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tx70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10" name="pg70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tx70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12" name="pg70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tx70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14" name="pg70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tx71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16" name="pg71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tx71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18" name="pg71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tx71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20" name="pg71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tx71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22" name="pg71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tx71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24" name="pg71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tx72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26" name="pg72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tx72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28" name="pg72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tx72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30" name="pg72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tx72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32" name="pg72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tx72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34" name="pg72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36" name="pg73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tx73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38" name="pg73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40" name="pg73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tx73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42" name="pg73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tx73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44" name="pg73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tx74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46" name="pg74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tx74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48" name="pg74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tx74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50" name="pg74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tx74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52" name="pg74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tx74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54" name="pg74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56" name="pg75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tx75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58" name="pg75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tx75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60" name="pg75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tx75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62" name="pg75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tx75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64" name="pg75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tx76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66" name="pg76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tx76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68" name="pg76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tx76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70" name="pg76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tx76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72" name="pg76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tx76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74" name="pg76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tx77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76" name="pg77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tx77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78" name="pg77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tx77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80" name="pg77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tx77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82" name="pg77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tx77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84" name="pg77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tx78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86" name="pg78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tx78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88" name="pg78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tx78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90" name="pg78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tx78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92" name="pg78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tx78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94" name="pg78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tx79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96" name="pg79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tx79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798" name="pg79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tx79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00" name="pg79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tx79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02" name="pg79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tx79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04" name="pg79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tx80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06" name="pg80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tx80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08" name="pg80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tx80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10" name="pg80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tx80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12" name="pg80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tx80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14" name="pg80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tx81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16" name="pg81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tx81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18" name="pg81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tx81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20" name="pg81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tx81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22" name="pg81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tx81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24" name="pg81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tx82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26" name="pg82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tx82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28" name="pg82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tx82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30" name="pg82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tx82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32" name="pg82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tx82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34" name="pg82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tx83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36" name="pg83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tx83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38" name="pg83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tx83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40" name="pg83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tx83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42" name="pg83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tx83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44" name="pg83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tx84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46" name="pg84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tx84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48" name="pg84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tx84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50" name="pg84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tx84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52" name="pg84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tx84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54" name="pg84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tx85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56" name="pg85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tx85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58" name="pg85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tx85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60" name="pg85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tx85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62" name="pg85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tx85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64" name="pg85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tx86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66" name="pg86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tx86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68" name="pg86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tx86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70" name="pg86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tx86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72" name="pg86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tx86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74" name="pg86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tx87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76" name="pg87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tx87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78" name="pg87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tx87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80" name="pg87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tx87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82" name="pg87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tx87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84" name="pg87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tx88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86" name="pg88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tx88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88" name="pg88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tx88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90" name="pg88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tx88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92" name="pg88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tx88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94" name="pg88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tx89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96" name="pg89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tx89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898" name="pg89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tx89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00" name="pg89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tx89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02" name="pg89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tx89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04" name="pg89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tx90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06" name="pg90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tx90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08" name="pg90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tx90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10" name="pg90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tx90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12" name="pg90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tx90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14" name="pg90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tx91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16" name="pg91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tx91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18" name="pg91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tx91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20" name="pg91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tx91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22" name="pg91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tx91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24" name="pg91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tx92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26" name="pg92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tx92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28" name="pg92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tx92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30" name="pg92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tx92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32" name="pg92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tx92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34" name="pg92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tx93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36" name="pg93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tx93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38" name="pg93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tx93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40" name="pg93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tx93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42" name="pg93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tx93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44" name="pg93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tx94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46" name="pg94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tx94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48" name="pg94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tx94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50" name="pg94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tx94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52" name="pg94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tx94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54" name="pg94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tx95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56" name="pg95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tx95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58" name="pg95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tx95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60" name="pg95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tx95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62" name="pg95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tx95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64" name="pg95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tx96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66" name="pg96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tx96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68" name="pg96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tx96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70" name="pg96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tx96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72" name="pg96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tx96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74" name="pg96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tx97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76" name="pg97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tx97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78" name="pg97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tx97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80" name="pg97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tx97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82" name="pg97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tx97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84" name="pg97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tx98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86" name="pg98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tx98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88" name="pg98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tx98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90" name="pg98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tx98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92" name="pg98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tx98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94" name="pg98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tx99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96" name="pg99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tx99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998" name="pg99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tx99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1000" name="pg99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tx99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1002" name="pg99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tx99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1004" name="pg99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tx100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1006" name="pg100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tx100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1008" name="pg100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tx100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1010" name="pg100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tx100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1012" name="pg100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tx100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1014" name="pg100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tx101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1016" name="pg101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tx101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1018" name="pg101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tx101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1020" name="pg101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tx101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1022" name="pg101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tx101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1024" name="pg101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tx102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1026" name="pg102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tx102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1028" name="pg102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tx102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1030" name="pg102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tx102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1032" name="pg102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tx102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1034" name="pg102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tx103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1036" name="pg103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tx103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1038" name="pg103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tx103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1040" name="pg103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tx103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1042" name="pg103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tx103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1044" name="pg103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tx104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1046" name="pg104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tx104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1048" name="pg104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tx104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1050" name="pg104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tx104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1052" name="pg104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tx104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1054" name="pg1049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tx1050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1056" name="pg1051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tx1052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1058" name="pg1053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tx1054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1060" name="pg1055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tx1056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1062" name="pg1057"/>
            <p:cNvSpPr/>
            <p:nvPr/>
          </p:nvSpPr>
          <p:spPr>
            <a:xfrm>
              <a:off x="10275958" y="473673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tx1058"/>
            <p:cNvSpPr/>
            <p:nvPr/>
          </p:nvSpPr>
          <p:spPr>
            <a:xfrm>
              <a:off x="10318019" y="477667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</a:t>
              </a:r>
            </a:p>
          </p:txBody>
        </p:sp>
        <p:sp>
          <p:nvSpPr>
            <p:cNvPr id="1064" name="pg105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tx106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066" name="pg106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tx106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068" name="pg106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tx106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070" name="pg106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tx106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072" name="pg106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tx106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074" name="pg106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tx107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076" name="pg107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tx107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078" name="pg107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tx107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080" name="pg107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tx107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082" name="pg107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tx107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084" name="pg107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tx108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086" name="pg108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tx108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088" name="pg108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tx108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090" name="pg108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tx108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092" name="pg108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tx108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094" name="pg108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tx109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096" name="pg109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tx109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098" name="pg109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tx109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00" name="pg109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tx109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02" name="pg109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tx109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04" name="pg109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tx110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06" name="pg110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tx110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08" name="pg110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tx110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10" name="pg110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tx110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12" name="pg110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tx110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14" name="pg110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tx111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16" name="pg111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tx111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18" name="pg111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tx111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20" name="pg111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tx111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22" name="pg111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tx111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24" name="pg111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tx112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26" name="pg112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tx112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28" name="pg112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tx112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30" name="pg112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tx112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32" name="pg112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tx112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34" name="pg112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tx113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36" name="pg113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tx113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38" name="pg113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tx113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40" name="pg113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tx113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42" name="pg113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tx113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44" name="pg113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tx114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46" name="pg114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tx114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48" name="pg114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tx114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50" name="pg114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tx114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52" name="pg114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tx114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54" name="pg114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tx115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56" name="pg115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tx115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58" name="pg115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tx115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60" name="pg115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tx115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62" name="pg115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tx115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64" name="pg115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tx116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66" name="pg116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tx116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68" name="pg116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tx116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70" name="pg116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tx116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72" name="pg116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tx116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74" name="pg116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tx117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76" name="pg117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tx117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78" name="pg117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tx117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80" name="pg117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tx117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82" name="pg117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tx117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84" name="pg117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tx118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86" name="pg118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tx118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88" name="pg118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tx118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90" name="pg118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tx118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92" name="pg118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tx118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94" name="pg118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tx119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96" name="pg119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tx119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98" name="pg119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tx119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00" name="pg119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tx119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02" name="pg119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tx119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04" name="pg119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tx120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06" name="pg120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tx120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08" name="pg120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tx120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10" name="pg120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tx120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12" name="pg120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tx120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14" name="pg120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tx121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16" name="pg121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tx121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18" name="pg121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tx121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20" name="pg121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tx121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22" name="pg121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tx121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24" name="pg121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tx122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26" name="pg122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tx122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28" name="pg122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tx122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30" name="pg122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tx122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32" name="pg122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tx122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34" name="pg122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tx123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36" name="pg123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tx123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38" name="pg123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tx123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40" name="pg123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tx123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42" name="pg123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tx123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44" name="pg123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tx124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46" name="pg124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tx124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48" name="pg124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tx124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50" name="pg124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tx124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52" name="pg124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tx124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54" name="pg124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tx125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56" name="pg125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tx125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58" name="pg125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tx125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60" name="pg125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tx125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62" name="pg125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tx125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64" name="pg125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tx126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66" name="pg126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tx126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68" name="pg126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tx126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70" name="pg126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tx126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72" name="pg126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tx126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74" name="pg126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tx127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76" name="pg127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tx127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78" name="pg127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tx127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80" name="pg127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tx127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82" name="pg127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tx127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84" name="pg127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tx128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86" name="pg128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tx128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88" name="pg128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tx128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90" name="pg128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tx128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92" name="pg128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tx128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94" name="pg128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tx129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96" name="pg129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tx129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98" name="pg129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tx129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00" name="pg129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tx129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02" name="pg129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tx129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04" name="pg129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tx130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06" name="pg130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tx130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08" name="pg130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tx130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10" name="pg130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tx130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12" name="pg130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tx130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14" name="pg130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tx131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16" name="pg131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tx131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18" name="pg131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tx131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20" name="pg131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tx131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22" name="pg131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tx131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24" name="pg131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tx132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26" name="pg132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tx132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28" name="pg132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tx132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30" name="pg132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tx132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32" name="pg132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tx132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34" name="pg132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tx133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36" name="pg133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tx133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38" name="pg133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tx133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40" name="pg133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tx133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42" name="pg133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tx133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44" name="pg133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tx134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46" name="pg134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tx134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48" name="pg134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tx134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50" name="pg134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tx134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52" name="pg134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tx134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54" name="pg134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tx135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56" name="pg135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tx135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58" name="pg135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tx135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60" name="pg135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tx135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62" name="pg135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tx135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64" name="pg135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tx136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66" name="pg136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tx136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68" name="pg136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tx136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70" name="pg136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tx136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72" name="pg136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tx136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74" name="pg136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tx137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76" name="pg137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tx137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78" name="pg137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tx137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80" name="pg137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tx137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82" name="pg137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tx137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84" name="pg137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tx138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86" name="pg138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tx138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88" name="pg138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tx138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90" name="pg138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tx138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92" name="pg138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tx138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94" name="pg138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tx139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96" name="pg139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tx139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98" name="pg139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tx139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00" name="pg139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tx139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02" name="pg139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tx139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04" name="pg139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tx140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06" name="pg140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tx140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08" name="pg140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tx140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10" name="pg140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tx140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12" name="pg140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tx140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14" name="pg140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tx141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16" name="pg141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tx141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18" name="pg141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tx141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20" name="pg141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tx141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22" name="pg141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tx141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24" name="pg141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tx142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26" name="pg142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tx142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28" name="pg142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tx142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30" name="pg142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tx142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32" name="pg142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tx142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34" name="pg142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tx143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36" name="pg143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tx143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38" name="pg143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tx143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40" name="pg143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tx143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42" name="pg143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tx143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44" name="pg143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tx144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46" name="pg144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tx144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48" name="pg144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tx144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50" name="pg144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tx144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52" name="pg144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tx144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54" name="pg144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tx145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56" name="pg145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tx145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58" name="pg145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tx145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60" name="pg145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tx145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62" name="pg145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tx145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64" name="pg145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tx146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66" name="pg146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tx146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68" name="pg146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tx146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70" name="pg146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tx146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72" name="pg146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tx146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74" name="pg146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tx147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76" name="pg147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tx147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78" name="pg147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tx147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80" name="pg147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tx147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82" name="pg147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tx147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84" name="pg147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tx148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86" name="pg148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tx148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88" name="pg148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tx148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90" name="pg148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tx148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92" name="pg148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tx148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94" name="pg148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tx149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96" name="pg149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tx149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98" name="pg149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tx149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00" name="pg149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tx149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02" name="pg149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tx149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04" name="pg149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tx150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06" name="pg150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tx150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08" name="pg150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tx150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10" name="pg150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tx150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12" name="pg150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tx150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14" name="pg150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tx151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16" name="pg151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tx151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18" name="pg151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tx151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20" name="pg151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tx151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22" name="pg151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tx151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24" name="pg151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tx152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26" name="pg152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tx152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28" name="pg152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tx152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30" name="pg152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tx152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32" name="pg152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tx152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34" name="pg152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tx153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36" name="pg153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tx153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38" name="pg153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tx153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40" name="pg153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tx153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42" name="pg153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tx153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44" name="pg153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tx154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46" name="pg154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tx154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48" name="pg154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tx154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50" name="pg154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tx154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52" name="pg154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tx154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54" name="pg154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tx155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56" name="pg155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tx155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58" name="pg155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tx155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60" name="pg155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tx155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62" name="pg155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tx155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64" name="pg155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tx156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66" name="pg156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tx156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68" name="pg156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tx156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70" name="pg156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tx156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72" name="pg156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tx156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74" name="pg156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tx157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76" name="pg157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tx157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78" name="pg157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tx157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80" name="pg157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tx157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82" name="pg157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tx157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84" name="pg157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tx158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86" name="pg158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tx158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88" name="pg158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tx158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90" name="pg158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tx158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92" name="pg158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tx158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94" name="pg158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tx159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96" name="pg159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tx159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98" name="pg159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tx159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00" name="pg159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tx159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02" name="pg159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tx159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04" name="pg159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tx160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06" name="pg160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tx160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08" name="pg160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tx160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10" name="pg160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tx160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12" name="pg160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tx160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14" name="pg160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tx161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16" name="pg161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tx161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18" name="pg161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tx161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20" name="pg161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tx161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22" name="pg161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tx161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24" name="pg161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tx162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26" name="pg162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tx162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28" name="pg162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tx162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30" name="pg162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tx162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32" name="pg162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tx162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34" name="pg162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tx163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36" name="pg163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tx163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38" name="pg163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tx163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40" name="pg163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tx163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42" name="pg163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tx163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44" name="pg163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tx164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46" name="pg164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tx164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48" name="pg164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tx164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50" name="pg164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tx164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52" name="pg164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tx164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54" name="pg164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tx165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56" name="pg165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tx165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58" name="pg165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tx165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60" name="pg165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tx165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62" name="pg165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tx165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64" name="pg165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tx166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66" name="pg166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tx166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68" name="pg166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tx166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70" name="pg166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tx166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72" name="pg166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tx166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74" name="pg166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tx167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76" name="pg167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tx167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78" name="pg167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tx167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80" name="pg167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tx167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82" name="pg167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tx167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84" name="pg167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tx168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86" name="pg168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tx168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88" name="pg168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tx168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90" name="pg168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tx168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92" name="pg168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tx168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94" name="pg168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tx169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96" name="pg169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tx169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98" name="pg169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tx169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00" name="pg169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tx169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02" name="pg169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tx169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04" name="pg169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tx170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06" name="pg170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tx170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08" name="pg170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tx170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10" name="pg170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tx170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12" name="pg170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tx170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14" name="pg170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tx171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16" name="pg171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tx171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18" name="pg171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tx171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20" name="pg171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tx171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22" name="pg171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tx171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24" name="pg171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tx172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26" name="pg172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tx172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28" name="pg172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tx172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30" name="pg172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tx172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32" name="pg172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tx172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34" name="pg172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tx173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36" name="pg173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tx173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38" name="pg173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tx173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40" name="pg173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tx173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42" name="pg173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tx173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44" name="pg173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tx174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46" name="pg174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tx174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48" name="pg174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tx174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50" name="pg174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tx174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52" name="pg174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tx174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54" name="pg174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tx175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56" name="pg175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tx175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58" name="pg175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tx175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60" name="pg175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tx175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62" name="pg175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tx175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64" name="pg175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tx176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66" name="pg176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tx176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68" name="pg176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tx176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70" name="pg176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tx176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72" name="pg176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tx176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74" name="pg176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tx177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76" name="pg177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tx177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78" name="pg177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tx177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80" name="pg177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tx177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82" name="pg177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tx177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84" name="pg177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tx178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86" name="pg178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tx178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88" name="pg178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tx178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90" name="pg178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tx178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92" name="pg178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tx178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94" name="pg178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tx179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96" name="pg179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tx179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98" name="pg179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tx179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00" name="pg179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tx179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02" name="pg179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tx179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04" name="pg179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tx180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06" name="pg180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tx180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08" name="pg180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tx180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10" name="pg180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tx180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12" name="pg180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tx180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14" name="pg180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tx181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16" name="pg181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tx181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18" name="pg181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tx181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20" name="pg181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tx181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22" name="pg181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tx181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24" name="pg181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tx182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26" name="pg182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tx182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28" name="pg182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tx182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30" name="pg182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tx182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32" name="pg182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tx182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34" name="pg182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tx183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36" name="pg183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tx183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38" name="pg183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tx183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40" name="pg183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tx183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42" name="pg183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tx183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44" name="pg183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tx184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46" name="pg184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tx184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48" name="pg1843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tx1844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50" name="pg1845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tx1846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52" name="pg1847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tx1848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54" name="pg1849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tx1850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56" name="pg1851"/>
            <p:cNvSpPr/>
            <p:nvPr/>
          </p:nvSpPr>
          <p:spPr>
            <a:xfrm>
              <a:off x="10275958" y="417020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tx1852"/>
            <p:cNvSpPr/>
            <p:nvPr/>
          </p:nvSpPr>
          <p:spPr>
            <a:xfrm>
              <a:off x="10318019" y="421014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58" name="pl1853"/>
            <p:cNvSpPr/>
            <p:nvPr/>
          </p:nvSpPr>
          <p:spPr>
            <a:xfrm>
              <a:off x="6491664" y="4053684"/>
              <a:ext cx="0" cy="1997018"/>
            </a:xfrm>
            <a:custGeom>
              <a:avLst/>
              <a:pathLst>
                <a:path w="0" h="1997018">
                  <a:moveTo>
                    <a:pt x="0" y="19970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tx1854"/>
            <p:cNvSpPr/>
            <p:nvPr/>
          </p:nvSpPr>
          <p:spPr>
            <a:xfrm>
              <a:off x="6273672" y="5543257"/>
              <a:ext cx="155361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5,0</a:t>
              </a:r>
            </a:p>
          </p:txBody>
        </p:sp>
        <p:sp>
          <p:nvSpPr>
            <p:cNvPr id="1860" name="tx1855"/>
            <p:cNvSpPr/>
            <p:nvPr/>
          </p:nvSpPr>
          <p:spPr>
            <a:xfrm>
              <a:off x="6273672" y="5028557"/>
              <a:ext cx="155361" cy="958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5,4</a:t>
              </a:r>
            </a:p>
          </p:txBody>
        </p:sp>
        <p:sp>
          <p:nvSpPr>
            <p:cNvPr id="1861" name="tx1856"/>
            <p:cNvSpPr/>
            <p:nvPr/>
          </p:nvSpPr>
          <p:spPr>
            <a:xfrm>
              <a:off x="6273672" y="4513202"/>
              <a:ext cx="155361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5,8</a:t>
              </a:r>
            </a:p>
          </p:txBody>
        </p:sp>
        <p:sp>
          <p:nvSpPr>
            <p:cNvPr id="1862" name="tx1857"/>
            <p:cNvSpPr/>
            <p:nvPr/>
          </p:nvSpPr>
          <p:spPr>
            <a:xfrm>
              <a:off x="6273672" y="3998175"/>
              <a:ext cx="155361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6,2</a:t>
              </a:r>
            </a:p>
          </p:txBody>
        </p:sp>
        <p:sp>
          <p:nvSpPr>
            <p:cNvPr id="1863" name="pl1858"/>
            <p:cNvSpPr/>
            <p:nvPr/>
          </p:nvSpPr>
          <p:spPr>
            <a:xfrm>
              <a:off x="6456870" y="55994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l1859"/>
            <p:cNvSpPr/>
            <p:nvPr/>
          </p:nvSpPr>
          <p:spPr>
            <a:xfrm>
              <a:off x="6456870" y="50843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l1860"/>
            <p:cNvSpPr/>
            <p:nvPr/>
          </p:nvSpPr>
          <p:spPr>
            <a:xfrm>
              <a:off x="6456870" y="45693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l1861"/>
            <p:cNvSpPr/>
            <p:nvPr/>
          </p:nvSpPr>
          <p:spPr>
            <a:xfrm>
              <a:off x="6456870" y="40543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l1862"/>
            <p:cNvSpPr/>
            <p:nvPr/>
          </p:nvSpPr>
          <p:spPr>
            <a:xfrm>
              <a:off x="6491664" y="6050702"/>
              <a:ext cx="4151497" cy="0"/>
            </a:xfrm>
            <a:custGeom>
              <a:avLst/>
              <a:pathLst>
                <a:path w="4151497" h="0">
                  <a:moveTo>
                    <a:pt x="0" y="0"/>
                  </a:moveTo>
                  <a:lnTo>
                    <a:pt x="415149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l1863"/>
            <p:cNvSpPr/>
            <p:nvPr/>
          </p:nvSpPr>
          <p:spPr>
            <a:xfrm>
              <a:off x="6673828" y="60507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l1864"/>
            <p:cNvSpPr/>
            <p:nvPr/>
          </p:nvSpPr>
          <p:spPr>
            <a:xfrm>
              <a:off x="7857727" y="60507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l1865"/>
            <p:cNvSpPr/>
            <p:nvPr/>
          </p:nvSpPr>
          <p:spPr>
            <a:xfrm>
              <a:off x="9061250" y="60507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l1866"/>
            <p:cNvSpPr/>
            <p:nvPr/>
          </p:nvSpPr>
          <p:spPr>
            <a:xfrm>
              <a:off x="10251690" y="60507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tx1867"/>
            <p:cNvSpPr/>
            <p:nvPr/>
          </p:nvSpPr>
          <p:spPr>
            <a:xfrm>
              <a:off x="6468753" y="6111586"/>
              <a:ext cx="41015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2023-01</a:t>
              </a:r>
            </a:p>
          </p:txBody>
        </p:sp>
        <p:sp>
          <p:nvSpPr>
            <p:cNvPr id="1873" name="tx1868"/>
            <p:cNvSpPr/>
            <p:nvPr/>
          </p:nvSpPr>
          <p:spPr>
            <a:xfrm>
              <a:off x="7652652" y="6111586"/>
              <a:ext cx="41015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2023-07</a:t>
              </a:r>
            </a:p>
          </p:txBody>
        </p:sp>
        <p:sp>
          <p:nvSpPr>
            <p:cNvPr id="1874" name="tx1869"/>
            <p:cNvSpPr/>
            <p:nvPr/>
          </p:nvSpPr>
          <p:spPr>
            <a:xfrm>
              <a:off x="8856174" y="6111641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2024-01</a:t>
              </a:r>
            </a:p>
          </p:txBody>
        </p:sp>
        <p:sp>
          <p:nvSpPr>
            <p:cNvPr id="1875" name="tx1870"/>
            <p:cNvSpPr/>
            <p:nvPr/>
          </p:nvSpPr>
          <p:spPr>
            <a:xfrm>
              <a:off x="10046615" y="6111641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2024-07</a:t>
              </a:r>
            </a:p>
          </p:txBody>
        </p:sp>
        <p:sp>
          <p:nvSpPr>
            <p:cNvPr id="1876" name="tx1871"/>
            <p:cNvSpPr/>
            <p:nvPr/>
          </p:nvSpPr>
          <p:spPr>
            <a:xfrm>
              <a:off x="8548007" y="6355340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877" name="tx1872"/>
            <p:cNvSpPr/>
            <p:nvPr/>
          </p:nvSpPr>
          <p:spPr>
            <a:xfrm rot="-5400000">
              <a:off x="5762404" y="4990392"/>
              <a:ext cx="760846" cy="1236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 em R$</a:t>
              </a:r>
            </a:p>
          </p:txBody>
        </p:sp>
        <p:sp>
          <p:nvSpPr>
            <p:cNvPr id="1878" name="rc1873"/>
            <p:cNvSpPr/>
            <p:nvPr/>
          </p:nvSpPr>
          <p:spPr>
            <a:xfrm>
              <a:off x="10782340" y="4662834"/>
              <a:ext cx="669510" cy="7787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9" name="tx1874"/>
            <p:cNvSpPr/>
            <p:nvPr/>
          </p:nvSpPr>
          <p:spPr>
            <a:xfrm>
              <a:off x="10851929" y="4847943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880" name="rc1875"/>
            <p:cNvSpPr/>
            <p:nvPr/>
          </p:nvSpPr>
          <p:spPr>
            <a:xfrm>
              <a:off x="10851929" y="493305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1" name="pl1876"/>
            <p:cNvSpPr/>
            <p:nvPr/>
          </p:nvSpPr>
          <p:spPr>
            <a:xfrm>
              <a:off x="10873875" y="504277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rc1877"/>
            <p:cNvSpPr/>
            <p:nvPr/>
          </p:nvSpPr>
          <p:spPr>
            <a:xfrm>
              <a:off x="10851929" y="515250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3" name="pl1878"/>
            <p:cNvSpPr/>
            <p:nvPr/>
          </p:nvSpPr>
          <p:spPr>
            <a:xfrm>
              <a:off x="10873875" y="526223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tx1879"/>
            <p:cNvSpPr/>
            <p:nvPr/>
          </p:nvSpPr>
          <p:spPr>
            <a:xfrm>
              <a:off x="11140974" y="5000050"/>
              <a:ext cx="23596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USD</a:t>
              </a:r>
            </a:p>
          </p:txBody>
        </p:sp>
        <p:sp>
          <p:nvSpPr>
            <p:cNvPr id="1885" name="tx1880"/>
            <p:cNvSpPr/>
            <p:nvPr/>
          </p:nvSpPr>
          <p:spPr>
            <a:xfrm>
              <a:off x="11140974" y="5220871"/>
              <a:ext cx="23596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EUR</a:t>
              </a:r>
            </a:p>
          </p:txBody>
        </p:sp>
        <p:sp>
          <p:nvSpPr>
            <p:cNvPr id="1886" name="tx1881"/>
            <p:cNvSpPr/>
            <p:nvPr/>
          </p:nvSpPr>
          <p:spPr>
            <a:xfrm>
              <a:off x="6652404" y="3790446"/>
              <a:ext cx="3830017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Cotações do Euro e do Dólar dos EUA (2023-2024)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01/08/24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01/08/2024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5151757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454009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84205" y="392843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4205" y="331677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4205" y="2705119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1306080" y="2559813"/>
              <a:ext cx="4437495" cy="2949805"/>
            </a:xfrm>
            <a:custGeom>
              <a:avLst/>
              <a:pathLst>
                <a:path w="4437495" h="2949805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  <a:lnTo>
                    <a:pt x="4437495" y="2200602"/>
                  </a:lnTo>
                  <a:lnTo>
                    <a:pt x="4040108" y="2333861"/>
                  </a:lnTo>
                  <a:lnTo>
                    <a:pt x="3629474" y="2200375"/>
                  </a:lnTo>
                  <a:lnTo>
                    <a:pt x="3232086" y="2211463"/>
                  </a:lnTo>
                  <a:lnTo>
                    <a:pt x="2821452" y="2246908"/>
                  </a:lnTo>
                  <a:lnTo>
                    <a:pt x="2410818" y="2361977"/>
                  </a:lnTo>
                  <a:lnTo>
                    <a:pt x="2013430" y="2532591"/>
                  </a:lnTo>
                  <a:lnTo>
                    <a:pt x="1602796" y="2703880"/>
                  </a:lnTo>
                  <a:lnTo>
                    <a:pt x="1205409" y="2949805"/>
                  </a:lnTo>
                  <a:lnTo>
                    <a:pt x="794775" y="2846096"/>
                  </a:lnTo>
                  <a:lnTo>
                    <a:pt x="410633" y="2784891"/>
                  </a:lnTo>
                  <a:lnTo>
                    <a:pt x="0" y="283094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06080" y="2559813"/>
              <a:ext cx="4437495" cy="2658659"/>
            </a:xfrm>
            <a:custGeom>
              <a:avLst/>
              <a:pathLst>
                <a:path w="4437495" h="2658659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306080" y="4760189"/>
              <a:ext cx="4437495" cy="749429"/>
            </a:xfrm>
            <a:custGeom>
              <a:avLst/>
              <a:pathLst>
                <a:path w="4437495" h="749429">
                  <a:moveTo>
                    <a:pt x="4437495" y="226"/>
                  </a:moveTo>
                  <a:lnTo>
                    <a:pt x="4040108" y="133485"/>
                  </a:lnTo>
                  <a:lnTo>
                    <a:pt x="3629474" y="0"/>
                  </a:lnTo>
                  <a:lnTo>
                    <a:pt x="3232086" y="11088"/>
                  </a:lnTo>
                  <a:lnTo>
                    <a:pt x="2821452" y="46532"/>
                  </a:lnTo>
                  <a:lnTo>
                    <a:pt x="2410818" y="161602"/>
                  </a:lnTo>
                  <a:lnTo>
                    <a:pt x="2013430" y="332215"/>
                  </a:lnTo>
                  <a:lnTo>
                    <a:pt x="1602796" y="503504"/>
                  </a:lnTo>
                  <a:lnTo>
                    <a:pt x="1205409" y="749429"/>
                  </a:lnTo>
                  <a:lnTo>
                    <a:pt x="794775" y="645721"/>
                  </a:lnTo>
                  <a:lnTo>
                    <a:pt x="410633" y="584516"/>
                  </a:lnTo>
                  <a:lnTo>
                    <a:pt x="0" y="6305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306080" y="3660114"/>
              <a:ext cx="4437495" cy="1644502"/>
            </a:xfrm>
            <a:custGeom>
              <a:avLst/>
              <a:pathLst>
                <a:path w="4437495" h="1644502">
                  <a:moveTo>
                    <a:pt x="0" y="1644502"/>
                  </a:moveTo>
                  <a:lnTo>
                    <a:pt x="410633" y="1515433"/>
                  </a:lnTo>
                  <a:lnTo>
                    <a:pt x="794775" y="1494624"/>
                  </a:lnTo>
                  <a:lnTo>
                    <a:pt x="1205409" y="1514166"/>
                  </a:lnTo>
                  <a:lnTo>
                    <a:pt x="1602796" y="1171602"/>
                  </a:lnTo>
                  <a:lnTo>
                    <a:pt x="2013430" y="909988"/>
                  </a:lnTo>
                  <a:lnTo>
                    <a:pt x="2410818" y="645627"/>
                  </a:lnTo>
                  <a:lnTo>
                    <a:pt x="2821452" y="440176"/>
                  </a:lnTo>
                  <a:lnTo>
                    <a:pt x="3232086" y="314559"/>
                  </a:lnTo>
                  <a:lnTo>
                    <a:pt x="3629474" y="202253"/>
                  </a:lnTo>
                  <a:lnTo>
                    <a:pt x="4040108" y="238129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306080" y="4352703"/>
              <a:ext cx="2410818" cy="951913"/>
            </a:xfrm>
            <a:custGeom>
              <a:avLst/>
              <a:pathLst>
                <a:path w="2410818" h="951913">
                  <a:moveTo>
                    <a:pt x="0" y="951913"/>
                  </a:moveTo>
                  <a:lnTo>
                    <a:pt x="410633" y="781456"/>
                  </a:lnTo>
                  <a:lnTo>
                    <a:pt x="794775" y="860669"/>
                  </a:lnTo>
                  <a:lnTo>
                    <a:pt x="1205409" y="771385"/>
                  </a:lnTo>
                  <a:lnTo>
                    <a:pt x="1602796" y="431655"/>
                  </a:lnTo>
                  <a:lnTo>
                    <a:pt x="2013430" y="119797"/>
                  </a:lnTo>
                  <a:lnTo>
                    <a:pt x="241081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5"/>
            <p:cNvSpPr/>
            <p:nvPr/>
          </p:nvSpPr>
          <p:spPr>
            <a:xfrm>
              <a:off x="1088593" y="5323064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1130654" y="53448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1499227" y="519399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1541288" y="521579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1980820" y="5173187"/>
              <a:ext cx="240071" cy="184483"/>
            </a:xfrm>
            <a:custGeom>
              <a:avLst/>
              <a:pathLst>
                <a:path w="240071" h="184483">
                  <a:moveTo>
                    <a:pt x="25236" y="184483"/>
                  </a:moveTo>
                  <a:lnTo>
                    <a:pt x="214834" y="184483"/>
                  </a:lnTo>
                  <a:lnTo>
                    <a:pt x="213818" y="184462"/>
                  </a:lnTo>
                  <a:lnTo>
                    <a:pt x="217876" y="184299"/>
                  </a:lnTo>
                  <a:lnTo>
                    <a:pt x="221856" y="183486"/>
                  </a:lnTo>
                  <a:lnTo>
                    <a:pt x="225653" y="182046"/>
                  </a:lnTo>
                  <a:lnTo>
                    <a:pt x="229171" y="180015"/>
                  </a:lnTo>
                  <a:lnTo>
                    <a:pt x="232317" y="177447"/>
                  </a:lnTo>
                  <a:lnTo>
                    <a:pt x="235010" y="174407"/>
                  </a:lnTo>
                  <a:lnTo>
                    <a:pt x="237180" y="170974"/>
                  </a:lnTo>
                  <a:lnTo>
                    <a:pt x="238772" y="167237"/>
                  </a:lnTo>
                  <a:lnTo>
                    <a:pt x="239744" y="163294"/>
                  </a:lnTo>
                  <a:lnTo>
                    <a:pt x="240071" y="159246"/>
                  </a:lnTo>
                  <a:lnTo>
                    <a:pt x="240071" y="25236"/>
                  </a:lnTo>
                  <a:lnTo>
                    <a:pt x="239744" y="21188"/>
                  </a:lnTo>
                  <a:lnTo>
                    <a:pt x="238772" y="17245"/>
                  </a:lnTo>
                  <a:lnTo>
                    <a:pt x="237180" y="13508"/>
                  </a:lnTo>
                  <a:lnTo>
                    <a:pt x="235010" y="10075"/>
                  </a:lnTo>
                  <a:lnTo>
                    <a:pt x="232317" y="7035"/>
                  </a:lnTo>
                  <a:lnTo>
                    <a:pt x="229171" y="4467"/>
                  </a:lnTo>
                  <a:lnTo>
                    <a:pt x="225653" y="2436"/>
                  </a:lnTo>
                  <a:lnTo>
                    <a:pt x="221856" y="996"/>
                  </a:lnTo>
                  <a:lnTo>
                    <a:pt x="217876" y="184"/>
                  </a:lnTo>
                  <a:lnTo>
                    <a:pt x="214834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2022881" y="5213057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294002" y="519272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2336063" y="521452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2691390" y="485016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2733451" y="48719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39,52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3102024" y="458855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3144085" y="461034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39,95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3499412" y="432419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3541473" y="434598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40,38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3910045" y="41187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3952107" y="41405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40,72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4320679" y="399312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2"/>
            <p:cNvSpPr/>
            <p:nvPr/>
          </p:nvSpPr>
          <p:spPr>
            <a:xfrm>
              <a:off x="4362741" y="401492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40,92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4718067" y="388081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4"/>
            <p:cNvSpPr/>
            <p:nvPr/>
          </p:nvSpPr>
          <p:spPr>
            <a:xfrm>
              <a:off x="4760128" y="390261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41,11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5128701" y="391669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5170762" y="393849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41,05</a:t>
              </a:r>
            </a:p>
          </p:txBody>
        </p:sp>
        <p:sp>
          <p:nvSpPr>
            <p:cNvPr id="42" name="pg37"/>
            <p:cNvSpPr/>
            <p:nvPr/>
          </p:nvSpPr>
          <p:spPr>
            <a:xfrm>
              <a:off x="5526089" y="367856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38"/>
            <p:cNvSpPr/>
            <p:nvPr/>
          </p:nvSpPr>
          <p:spPr>
            <a:xfrm>
              <a:off x="5568150" y="370036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41,44</a:t>
              </a:r>
            </a:p>
          </p:txBody>
        </p:sp>
        <p:sp>
          <p:nvSpPr>
            <p:cNvPr id="44" name="pg39"/>
            <p:cNvSpPr/>
            <p:nvPr/>
          </p:nvSpPr>
          <p:spPr>
            <a:xfrm>
              <a:off x="1088593" y="499099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0"/>
            <p:cNvSpPr/>
            <p:nvPr/>
          </p:nvSpPr>
          <p:spPr>
            <a:xfrm>
              <a:off x="1130654" y="501279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46" name="pg41"/>
            <p:cNvSpPr/>
            <p:nvPr/>
          </p:nvSpPr>
          <p:spPr>
            <a:xfrm>
              <a:off x="1499227" y="48205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2"/>
            <p:cNvSpPr/>
            <p:nvPr/>
          </p:nvSpPr>
          <p:spPr>
            <a:xfrm>
              <a:off x="1541288" y="48423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48" name="pg43"/>
            <p:cNvSpPr/>
            <p:nvPr/>
          </p:nvSpPr>
          <p:spPr>
            <a:xfrm>
              <a:off x="1922356" y="489975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964417" y="492154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50" name="pg45"/>
            <p:cNvSpPr/>
            <p:nvPr/>
          </p:nvSpPr>
          <p:spPr>
            <a:xfrm>
              <a:off x="2294002" y="481046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2336063" y="483226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52" name="pg47"/>
            <p:cNvSpPr/>
            <p:nvPr/>
          </p:nvSpPr>
          <p:spPr>
            <a:xfrm>
              <a:off x="2730377" y="447073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2772438" y="449253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54" name="pg49"/>
            <p:cNvSpPr/>
            <p:nvPr/>
          </p:nvSpPr>
          <p:spPr>
            <a:xfrm>
              <a:off x="3102024" y="415887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0"/>
            <p:cNvSpPr/>
            <p:nvPr/>
          </p:nvSpPr>
          <p:spPr>
            <a:xfrm>
              <a:off x="3144085" y="418067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40,11</a:t>
              </a:r>
            </a:p>
          </p:txBody>
        </p:sp>
        <p:sp>
          <p:nvSpPr>
            <p:cNvPr id="56" name="pg51"/>
            <p:cNvSpPr/>
            <p:nvPr/>
          </p:nvSpPr>
          <p:spPr>
            <a:xfrm>
              <a:off x="3499412" y="403908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2"/>
            <p:cNvSpPr/>
            <p:nvPr/>
          </p:nvSpPr>
          <p:spPr>
            <a:xfrm>
              <a:off x="3541473" y="4060879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40,31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804643" y="510621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39B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04643" y="44946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04643" y="3884444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41B</a:t>
              </a:r>
            </a:p>
          </p:txBody>
        </p:sp>
        <p:sp>
          <p:nvSpPr>
            <p:cNvPr id="61" name="tx56"/>
            <p:cNvSpPr/>
            <p:nvPr/>
          </p:nvSpPr>
          <p:spPr>
            <a:xfrm>
              <a:off x="804643" y="3272785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42B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804643" y="26595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43B</a:t>
              </a:r>
            </a:p>
          </p:txBody>
        </p:sp>
        <p:sp>
          <p:nvSpPr>
            <p:cNvPr id="63" name="pl58"/>
            <p:cNvSpPr/>
            <p:nvPr/>
          </p:nvSpPr>
          <p:spPr>
            <a:xfrm>
              <a:off x="1049411" y="5151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049411" y="4540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049411" y="39284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049411" y="3316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049411" y="270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71671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251148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3319511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412753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493555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74357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69"/>
            <p:cNvSpPr/>
            <p:nvPr/>
          </p:nvSpPr>
          <p:spPr>
            <a:xfrm>
              <a:off x="1635394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75" name="tx70"/>
            <p:cNvSpPr/>
            <p:nvPr/>
          </p:nvSpPr>
          <p:spPr>
            <a:xfrm>
              <a:off x="2423383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3238161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4025823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485081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645290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34824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81" name="tx76"/>
            <p:cNvSpPr/>
            <p:nvPr/>
          </p:nvSpPr>
          <p:spPr>
            <a:xfrm rot="-5400000">
              <a:off x="-118991" y="395911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82" name="rc77"/>
            <p:cNvSpPr/>
            <p:nvPr/>
          </p:nvSpPr>
          <p:spPr>
            <a:xfrm>
              <a:off x="2280753" y="6155456"/>
              <a:ext cx="248814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78"/>
            <p:cNvSpPr/>
            <p:nvPr/>
          </p:nvSpPr>
          <p:spPr>
            <a:xfrm>
              <a:off x="2350342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23722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5" name="rc80"/>
            <p:cNvSpPr/>
            <p:nvPr/>
          </p:nvSpPr>
          <p:spPr>
            <a:xfrm>
              <a:off x="352787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354981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2"/>
            <p:cNvSpPr/>
            <p:nvPr/>
          </p:nvSpPr>
          <p:spPr>
            <a:xfrm>
              <a:off x="263938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816917" y="6289292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2869255" y="2168244"/>
              <a:ext cx="131114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12 MESES</a:t>
              </a:r>
            </a:p>
          </p:txBody>
        </p:sp>
        <p:sp>
          <p:nvSpPr>
            <p:cNvPr id="90" name="rc85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605911" y="5270929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6605911" y="4545394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6605911" y="3819860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6605911" y="3094325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0"/>
            <p:cNvSpPr/>
            <p:nvPr/>
          </p:nvSpPr>
          <p:spPr>
            <a:xfrm>
              <a:off x="6826181" y="2559813"/>
              <a:ext cx="4405399" cy="2820725"/>
            </a:xfrm>
            <a:custGeom>
              <a:avLst/>
              <a:pathLst>
                <a:path w="4405399" h="2820725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  <a:lnTo>
                    <a:pt x="4405399" y="829299"/>
                  </a:lnTo>
                  <a:lnTo>
                    <a:pt x="4010885" y="1462002"/>
                  </a:lnTo>
                  <a:lnTo>
                    <a:pt x="3603222" y="1147534"/>
                  </a:lnTo>
                  <a:lnTo>
                    <a:pt x="3208708" y="2109949"/>
                  </a:lnTo>
                  <a:lnTo>
                    <a:pt x="2801044" y="2091686"/>
                  </a:lnTo>
                  <a:lnTo>
                    <a:pt x="2393381" y="1798522"/>
                  </a:lnTo>
                  <a:lnTo>
                    <a:pt x="1998867" y="2096591"/>
                  </a:lnTo>
                  <a:lnTo>
                    <a:pt x="1591203" y="1546555"/>
                  </a:lnTo>
                  <a:lnTo>
                    <a:pt x="1196690" y="2633195"/>
                  </a:lnTo>
                  <a:lnTo>
                    <a:pt x="789026" y="2820725"/>
                  </a:lnTo>
                  <a:lnTo>
                    <a:pt x="407663" y="2733679"/>
                  </a:lnTo>
                  <a:lnTo>
                    <a:pt x="0" y="2460971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826181" y="2559813"/>
              <a:ext cx="4405399" cy="2172169"/>
            </a:xfrm>
            <a:custGeom>
              <a:avLst/>
              <a:pathLst>
                <a:path w="4405399" h="2172169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826181" y="3389113"/>
              <a:ext cx="4405399" cy="1991425"/>
            </a:xfrm>
            <a:custGeom>
              <a:avLst/>
              <a:pathLst>
                <a:path w="4405399" h="1991425">
                  <a:moveTo>
                    <a:pt x="4405399" y="0"/>
                  </a:moveTo>
                  <a:lnTo>
                    <a:pt x="4010885" y="632702"/>
                  </a:lnTo>
                  <a:lnTo>
                    <a:pt x="3603222" y="318234"/>
                  </a:lnTo>
                  <a:lnTo>
                    <a:pt x="3208708" y="1280650"/>
                  </a:lnTo>
                  <a:lnTo>
                    <a:pt x="2801044" y="1262386"/>
                  </a:lnTo>
                  <a:lnTo>
                    <a:pt x="2393381" y="969223"/>
                  </a:lnTo>
                  <a:lnTo>
                    <a:pt x="1998867" y="1267291"/>
                  </a:lnTo>
                  <a:lnTo>
                    <a:pt x="1591203" y="717255"/>
                  </a:lnTo>
                  <a:lnTo>
                    <a:pt x="1196690" y="1803896"/>
                  </a:lnTo>
                  <a:lnTo>
                    <a:pt x="789026" y="1991425"/>
                  </a:lnTo>
                  <a:lnTo>
                    <a:pt x="407663" y="1904379"/>
                  </a:lnTo>
                  <a:lnTo>
                    <a:pt x="0" y="16316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826181" y="3494024"/>
              <a:ext cx="4405399" cy="2015593"/>
            </a:xfrm>
            <a:custGeom>
              <a:avLst/>
              <a:pathLst>
                <a:path w="4405399" h="2015593">
                  <a:moveTo>
                    <a:pt x="0" y="2015593"/>
                  </a:moveTo>
                  <a:lnTo>
                    <a:pt x="407663" y="1981564"/>
                  </a:lnTo>
                  <a:lnTo>
                    <a:pt x="789026" y="1644514"/>
                  </a:lnTo>
                  <a:lnTo>
                    <a:pt x="1196690" y="1288930"/>
                  </a:lnTo>
                  <a:lnTo>
                    <a:pt x="1591203" y="1584709"/>
                  </a:lnTo>
                  <a:lnTo>
                    <a:pt x="1998867" y="1839641"/>
                  </a:lnTo>
                  <a:lnTo>
                    <a:pt x="2393381" y="1538903"/>
                  </a:lnTo>
                  <a:lnTo>
                    <a:pt x="2801044" y="1612447"/>
                  </a:lnTo>
                  <a:lnTo>
                    <a:pt x="3208708" y="1315883"/>
                  </a:lnTo>
                  <a:lnTo>
                    <a:pt x="3603222" y="257165"/>
                  </a:lnTo>
                  <a:lnTo>
                    <a:pt x="4010885" y="0"/>
                  </a:lnTo>
                  <a:lnTo>
                    <a:pt x="4405399" y="421983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826181" y="3735471"/>
              <a:ext cx="2393381" cy="1716266"/>
            </a:xfrm>
            <a:custGeom>
              <a:avLst/>
              <a:pathLst>
                <a:path w="2393381" h="1716266">
                  <a:moveTo>
                    <a:pt x="0" y="944709"/>
                  </a:moveTo>
                  <a:lnTo>
                    <a:pt x="407663" y="1066148"/>
                  </a:lnTo>
                  <a:lnTo>
                    <a:pt x="789026" y="1716266"/>
                  </a:lnTo>
                  <a:lnTo>
                    <a:pt x="1196690" y="694464"/>
                  </a:lnTo>
                  <a:lnTo>
                    <a:pt x="1591203" y="0"/>
                  </a:lnTo>
                  <a:lnTo>
                    <a:pt x="1998867" y="365132"/>
                  </a:lnTo>
                  <a:lnTo>
                    <a:pt x="2393381" y="823789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826181" y="2974463"/>
              <a:ext cx="4405399" cy="2081797"/>
            </a:xfrm>
            <a:custGeom>
              <a:avLst/>
              <a:pathLst>
                <a:path w="4405399" h="2081797">
                  <a:moveTo>
                    <a:pt x="0" y="1705718"/>
                  </a:moveTo>
                  <a:lnTo>
                    <a:pt x="407663" y="1990801"/>
                  </a:lnTo>
                  <a:lnTo>
                    <a:pt x="789026" y="2081797"/>
                  </a:lnTo>
                  <a:lnTo>
                    <a:pt x="1196690" y="1885757"/>
                  </a:lnTo>
                  <a:lnTo>
                    <a:pt x="1591203" y="749805"/>
                  </a:lnTo>
                  <a:lnTo>
                    <a:pt x="1998867" y="1324801"/>
                  </a:lnTo>
                  <a:lnTo>
                    <a:pt x="2393381" y="1013207"/>
                  </a:lnTo>
                  <a:lnTo>
                    <a:pt x="2801044" y="1319674"/>
                  </a:lnTo>
                  <a:lnTo>
                    <a:pt x="3208708" y="1338766"/>
                  </a:lnTo>
                  <a:lnTo>
                    <a:pt x="3603222" y="332676"/>
                  </a:lnTo>
                  <a:lnTo>
                    <a:pt x="4010885" y="661414"/>
                  </a:lnTo>
                  <a:lnTo>
                    <a:pt x="440539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1" name="tx96"/>
            <p:cNvSpPr/>
            <p:nvPr/>
          </p:nvSpPr>
          <p:spPr>
            <a:xfrm>
              <a:off x="6292476" y="5225388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6292476" y="4499853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3.3B</a:t>
              </a:r>
            </a:p>
          </p:txBody>
        </p:sp>
        <p:sp>
          <p:nvSpPr>
            <p:cNvPr id="103" name="tx98"/>
            <p:cNvSpPr/>
            <p:nvPr/>
          </p:nvSpPr>
          <p:spPr>
            <a:xfrm>
              <a:off x="6292476" y="3774319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3.6B</a:t>
              </a:r>
            </a:p>
          </p:txBody>
        </p:sp>
        <p:sp>
          <p:nvSpPr>
            <p:cNvPr id="104" name="tx99"/>
            <p:cNvSpPr/>
            <p:nvPr/>
          </p:nvSpPr>
          <p:spPr>
            <a:xfrm>
              <a:off x="6292476" y="304878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3.9B</a:t>
              </a:r>
            </a:p>
          </p:txBody>
        </p:sp>
        <p:sp>
          <p:nvSpPr>
            <p:cNvPr id="105" name="pl100"/>
            <p:cNvSpPr/>
            <p:nvPr/>
          </p:nvSpPr>
          <p:spPr>
            <a:xfrm>
              <a:off x="6571117" y="52709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6571117" y="45453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6571117" y="38198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6571117" y="3094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4"/>
            <p:cNvSpPr/>
            <p:nvPr/>
          </p:nvSpPr>
          <p:spPr>
            <a:xfrm>
              <a:off x="7233845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802287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882504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962722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10429403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11231580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0"/>
            <p:cNvSpPr/>
            <p:nvPr/>
          </p:nvSpPr>
          <p:spPr>
            <a:xfrm>
              <a:off x="7152525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16" name="tx111"/>
            <p:cNvSpPr/>
            <p:nvPr/>
          </p:nvSpPr>
          <p:spPr>
            <a:xfrm>
              <a:off x="7934765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17" name="tx112"/>
            <p:cNvSpPr/>
            <p:nvPr/>
          </p:nvSpPr>
          <p:spPr>
            <a:xfrm>
              <a:off x="8743699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18" name="tx113"/>
            <p:cNvSpPr/>
            <p:nvPr/>
          </p:nvSpPr>
          <p:spPr>
            <a:xfrm>
              <a:off x="9525517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19" name="tx114"/>
            <p:cNvSpPr/>
            <p:nvPr/>
          </p:nvSpPr>
          <p:spPr>
            <a:xfrm>
              <a:off x="1034466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0" name="tx115"/>
            <p:cNvSpPr/>
            <p:nvPr/>
          </p:nvSpPr>
          <p:spPr>
            <a:xfrm>
              <a:off x="11133294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8986539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2" name="tx117"/>
            <p:cNvSpPr/>
            <p:nvPr/>
          </p:nvSpPr>
          <p:spPr>
            <a:xfrm rot="-5400000">
              <a:off x="5367408" y="395911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23" name="rc118"/>
            <p:cNvSpPr/>
            <p:nvPr/>
          </p:nvSpPr>
          <p:spPr>
            <a:xfrm>
              <a:off x="7094949" y="6155456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19"/>
            <p:cNvSpPr/>
            <p:nvPr/>
          </p:nvSpPr>
          <p:spPr>
            <a:xfrm>
              <a:off x="7164538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5" name="pl120"/>
            <p:cNvSpPr/>
            <p:nvPr/>
          </p:nvSpPr>
          <p:spPr>
            <a:xfrm>
              <a:off x="718648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1"/>
            <p:cNvSpPr/>
            <p:nvPr/>
          </p:nvSpPr>
          <p:spPr>
            <a:xfrm>
              <a:off x="8474910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7" name="pl122"/>
            <p:cNvSpPr/>
            <p:nvPr/>
          </p:nvSpPr>
          <p:spPr>
            <a:xfrm>
              <a:off x="8496856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3"/>
            <p:cNvSpPr/>
            <p:nvPr/>
          </p:nvSpPr>
          <p:spPr>
            <a:xfrm>
              <a:off x="978528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9" name="pl124"/>
            <p:cNvSpPr/>
            <p:nvPr/>
          </p:nvSpPr>
          <p:spPr>
            <a:xfrm>
              <a:off x="980722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0" name="tx125"/>
            <p:cNvSpPr/>
            <p:nvPr/>
          </p:nvSpPr>
          <p:spPr>
            <a:xfrm>
              <a:off x="7453583" y="62892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763955" y="62892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2" name="tx127"/>
            <p:cNvSpPr/>
            <p:nvPr/>
          </p:nvSpPr>
          <p:spPr>
            <a:xfrm>
              <a:off x="1007432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33" name="tx128"/>
            <p:cNvSpPr/>
            <p:nvPr/>
          </p:nvSpPr>
          <p:spPr>
            <a:xfrm>
              <a:off x="8444522" y="2168244"/>
              <a:ext cx="116871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34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R$ 40,31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5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R$ 40,38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6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R$ -0,07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37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R$ 41,44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01/08/24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01/08/2024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12M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-163,53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177,92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39.523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40.111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39.951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159,57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-236,35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-76,78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40.924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41.439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01/08/24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01/08/2024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424975"/>
              <a:ext cx="4752159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6"/>
            <p:cNvSpPr/>
            <p:nvPr/>
          </p:nvSpPr>
          <p:spPr>
            <a:xfrm>
              <a:off x="1315396" y="2576952"/>
              <a:ext cx="4320144" cy="3014320"/>
            </a:xfrm>
            <a:custGeom>
              <a:avLst/>
              <a:pathLst>
                <a:path w="4320144" h="3014320">
                  <a:moveTo>
                    <a:pt x="0" y="3000230"/>
                  </a:moveTo>
                  <a:lnTo>
                    <a:pt x="399774" y="2755457"/>
                  </a:lnTo>
                  <a:lnTo>
                    <a:pt x="773757" y="2513274"/>
                  </a:lnTo>
                  <a:lnTo>
                    <a:pt x="1173531" y="2264916"/>
                  </a:lnTo>
                  <a:lnTo>
                    <a:pt x="1560410" y="1981464"/>
                  </a:lnTo>
                  <a:lnTo>
                    <a:pt x="1960185" y="1712461"/>
                  </a:lnTo>
                  <a:lnTo>
                    <a:pt x="2347063" y="1437358"/>
                  </a:lnTo>
                  <a:lnTo>
                    <a:pt x="2746838" y="1171342"/>
                  </a:lnTo>
                  <a:lnTo>
                    <a:pt x="3146613" y="906412"/>
                  </a:lnTo>
                  <a:lnTo>
                    <a:pt x="3533491" y="608695"/>
                  </a:lnTo>
                  <a:lnTo>
                    <a:pt x="3933266" y="322124"/>
                  </a:lnTo>
                  <a:lnTo>
                    <a:pt x="4320144" y="0"/>
                  </a:lnTo>
                  <a:lnTo>
                    <a:pt x="4320144" y="176716"/>
                  </a:lnTo>
                  <a:lnTo>
                    <a:pt x="3933266" y="481379"/>
                  </a:lnTo>
                  <a:lnTo>
                    <a:pt x="3533491" y="752417"/>
                  </a:lnTo>
                  <a:lnTo>
                    <a:pt x="3146613" y="1033996"/>
                  </a:lnTo>
                  <a:lnTo>
                    <a:pt x="2746838" y="1284566"/>
                  </a:lnTo>
                  <a:lnTo>
                    <a:pt x="2347063" y="1536163"/>
                  </a:lnTo>
                  <a:lnTo>
                    <a:pt x="1960185" y="1796354"/>
                  </a:lnTo>
                  <a:lnTo>
                    <a:pt x="1560410" y="2050776"/>
                  </a:lnTo>
                  <a:lnTo>
                    <a:pt x="1173531" y="2318864"/>
                  </a:lnTo>
                  <a:lnTo>
                    <a:pt x="773757" y="2553760"/>
                  </a:lnTo>
                  <a:lnTo>
                    <a:pt x="399774" y="2782815"/>
                  </a:lnTo>
                  <a:lnTo>
                    <a:pt x="0" y="3014320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15396" y="2576952"/>
              <a:ext cx="4320144" cy="3000230"/>
            </a:xfrm>
            <a:custGeom>
              <a:avLst/>
              <a:pathLst>
                <a:path w="4320144" h="3000230">
                  <a:moveTo>
                    <a:pt x="0" y="3000230"/>
                  </a:moveTo>
                  <a:lnTo>
                    <a:pt x="399774" y="2755457"/>
                  </a:lnTo>
                  <a:lnTo>
                    <a:pt x="773757" y="2513274"/>
                  </a:lnTo>
                  <a:lnTo>
                    <a:pt x="1173531" y="2264916"/>
                  </a:lnTo>
                  <a:lnTo>
                    <a:pt x="1560410" y="1981464"/>
                  </a:lnTo>
                  <a:lnTo>
                    <a:pt x="1960185" y="1712461"/>
                  </a:lnTo>
                  <a:lnTo>
                    <a:pt x="2347063" y="1437358"/>
                  </a:lnTo>
                  <a:lnTo>
                    <a:pt x="2746838" y="1171342"/>
                  </a:lnTo>
                  <a:lnTo>
                    <a:pt x="3146613" y="906412"/>
                  </a:lnTo>
                  <a:lnTo>
                    <a:pt x="3533491" y="608695"/>
                  </a:lnTo>
                  <a:lnTo>
                    <a:pt x="3933266" y="322124"/>
                  </a:lnTo>
                  <a:lnTo>
                    <a:pt x="432014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15396" y="2753668"/>
              <a:ext cx="4320144" cy="2837604"/>
            </a:xfrm>
            <a:custGeom>
              <a:avLst/>
              <a:pathLst>
                <a:path w="4320144" h="2837604">
                  <a:moveTo>
                    <a:pt x="4320144" y="0"/>
                  </a:moveTo>
                  <a:lnTo>
                    <a:pt x="3933266" y="304663"/>
                  </a:lnTo>
                  <a:lnTo>
                    <a:pt x="3533491" y="575701"/>
                  </a:lnTo>
                  <a:lnTo>
                    <a:pt x="3146613" y="857280"/>
                  </a:lnTo>
                  <a:lnTo>
                    <a:pt x="2746838" y="1107850"/>
                  </a:lnTo>
                  <a:lnTo>
                    <a:pt x="2347063" y="1359447"/>
                  </a:lnTo>
                  <a:lnTo>
                    <a:pt x="1960185" y="1619638"/>
                  </a:lnTo>
                  <a:lnTo>
                    <a:pt x="1560410" y="1874060"/>
                  </a:lnTo>
                  <a:lnTo>
                    <a:pt x="1173531" y="2142148"/>
                  </a:lnTo>
                  <a:lnTo>
                    <a:pt x="773757" y="2377043"/>
                  </a:lnTo>
                  <a:lnTo>
                    <a:pt x="399774" y="2606099"/>
                  </a:lnTo>
                  <a:lnTo>
                    <a:pt x="0" y="283760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15396" y="2665310"/>
              <a:ext cx="4320144" cy="2918917"/>
            </a:xfrm>
            <a:custGeom>
              <a:avLst/>
              <a:pathLst>
                <a:path w="4320144" h="2918917">
                  <a:moveTo>
                    <a:pt x="0" y="2918917"/>
                  </a:moveTo>
                  <a:lnTo>
                    <a:pt x="399774" y="2680778"/>
                  </a:lnTo>
                  <a:lnTo>
                    <a:pt x="773757" y="2445159"/>
                  </a:lnTo>
                  <a:lnTo>
                    <a:pt x="1173531" y="2203532"/>
                  </a:lnTo>
                  <a:lnTo>
                    <a:pt x="1560410" y="1927762"/>
                  </a:lnTo>
                  <a:lnTo>
                    <a:pt x="1960185" y="1666050"/>
                  </a:lnTo>
                  <a:lnTo>
                    <a:pt x="2347063" y="1398403"/>
                  </a:lnTo>
                  <a:lnTo>
                    <a:pt x="2746838" y="1139596"/>
                  </a:lnTo>
                  <a:lnTo>
                    <a:pt x="3146613" y="881846"/>
                  </a:lnTo>
                  <a:lnTo>
                    <a:pt x="3533491" y="592198"/>
                  </a:lnTo>
                  <a:lnTo>
                    <a:pt x="3933266" y="313393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315396" y="2897741"/>
              <a:ext cx="4320144" cy="2718733"/>
            </a:xfrm>
            <a:custGeom>
              <a:avLst/>
              <a:pathLst>
                <a:path w="4320144" h="2718733">
                  <a:moveTo>
                    <a:pt x="0" y="2718733"/>
                  </a:moveTo>
                  <a:lnTo>
                    <a:pt x="399774" y="2497076"/>
                  </a:lnTo>
                  <a:lnTo>
                    <a:pt x="773757" y="2265079"/>
                  </a:lnTo>
                  <a:lnTo>
                    <a:pt x="1173531" y="2020421"/>
                  </a:lnTo>
                  <a:lnTo>
                    <a:pt x="1560410" y="1784837"/>
                  </a:lnTo>
                  <a:lnTo>
                    <a:pt x="1960185" y="1556522"/>
                  </a:lnTo>
                  <a:lnTo>
                    <a:pt x="2347063" y="1320357"/>
                  </a:lnTo>
                  <a:lnTo>
                    <a:pt x="2746838" y="1086343"/>
                  </a:lnTo>
                  <a:lnTo>
                    <a:pt x="3146613" y="843759"/>
                  </a:lnTo>
                  <a:lnTo>
                    <a:pt x="3533491" y="567539"/>
                  </a:lnTo>
                  <a:lnTo>
                    <a:pt x="3933266" y="282524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15396" y="4062607"/>
              <a:ext cx="2347063" cy="1521619"/>
            </a:xfrm>
            <a:custGeom>
              <a:avLst/>
              <a:pathLst>
                <a:path w="2347063" h="1521619">
                  <a:moveTo>
                    <a:pt x="0" y="1521619"/>
                  </a:moveTo>
                  <a:lnTo>
                    <a:pt x="399774" y="1277183"/>
                  </a:lnTo>
                  <a:lnTo>
                    <a:pt x="773757" y="1052473"/>
                  </a:lnTo>
                  <a:lnTo>
                    <a:pt x="1173531" y="796863"/>
                  </a:lnTo>
                  <a:lnTo>
                    <a:pt x="1560410" y="521091"/>
                  </a:lnTo>
                  <a:lnTo>
                    <a:pt x="1960185" y="254847"/>
                  </a:lnTo>
                  <a:lnTo>
                    <a:pt x="2347063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099388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814133" y="5064490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814133" y="433732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814133" y="3610100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1" name="tx16"/>
            <p:cNvSpPr/>
            <p:nvPr/>
          </p:nvSpPr>
          <p:spPr>
            <a:xfrm>
              <a:off x="814133" y="288299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2" name="pl17"/>
            <p:cNvSpPr/>
            <p:nvPr/>
          </p:nvSpPr>
          <p:spPr>
            <a:xfrm>
              <a:off x="1061431" y="510997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61431" y="438280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61431" y="365564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061431" y="292847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1099388" y="5768451"/>
              <a:ext cx="4752159" cy="0"/>
            </a:xfrm>
            <a:custGeom>
              <a:avLst/>
              <a:pathLst>
                <a:path w="4752159" h="0">
                  <a:moveTo>
                    <a:pt x="0" y="0"/>
                  </a:moveTo>
                  <a:lnTo>
                    <a:pt x="475215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171517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248892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32755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406223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6"/>
            <p:cNvSpPr/>
            <p:nvPr/>
          </p:nvSpPr>
          <p:spPr>
            <a:xfrm>
              <a:off x="484888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7"/>
            <p:cNvSpPr/>
            <p:nvPr/>
          </p:nvSpPr>
          <p:spPr>
            <a:xfrm>
              <a:off x="563554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1633850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2400821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3194231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396052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4764144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8" name="tx33"/>
            <p:cNvSpPr/>
            <p:nvPr/>
          </p:nvSpPr>
          <p:spPr>
            <a:xfrm>
              <a:off x="5537254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9" name="tx34"/>
            <p:cNvSpPr/>
            <p:nvPr/>
          </p:nvSpPr>
          <p:spPr>
            <a:xfrm>
              <a:off x="3433126" y="61029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0" name="tx35"/>
            <p:cNvSpPr/>
            <p:nvPr/>
          </p:nvSpPr>
          <p:spPr>
            <a:xfrm rot="-5400000">
              <a:off x="-112664" y="402110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1" name="tx36"/>
            <p:cNvSpPr/>
            <p:nvPr/>
          </p:nvSpPr>
          <p:spPr>
            <a:xfrm>
              <a:off x="2703184" y="2174570"/>
              <a:ext cx="154456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42" name="rc37"/>
            <p:cNvSpPr/>
            <p:nvPr/>
          </p:nvSpPr>
          <p:spPr>
            <a:xfrm>
              <a:off x="5927463" y="2103120"/>
              <a:ext cx="215152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38"/>
            <p:cNvSpPr/>
            <p:nvPr/>
          </p:nvSpPr>
          <p:spPr>
            <a:xfrm>
              <a:off x="6142616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39"/>
            <p:cNvSpPr/>
            <p:nvPr/>
          </p:nvSpPr>
          <p:spPr>
            <a:xfrm>
              <a:off x="6728671" y="2424975"/>
              <a:ext cx="4716853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0"/>
            <p:cNvSpPr/>
            <p:nvPr/>
          </p:nvSpPr>
          <p:spPr>
            <a:xfrm>
              <a:off x="6943073" y="2576952"/>
              <a:ext cx="4288048" cy="2788065"/>
            </a:xfrm>
            <a:custGeom>
              <a:avLst/>
              <a:pathLst>
                <a:path w="4288048" h="2788065">
                  <a:moveTo>
                    <a:pt x="0" y="1862406"/>
                  </a:moveTo>
                  <a:lnTo>
                    <a:pt x="396804" y="2317228"/>
                  </a:lnTo>
                  <a:lnTo>
                    <a:pt x="768008" y="2394806"/>
                  </a:lnTo>
                  <a:lnTo>
                    <a:pt x="1164813" y="2209841"/>
                  </a:lnTo>
                  <a:lnTo>
                    <a:pt x="1548817" y="1158508"/>
                  </a:lnTo>
                  <a:lnTo>
                    <a:pt x="1945622" y="1591348"/>
                  </a:lnTo>
                  <a:lnTo>
                    <a:pt x="2329626" y="1408621"/>
                  </a:lnTo>
                  <a:lnTo>
                    <a:pt x="2726430" y="1680832"/>
                  </a:lnTo>
                  <a:lnTo>
                    <a:pt x="3123235" y="1713372"/>
                  </a:lnTo>
                  <a:lnTo>
                    <a:pt x="3507239" y="731182"/>
                  </a:lnTo>
                  <a:lnTo>
                    <a:pt x="3904044" y="1065056"/>
                  </a:lnTo>
                  <a:lnTo>
                    <a:pt x="4288048" y="0"/>
                  </a:lnTo>
                  <a:lnTo>
                    <a:pt x="4288048" y="523067"/>
                  </a:lnTo>
                  <a:lnTo>
                    <a:pt x="3904044" y="1530393"/>
                  </a:lnTo>
                  <a:lnTo>
                    <a:pt x="3507239" y="1214616"/>
                  </a:lnTo>
                  <a:lnTo>
                    <a:pt x="3123235" y="2143567"/>
                  </a:lnTo>
                  <a:lnTo>
                    <a:pt x="2726430" y="2112791"/>
                  </a:lnTo>
                  <a:lnTo>
                    <a:pt x="2329626" y="1855335"/>
                  </a:lnTo>
                  <a:lnTo>
                    <a:pt x="1945622" y="2028157"/>
                  </a:lnTo>
                  <a:lnTo>
                    <a:pt x="1548817" y="1618780"/>
                  </a:lnTo>
                  <a:lnTo>
                    <a:pt x="1164813" y="2613125"/>
                  </a:lnTo>
                  <a:lnTo>
                    <a:pt x="768008" y="2788065"/>
                  </a:lnTo>
                  <a:lnTo>
                    <a:pt x="396804" y="2714692"/>
                  </a:lnTo>
                  <a:lnTo>
                    <a:pt x="0" y="2284523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943073" y="2576952"/>
              <a:ext cx="4288048" cy="2394806"/>
            </a:xfrm>
            <a:custGeom>
              <a:avLst/>
              <a:pathLst>
                <a:path w="4288048" h="2394806">
                  <a:moveTo>
                    <a:pt x="0" y="1862406"/>
                  </a:moveTo>
                  <a:lnTo>
                    <a:pt x="396804" y="2317228"/>
                  </a:lnTo>
                  <a:lnTo>
                    <a:pt x="768008" y="2394806"/>
                  </a:lnTo>
                  <a:lnTo>
                    <a:pt x="1164813" y="2209841"/>
                  </a:lnTo>
                  <a:lnTo>
                    <a:pt x="1548817" y="1158508"/>
                  </a:lnTo>
                  <a:lnTo>
                    <a:pt x="1945622" y="1591348"/>
                  </a:lnTo>
                  <a:lnTo>
                    <a:pt x="2329626" y="1408621"/>
                  </a:lnTo>
                  <a:lnTo>
                    <a:pt x="2726430" y="1680832"/>
                  </a:lnTo>
                  <a:lnTo>
                    <a:pt x="3123235" y="1713372"/>
                  </a:lnTo>
                  <a:lnTo>
                    <a:pt x="3507239" y="731182"/>
                  </a:lnTo>
                  <a:lnTo>
                    <a:pt x="3904044" y="1065056"/>
                  </a:lnTo>
                  <a:lnTo>
                    <a:pt x="428804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43073" y="3100019"/>
              <a:ext cx="4288048" cy="2264997"/>
            </a:xfrm>
            <a:custGeom>
              <a:avLst/>
              <a:pathLst>
                <a:path w="4288048" h="2264997">
                  <a:moveTo>
                    <a:pt x="4288048" y="0"/>
                  </a:moveTo>
                  <a:lnTo>
                    <a:pt x="3904044" y="1007325"/>
                  </a:lnTo>
                  <a:lnTo>
                    <a:pt x="3507239" y="691549"/>
                  </a:lnTo>
                  <a:lnTo>
                    <a:pt x="3123235" y="1620500"/>
                  </a:lnTo>
                  <a:lnTo>
                    <a:pt x="2726430" y="1589723"/>
                  </a:lnTo>
                  <a:lnTo>
                    <a:pt x="2329626" y="1332267"/>
                  </a:lnTo>
                  <a:lnTo>
                    <a:pt x="1945622" y="1505090"/>
                  </a:lnTo>
                  <a:lnTo>
                    <a:pt x="1548817" y="1095712"/>
                  </a:lnTo>
                  <a:lnTo>
                    <a:pt x="1164813" y="2090058"/>
                  </a:lnTo>
                  <a:lnTo>
                    <a:pt x="768008" y="2264997"/>
                  </a:lnTo>
                  <a:lnTo>
                    <a:pt x="396804" y="2191624"/>
                  </a:lnTo>
                  <a:lnTo>
                    <a:pt x="0" y="17614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6943073" y="2838485"/>
              <a:ext cx="4288048" cy="2329902"/>
            </a:xfrm>
            <a:custGeom>
              <a:avLst/>
              <a:pathLst>
                <a:path w="4288048" h="2329902">
                  <a:moveTo>
                    <a:pt x="0" y="1811931"/>
                  </a:moveTo>
                  <a:lnTo>
                    <a:pt x="396804" y="2254426"/>
                  </a:lnTo>
                  <a:lnTo>
                    <a:pt x="768008" y="2329902"/>
                  </a:lnTo>
                  <a:lnTo>
                    <a:pt x="1164813" y="2149949"/>
                  </a:lnTo>
                  <a:lnTo>
                    <a:pt x="1548817" y="1127110"/>
                  </a:lnTo>
                  <a:lnTo>
                    <a:pt x="1945622" y="1548219"/>
                  </a:lnTo>
                  <a:lnTo>
                    <a:pt x="2329626" y="1370444"/>
                  </a:lnTo>
                  <a:lnTo>
                    <a:pt x="2726430" y="1635277"/>
                  </a:lnTo>
                  <a:lnTo>
                    <a:pt x="3123235" y="1666936"/>
                  </a:lnTo>
                  <a:lnTo>
                    <a:pt x="3507239" y="711365"/>
                  </a:lnTo>
                  <a:lnTo>
                    <a:pt x="3904044" y="1036191"/>
                  </a:lnTo>
                  <a:lnTo>
                    <a:pt x="4288048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6943073" y="3688639"/>
              <a:ext cx="4288048" cy="1927835"/>
            </a:xfrm>
            <a:custGeom>
              <a:avLst/>
              <a:pathLst>
                <a:path w="4288048" h="1927835">
                  <a:moveTo>
                    <a:pt x="0" y="1927835"/>
                  </a:moveTo>
                  <a:lnTo>
                    <a:pt x="396804" y="1898012"/>
                  </a:lnTo>
                  <a:lnTo>
                    <a:pt x="768008" y="1588251"/>
                  </a:lnTo>
                  <a:lnTo>
                    <a:pt x="1164813" y="1208994"/>
                  </a:lnTo>
                  <a:lnTo>
                    <a:pt x="1548817" y="1480814"/>
                  </a:lnTo>
                  <a:lnTo>
                    <a:pt x="1945622" y="1698546"/>
                  </a:lnTo>
                  <a:lnTo>
                    <a:pt x="2329626" y="1463403"/>
                  </a:lnTo>
                  <a:lnTo>
                    <a:pt x="2726430" y="1527847"/>
                  </a:lnTo>
                  <a:lnTo>
                    <a:pt x="3123235" y="1271129"/>
                  </a:lnTo>
                  <a:lnTo>
                    <a:pt x="3507239" y="263462"/>
                  </a:lnTo>
                  <a:lnTo>
                    <a:pt x="3904044" y="0"/>
                  </a:lnTo>
                  <a:lnTo>
                    <a:pt x="4288048" y="74595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6943073" y="3965514"/>
              <a:ext cx="2329626" cy="1529686"/>
            </a:xfrm>
            <a:custGeom>
              <a:avLst/>
              <a:pathLst>
                <a:path w="2329626" h="1529686">
                  <a:moveTo>
                    <a:pt x="0" y="684902"/>
                  </a:moveTo>
                  <a:lnTo>
                    <a:pt x="396804" y="938743"/>
                  </a:lnTo>
                  <a:lnTo>
                    <a:pt x="768008" y="1529686"/>
                  </a:lnTo>
                  <a:lnTo>
                    <a:pt x="1164813" y="604026"/>
                  </a:lnTo>
                  <a:lnTo>
                    <a:pt x="1548817" y="0"/>
                  </a:lnTo>
                  <a:lnTo>
                    <a:pt x="1945622" y="285450"/>
                  </a:lnTo>
                  <a:lnTo>
                    <a:pt x="2329626" y="62686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6728671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7"/>
            <p:cNvSpPr/>
            <p:nvPr/>
          </p:nvSpPr>
          <p:spPr>
            <a:xfrm>
              <a:off x="6409542" y="5646195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6409542" y="4557005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3.5B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6409542" y="3467875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4.0B</a:t>
              </a:r>
            </a:p>
          </p:txBody>
        </p:sp>
        <p:sp>
          <p:nvSpPr>
            <p:cNvPr id="55" name="pl50"/>
            <p:cNvSpPr/>
            <p:nvPr/>
          </p:nvSpPr>
          <p:spPr>
            <a:xfrm>
              <a:off x="6690713" y="569173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6690713" y="460254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6690713" y="351335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6728671" y="5768451"/>
              <a:ext cx="4716853" cy="0"/>
            </a:xfrm>
            <a:custGeom>
              <a:avLst/>
              <a:pathLst>
                <a:path w="4716853" h="0">
                  <a:moveTo>
                    <a:pt x="0" y="0"/>
                  </a:moveTo>
                  <a:lnTo>
                    <a:pt x="4716853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7339878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8107886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8888695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966950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450313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231122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0"/>
            <p:cNvSpPr/>
            <p:nvPr/>
          </p:nvSpPr>
          <p:spPr>
            <a:xfrm>
              <a:off x="7258558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8019780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8807346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956779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10365570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11132836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862665" y="5992073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72" name="tx67"/>
            <p:cNvSpPr/>
            <p:nvPr/>
          </p:nvSpPr>
          <p:spPr>
            <a:xfrm rot="-5400000">
              <a:off x="5481311" y="402110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512919" y="2174570"/>
              <a:ext cx="114835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MENSAL</a:t>
              </a:r>
            </a:p>
          </p:txBody>
        </p:sp>
        <p:sp>
          <p:nvSpPr>
            <p:cNvPr id="74" name="rc69"/>
            <p:cNvSpPr/>
            <p:nvPr/>
          </p:nvSpPr>
          <p:spPr>
            <a:xfrm>
              <a:off x="4078966" y="6212393"/>
              <a:ext cx="3912147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0"/>
            <p:cNvSpPr/>
            <p:nvPr/>
          </p:nvSpPr>
          <p:spPr>
            <a:xfrm>
              <a:off x="415488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4176827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2"/>
            <p:cNvSpPr/>
            <p:nvPr/>
          </p:nvSpPr>
          <p:spPr>
            <a:xfrm>
              <a:off x="547790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5499851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4"/>
            <p:cNvSpPr/>
            <p:nvPr/>
          </p:nvSpPr>
          <p:spPr>
            <a:xfrm>
              <a:off x="6800930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6822876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1" name="tx76"/>
            <p:cNvSpPr/>
            <p:nvPr/>
          </p:nvSpPr>
          <p:spPr>
            <a:xfrm>
              <a:off x="4450253" y="635249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5773277" y="6352554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83" name="tx78"/>
            <p:cNvSpPr/>
            <p:nvPr/>
          </p:nvSpPr>
          <p:spPr>
            <a:xfrm>
              <a:off x="7096302" y="632838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84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R$ 24,4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jul/24)</a:t>
            </a:r>
          </a:p>
        </p:txBody>
      </p:sp>
      <p:sp>
        <p:nvSpPr>
          <p:cNvPr id="85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R$ 24,39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jul/24)</a:t>
            </a:r>
          </a:p>
        </p:txBody>
      </p:sp>
      <p:sp>
        <p:nvSpPr>
          <p:cNvPr id="86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R$ 0,01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87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acum. para Dez/24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01/08/24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01/08/2024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191,22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24.403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7,91 %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-176,02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01/08/24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01/08/2024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2988000"/>
                <a:gridCol w="864000"/>
                <a:gridCol w="864000"/>
                <a:gridCol w="72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144000">
                <a:tc rowSpan="2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Até 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43.323,33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24.243,74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22.187,67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24.263,07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2.075,40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25.024,12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13.775,54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12.035,05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14.048,71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273,17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2.013,66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16.866,88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9.519,66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8.061,60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9.862,88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343,22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1.801,27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634,53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509,69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564,81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-69,72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974,44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532,83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595,13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454,95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-140,17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2.692,34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1.415,98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1.334,77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1.493,81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159,04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3.146,69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1.672,54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1.533,86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1.672,27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138,40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1.739,59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937,90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917,90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1.013,94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96,04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2.074,40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1.267,70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1.140,72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1.144,14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-123,56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126,66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785,80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105,09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-17,0 %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-680,71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-86,6 %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10.029,29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5.776,60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5.078,02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5.605,60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-170,99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527,59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4.383,92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2.599,19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2.543,61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183,53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-1.450,2 %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3.925,63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2.203,91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2.107,37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-96,54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915,42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844,28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894,76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4.221,26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2.359,17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2.230,17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2.345,18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115,01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951,55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535,88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494,58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532,71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326,34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332,56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578,28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657,11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535,45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-121,65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-18,5 %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918,67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782,98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859,41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140,33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2.383,8 %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24.403,40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2.138,32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1.475,38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808,86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853,85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939,26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45.094,49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25.197,07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23.118,93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25.342,66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145,59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2.223,73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86868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54</cp:revision>
  <dcterms:created xsi:type="dcterms:W3CDTF">2024-06-04T13:29:54Z</dcterms:created>
  <dcterms:modified xsi:type="dcterms:W3CDTF">2024-08-01T14:31:12Z</dcterms:modified>
</cp:coreProperties>
</file>