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Relationship Id="rId26" Type="http://schemas.openxmlformats.org/officeDocument/2006/relationships/slide" Target="slides/slide20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25/07/2024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25/07/2024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25/07/2024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25/07/2024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25/07/2024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25/07/2024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25/07/2024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25/07/2024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26/07/2024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2732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9634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6537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23439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95975"/>
            </a:xfrm>
            <a:custGeom>
              <a:avLst/>
              <a:pathLst>
                <a:path w="3677370" h="2195975">
                  <a:moveTo>
                    <a:pt x="0" y="2186491"/>
                  </a:moveTo>
                  <a:lnTo>
                    <a:pt x="340294" y="1915775"/>
                  </a:lnTo>
                  <a:lnTo>
                    <a:pt x="658633" y="1740377"/>
                  </a:lnTo>
                  <a:lnTo>
                    <a:pt x="998927" y="1546246"/>
                  </a:lnTo>
                  <a:lnTo>
                    <a:pt x="1328244" y="1335578"/>
                  </a:lnTo>
                  <a:lnTo>
                    <a:pt x="1668538" y="1136943"/>
                  </a:lnTo>
                  <a:lnTo>
                    <a:pt x="1997855" y="970864"/>
                  </a:lnTo>
                  <a:lnTo>
                    <a:pt x="2338149" y="784680"/>
                  </a:lnTo>
                  <a:lnTo>
                    <a:pt x="2678443" y="620679"/>
                  </a:lnTo>
                  <a:lnTo>
                    <a:pt x="3007760" y="447120"/>
                  </a:lnTo>
                  <a:lnTo>
                    <a:pt x="3348054" y="230943"/>
                  </a:lnTo>
                  <a:lnTo>
                    <a:pt x="3677370" y="0"/>
                  </a:lnTo>
                  <a:lnTo>
                    <a:pt x="3677370" y="114060"/>
                  </a:lnTo>
                  <a:lnTo>
                    <a:pt x="3348054" y="333958"/>
                  </a:lnTo>
                  <a:lnTo>
                    <a:pt x="3007760" y="539795"/>
                  </a:lnTo>
                  <a:lnTo>
                    <a:pt x="2678443" y="705053"/>
                  </a:lnTo>
                  <a:lnTo>
                    <a:pt x="2338149" y="861211"/>
                  </a:lnTo>
                  <a:lnTo>
                    <a:pt x="1997855" y="1038490"/>
                  </a:lnTo>
                  <a:lnTo>
                    <a:pt x="1668538" y="1196625"/>
                  </a:lnTo>
                  <a:lnTo>
                    <a:pt x="1328244" y="1385760"/>
                  </a:lnTo>
                  <a:lnTo>
                    <a:pt x="998927" y="1586352"/>
                  </a:lnTo>
                  <a:lnTo>
                    <a:pt x="658633" y="1771198"/>
                  </a:lnTo>
                  <a:lnTo>
                    <a:pt x="340294" y="1938207"/>
                  </a:lnTo>
                  <a:lnTo>
                    <a:pt x="0" y="2195975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86491"/>
            </a:xfrm>
            <a:custGeom>
              <a:avLst/>
              <a:pathLst>
                <a:path w="3677370" h="2186491">
                  <a:moveTo>
                    <a:pt x="0" y="2186491"/>
                  </a:moveTo>
                  <a:lnTo>
                    <a:pt x="340294" y="1915775"/>
                  </a:lnTo>
                  <a:lnTo>
                    <a:pt x="658633" y="1740377"/>
                  </a:lnTo>
                  <a:lnTo>
                    <a:pt x="998927" y="1546246"/>
                  </a:lnTo>
                  <a:lnTo>
                    <a:pt x="1328244" y="1335578"/>
                  </a:lnTo>
                  <a:lnTo>
                    <a:pt x="1668538" y="1136943"/>
                  </a:lnTo>
                  <a:lnTo>
                    <a:pt x="1997855" y="970864"/>
                  </a:lnTo>
                  <a:lnTo>
                    <a:pt x="2338149" y="784680"/>
                  </a:lnTo>
                  <a:lnTo>
                    <a:pt x="2678443" y="620679"/>
                  </a:lnTo>
                  <a:lnTo>
                    <a:pt x="3007760" y="447120"/>
                  </a:lnTo>
                  <a:lnTo>
                    <a:pt x="3348054" y="230943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87573"/>
              <a:ext cx="3677370" cy="2081915"/>
            </a:xfrm>
            <a:custGeom>
              <a:avLst/>
              <a:pathLst>
                <a:path w="3677370" h="2081915">
                  <a:moveTo>
                    <a:pt x="3677370" y="0"/>
                  </a:moveTo>
                  <a:lnTo>
                    <a:pt x="3348054" y="219898"/>
                  </a:lnTo>
                  <a:lnTo>
                    <a:pt x="3007760" y="425735"/>
                  </a:lnTo>
                  <a:lnTo>
                    <a:pt x="2678443" y="590993"/>
                  </a:lnTo>
                  <a:lnTo>
                    <a:pt x="2338149" y="747150"/>
                  </a:lnTo>
                  <a:lnTo>
                    <a:pt x="1997855" y="924430"/>
                  </a:lnTo>
                  <a:lnTo>
                    <a:pt x="1668538" y="1082565"/>
                  </a:lnTo>
                  <a:lnTo>
                    <a:pt x="1328244" y="1271700"/>
                  </a:lnTo>
                  <a:lnTo>
                    <a:pt x="998927" y="1472292"/>
                  </a:lnTo>
                  <a:lnTo>
                    <a:pt x="658633" y="1657138"/>
                  </a:lnTo>
                  <a:lnTo>
                    <a:pt x="340294" y="1824147"/>
                  </a:lnTo>
                  <a:lnTo>
                    <a:pt x="0" y="208191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30543"/>
              <a:ext cx="3677370" cy="2134203"/>
            </a:xfrm>
            <a:custGeom>
              <a:avLst/>
              <a:pathLst>
                <a:path w="3677370" h="2134203">
                  <a:moveTo>
                    <a:pt x="0" y="2134203"/>
                  </a:moveTo>
                  <a:lnTo>
                    <a:pt x="340294" y="1869961"/>
                  </a:lnTo>
                  <a:lnTo>
                    <a:pt x="658633" y="1698757"/>
                  </a:lnTo>
                  <a:lnTo>
                    <a:pt x="998927" y="1509269"/>
                  </a:lnTo>
                  <a:lnTo>
                    <a:pt x="1328244" y="1303639"/>
                  </a:lnTo>
                  <a:lnTo>
                    <a:pt x="1668538" y="1109754"/>
                  </a:lnTo>
                  <a:lnTo>
                    <a:pt x="1997855" y="947647"/>
                  </a:lnTo>
                  <a:lnTo>
                    <a:pt x="2338149" y="765915"/>
                  </a:lnTo>
                  <a:lnTo>
                    <a:pt x="2678443" y="605836"/>
                  </a:lnTo>
                  <a:lnTo>
                    <a:pt x="3007760" y="436427"/>
                  </a:lnTo>
                  <a:lnTo>
                    <a:pt x="3348054" y="225421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18091"/>
              <a:ext cx="3677370" cy="1864609"/>
            </a:xfrm>
            <a:custGeom>
              <a:avLst/>
              <a:pathLst>
                <a:path w="3677370" h="1864609">
                  <a:moveTo>
                    <a:pt x="0" y="1864609"/>
                  </a:moveTo>
                  <a:lnTo>
                    <a:pt x="340294" y="1620551"/>
                  </a:lnTo>
                  <a:lnTo>
                    <a:pt x="658633" y="1473935"/>
                  </a:lnTo>
                  <a:lnTo>
                    <a:pt x="998927" y="1305102"/>
                  </a:lnTo>
                  <a:lnTo>
                    <a:pt x="1328244" y="1092429"/>
                  </a:lnTo>
                  <a:lnTo>
                    <a:pt x="1668538" y="917589"/>
                  </a:lnTo>
                  <a:lnTo>
                    <a:pt x="1997855" y="787061"/>
                  </a:lnTo>
                  <a:lnTo>
                    <a:pt x="2338149" y="637329"/>
                  </a:lnTo>
                  <a:lnTo>
                    <a:pt x="2678443" y="506149"/>
                  </a:lnTo>
                  <a:lnTo>
                    <a:pt x="3007760" y="391471"/>
                  </a:lnTo>
                  <a:lnTo>
                    <a:pt x="3348054" y="204733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47360"/>
              <a:ext cx="1668538" cy="1017386"/>
            </a:xfrm>
            <a:custGeom>
              <a:avLst/>
              <a:pathLst>
                <a:path w="1668538" h="1017386">
                  <a:moveTo>
                    <a:pt x="0" y="1017386"/>
                  </a:moveTo>
                  <a:lnTo>
                    <a:pt x="340294" y="753144"/>
                  </a:lnTo>
                  <a:lnTo>
                    <a:pt x="658633" y="588701"/>
                  </a:lnTo>
                  <a:lnTo>
                    <a:pt x="998927" y="416289"/>
                  </a:lnTo>
                  <a:lnTo>
                    <a:pt x="1328244" y="215850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8333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25235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719830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190758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827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2963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7653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2343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4582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5931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57280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198630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87813"/>
            </a:xfrm>
            <a:custGeom>
              <a:avLst/>
              <a:pathLst>
                <a:path w="3677370" h="2187813">
                  <a:moveTo>
                    <a:pt x="0" y="2179223"/>
                  </a:moveTo>
                  <a:lnTo>
                    <a:pt x="340294" y="1988872"/>
                  </a:lnTo>
                  <a:lnTo>
                    <a:pt x="658633" y="1812124"/>
                  </a:lnTo>
                  <a:lnTo>
                    <a:pt x="998927" y="1629497"/>
                  </a:lnTo>
                  <a:lnTo>
                    <a:pt x="1328244" y="1432558"/>
                  </a:lnTo>
                  <a:lnTo>
                    <a:pt x="1668538" y="1232018"/>
                  </a:lnTo>
                  <a:lnTo>
                    <a:pt x="1997855" y="1034539"/>
                  </a:lnTo>
                  <a:lnTo>
                    <a:pt x="2338149" y="831268"/>
                  </a:lnTo>
                  <a:lnTo>
                    <a:pt x="2678443" y="630795"/>
                  </a:lnTo>
                  <a:lnTo>
                    <a:pt x="3007760" y="415014"/>
                  </a:lnTo>
                  <a:lnTo>
                    <a:pt x="3348054" y="208964"/>
                  </a:lnTo>
                  <a:lnTo>
                    <a:pt x="3677370" y="0"/>
                  </a:lnTo>
                  <a:lnTo>
                    <a:pt x="3677370" y="112817"/>
                  </a:lnTo>
                  <a:lnTo>
                    <a:pt x="3348054" y="311788"/>
                  </a:lnTo>
                  <a:lnTo>
                    <a:pt x="3007760" y="507983"/>
                  </a:lnTo>
                  <a:lnTo>
                    <a:pt x="2678443" y="713443"/>
                  </a:lnTo>
                  <a:lnTo>
                    <a:pt x="2338149" y="904327"/>
                  </a:lnTo>
                  <a:lnTo>
                    <a:pt x="1997855" y="1097877"/>
                  </a:lnTo>
                  <a:lnTo>
                    <a:pt x="1668538" y="1285910"/>
                  </a:lnTo>
                  <a:lnTo>
                    <a:pt x="1328244" y="1476859"/>
                  </a:lnTo>
                  <a:lnTo>
                    <a:pt x="998927" y="1664378"/>
                  </a:lnTo>
                  <a:lnTo>
                    <a:pt x="658633" y="1838271"/>
                  </a:lnTo>
                  <a:lnTo>
                    <a:pt x="340294" y="2006566"/>
                  </a:lnTo>
                  <a:lnTo>
                    <a:pt x="0" y="218781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79223"/>
            </a:xfrm>
            <a:custGeom>
              <a:avLst/>
              <a:pathLst>
                <a:path w="3677370" h="2179223">
                  <a:moveTo>
                    <a:pt x="0" y="2179223"/>
                  </a:moveTo>
                  <a:lnTo>
                    <a:pt x="340294" y="1988872"/>
                  </a:lnTo>
                  <a:lnTo>
                    <a:pt x="658633" y="1812124"/>
                  </a:lnTo>
                  <a:lnTo>
                    <a:pt x="998927" y="1629497"/>
                  </a:lnTo>
                  <a:lnTo>
                    <a:pt x="1328244" y="1432558"/>
                  </a:lnTo>
                  <a:lnTo>
                    <a:pt x="1668538" y="1232018"/>
                  </a:lnTo>
                  <a:lnTo>
                    <a:pt x="1997855" y="1034539"/>
                  </a:lnTo>
                  <a:lnTo>
                    <a:pt x="2338149" y="831268"/>
                  </a:lnTo>
                  <a:lnTo>
                    <a:pt x="2678443" y="630795"/>
                  </a:lnTo>
                  <a:lnTo>
                    <a:pt x="3007760" y="415014"/>
                  </a:lnTo>
                  <a:lnTo>
                    <a:pt x="3348054" y="208964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86331"/>
              <a:ext cx="3677370" cy="2074995"/>
            </a:xfrm>
            <a:custGeom>
              <a:avLst/>
              <a:pathLst>
                <a:path w="3677370" h="2074995">
                  <a:moveTo>
                    <a:pt x="3677370" y="0"/>
                  </a:moveTo>
                  <a:lnTo>
                    <a:pt x="3348054" y="198970"/>
                  </a:lnTo>
                  <a:lnTo>
                    <a:pt x="3007760" y="395165"/>
                  </a:lnTo>
                  <a:lnTo>
                    <a:pt x="2678443" y="600625"/>
                  </a:lnTo>
                  <a:lnTo>
                    <a:pt x="2338149" y="791509"/>
                  </a:lnTo>
                  <a:lnTo>
                    <a:pt x="1997855" y="985059"/>
                  </a:lnTo>
                  <a:lnTo>
                    <a:pt x="1668538" y="1173092"/>
                  </a:lnTo>
                  <a:lnTo>
                    <a:pt x="1328244" y="1364041"/>
                  </a:lnTo>
                  <a:lnTo>
                    <a:pt x="998927" y="1551561"/>
                  </a:lnTo>
                  <a:lnTo>
                    <a:pt x="658633" y="1725453"/>
                  </a:lnTo>
                  <a:lnTo>
                    <a:pt x="340294" y="1893748"/>
                  </a:lnTo>
                  <a:lnTo>
                    <a:pt x="0" y="207499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9922"/>
              <a:ext cx="3677370" cy="2127109"/>
            </a:xfrm>
            <a:custGeom>
              <a:avLst/>
              <a:pathLst>
                <a:path w="3677370" h="2127109">
                  <a:moveTo>
                    <a:pt x="0" y="2127109"/>
                  </a:moveTo>
                  <a:lnTo>
                    <a:pt x="340294" y="1941310"/>
                  </a:lnTo>
                  <a:lnTo>
                    <a:pt x="658633" y="1768789"/>
                  </a:lnTo>
                  <a:lnTo>
                    <a:pt x="998927" y="1590529"/>
                  </a:lnTo>
                  <a:lnTo>
                    <a:pt x="1328244" y="1398299"/>
                  </a:lnTo>
                  <a:lnTo>
                    <a:pt x="1668538" y="1202555"/>
                  </a:lnTo>
                  <a:lnTo>
                    <a:pt x="1997855" y="1009799"/>
                  </a:lnTo>
                  <a:lnTo>
                    <a:pt x="2338149" y="811388"/>
                  </a:lnTo>
                  <a:lnTo>
                    <a:pt x="2678443" y="615710"/>
                  </a:lnTo>
                  <a:lnTo>
                    <a:pt x="3007760" y="405089"/>
                  </a:lnTo>
                  <a:lnTo>
                    <a:pt x="3348054" y="203967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262118"/>
              <a:ext cx="3677370" cy="1920582"/>
            </a:xfrm>
            <a:custGeom>
              <a:avLst/>
              <a:pathLst>
                <a:path w="3677370" h="1920582">
                  <a:moveTo>
                    <a:pt x="0" y="1920582"/>
                  </a:moveTo>
                  <a:lnTo>
                    <a:pt x="340294" y="1751598"/>
                  </a:lnTo>
                  <a:lnTo>
                    <a:pt x="658633" y="1601751"/>
                  </a:lnTo>
                  <a:lnTo>
                    <a:pt x="998927" y="1447045"/>
                  </a:lnTo>
                  <a:lnTo>
                    <a:pt x="1328244" y="1284387"/>
                  </a:lnTo>
                  <a:lnTo>
                    <a:pt x="1668538" y="1116955"/>
                  </a:lnTo>
                  <a:lnTo>
                    <a:pt x="1997855" y="968702"/>
                  </a:lnTo>
                  <a:lnTo>
                    <a:pt x="2338149" y="796428"/>
                  </a:lnTo>
                  <a:lnTo>
                    <a:pt x="2678443" y="625824"/>
                  </a:lnTo>
                  <a:lnTo>
                    <a:pt x="3007760" y="417944"/>
                  </a:lnTo>
                  <a:lnTo>
                    <a:pt x="3348054" y="233023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267237"/>
              <a:ext cx="1668538" cy="889794"/>
            </a:xfrm>
            <a:custGeom>
              <a:avLst/>
              <a:pathLst>
                <a:path w="1668538" h="889794">
                  <a:moveTo>
                    <a:pt x="0" y="889794"/>
                  </a:moveTo>
                  <a:lnTo>
                    <a:pt x="340294" y="699072"/>
                  </a:lnTo>
                  <a:lnTo>
                    <a:pt x="658633" y="545148"/>
                  </a:lnTo>
                  <a:lnTo>
                    <a:pt x="998927" y="367992"/>
                  </a:lnTo>
                  <a:lnTo>
                    <a:pt x="1328244" y="188101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0182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11532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52726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1942666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745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159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5728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19863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44,21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-51,81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-164,52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-81,77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2.969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16.696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16.832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-80,72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-136,45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3223992"/>
              <a:ext cx="1640569" cy="924603"/>
            </a:xfrm>
            <a:custGeom>
              <a:avLst/>
              <a:pathLst>
                <a:path w="1640569" h="924603">
                  <a:moveTo>
                    <a:pt x="0" y="924603"/>
                  </a:moveTo>
                  <a:lnTo>
                    <a:pt x="334589" y="755737"/>
                  </a:lnTo>
                  <a:lnTo>
                    <a:pt x="647593" y="588959"/>
                  </a:lnTo>
                  <a:lnTo>
                    <a:pt x="982183" y="391650"/>
                  </a:lnTo>
                  <a:lnTo>
                    <a:pt x="1305979" y="198516"/>
                  </a:lnTo>
                  <a:lnTo>
                    <a:pt x="164056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00000"/>
                <a:gridCol w="72000"/>
                <a:gridCol w="684000"/>
                <a:gridCol w="90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147,78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30,95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184,53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-210,82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-27,98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216,73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436,69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622561" y="1683880"/>
              <a:ext cx="112435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622561" y="3100250"/>
              <a:ext cx="50961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622561" y="4162528"/>
              <a:ext cx="30315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622561" y="3808435"/>
              <a:ext cx="36257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622561" y="2392065"/>
              <a:ext cx="67757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333039" y="5224805"/>
              <a:ext cx="289521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622561" y="3454343"/>
              <a:ext cx="41311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622561" y="2037973"/>
              <a:ext cx="109705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622561" y="4516620"/>
              <a:ext cx="23835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397147" y="4870713"/>
              <a:ext cx="225413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622561" y="2746158"/>
              <a:ext cx="56226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1504900" y="1771901"/>
              <a:ext cx="312710" cy="142641"/>
            </a:xfrm>
            <a:custGeom>
              <a:avLst/>
              <a:pathLst>
                <a:path w="312710" h="142641">
                  <a:moveTo>
                    <a:pt x="19512" y="142641"/>
                  </a:moveTo>
                  <a:lnTo>
                    <a:pt x="312710" y="142641"/>
                  </a:lnTo>
                  <a:lnTo>
                    <a:pt x="312710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1537421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38,06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890156" y="318827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922678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17,25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683700" y="425054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716222" y="4267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10,26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743115" y="389645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0775636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12,27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1058115" y="248008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1090636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22,94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262346" y="5312826"/>
              <a:ext cx="300615" cy="142641"/>
            </a:xfrm>
            <a:custGeom>
              <a:avLst/>
              <a:pathLst>
                <a:path w="300615" h="142641">
                  <a:moveTo>
                    <a:pt x="7998" y="142641"/>
                  </a:moveTo>
                  <a:lnTo>
                    <a:pt x="281102" y="142641"/>
                  </a:lnTo>
                  <a:lnTo>
                    <a:pt x="280316" y="142625"/>
                  </a:lnTo>
                  <a:lnTo>
                    <a:pt x="283454" y="142499"/>
                  </a:lnTo>
                  <a:lnTo>
                    <a:pt x="286531" y="141871"/>
                  </a:lnTo>
                  <a:lnTo>
                    <a:pt x="289467" y="140757"/>
                  </a:lnTo>
                  <a:lnTo>
                    <a:pt x="292187" y="139187"/>
                  </a:lnTo>
                  <a:lnTo>
                    <a:pt x="294619" y="137201"/>
                  </a:lnTo>
                  <a:lnTo>
                    <a:pt x="296702" y="134850"/>
                  </a:lnTo>
                  <a:lnTo>
                    <a:pt x="298380" y="132196"/>
                  </a:lnTo>
                  <a:lnTo>
                    <a:pt x="299611" y="129307"/>
                  </a:lnTo>
                  <a:lnTo>
                    <a:pt x="300362" y="126258"/>
                  </a:lnTo>
                  <a:lnTo>
                    <a:pt x="300615" y="123128"/>
                  </a:lnTo>
                  <a:lnTo>
                    <a:pt x="300615" y="19512"/>
                  </a:lnTo>
                  <a:lnTo>
                    <a:pt x="300362" y="16382"/>
                  </a:lnTo>
                  <a:lnTo>
                    <a:pt x="299611" y="13333"/>
                  </a:lnTo>
                  <a:lnTo>
                    <a:pt x="298380" y="10444"/>
                  </a:lnTo>
                  <a:lnTo>
                    <a:pt x="296702" y="7790"/>
                  </a:lnTo>
                  <a:lnTo>
                    <a:pt x="294619" y="5440"/>
                  </a:lnTo>
                  <a:lnTo>
                    <a:pt x="292187" y="3454"/>
                  </a:lnTo>
                  <a:lnTo>
                    <a:pt x="289467" y="1883"/>
                  </a:lnTo>
                  <a:lnTo>
                    <a:pt x="286531" y="770"/>
                  </a:lnTo>
                  <a:lnTo>
                    <a:pt x="283454" y="142"/>
                  </a:lnTo>
                  <a:lnTo>
                    <a:pt x="281102" y="0"/>
                  </a:lnTo>
                  <a:lnTo>
                    <a:pt x="7998" y="0"/>
                  </a:lnTo>
                  <a:lnTo>
                    <a:pt x="10350" y="142"/>
                  </a:lnTo>
                  <a:lnTo>
                    <a:pt x="7212" y="15"/>
                  </a:lnTo>
                  <a:lnTo>
                    <a:pt x="4095" y="394"/>
                  </a:lnTo>
                  <a:lnTo>
                    <a:pt x="1078" y="1268"/>
                  </a:lnTo>
                  <a:lnTo>
                    <a:pt x="0" y="1779"/>
                  </a:lnTo>
                  <a:lnTo>
                    <a:pt x="0" y="140861"/>
                  </a:lnTo>
                  <a:lnTo>
                    <a:pt x="1078" y="141373"/>
                  </a:lnTo>
                  <a:lnTo>
                    <a:pt x="4095" y="142247"/>
                  </a:lnTo>
                  <a:lnTo>
                    <a:pt x="7212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0283352" y="5329680"/>
              <a:ext cx="2470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-9,80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793655" y="354236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826177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13,98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1477598" y="212599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1510119" y="214284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37,13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649040" y="4604641"/>
              <a:ext cx="276030" cy="142641"/>
            </a:xfrm>
            <a:custGeom>
              <a:avLst/>
              <a:pathLst>
                <a:path w="276030" h="142641">
                  <a:moveTo>
                    <a:pt x="19512" y="142641"/>
                  </a:moveTo>
                  <a:lnTo>
                    <a:pt x="256517" y="142641"/>
                  </a:lnTo>
                  <a:lnTo>
                    <a:pt x="255731" y="142625"/>
                  </a:lnTo>
                  <a:lnTo>
                    <a:pt x="258869" y="142499"/>
                  </a:lnTo>
                  <a:lnTo>
                    <a:pt x="261946" y="141871"/>
                  </a:lnTo>
                  <a:lnTo>
                    <a:pt x="264882" y="140757"/>
                  </a:lnTo>
                  <a:lnTo>
                    <a:pt x="267602" y="139187"/>
                  </a:lnTo>
                  <a:lnTo>
                    <a:pt x="270034" y="137201"/>
                  </a:lnTo>
                  <a:lnTo>
                    <a:pt x="272117" y="134850"/>
                  </a:lnTo>
                  <a:lnTo>
                    <a:pt x="273795" y="132196"/>
                  </a:lnTo>
                  <a:lnTo>
                    <a:pt x="275026" y="129307"/>
                  </a:lnTo>
                  <a:lnTo>
                    <a:pt x="275777" y="126258"/>
                  </a:lnTo>
                  <a:lnTo>
                    <a:pt x="276030" y="123128"/>
                  </a:lnTo>
                  <a:lnTo>
                    <a:pt x="276030" y="19512"/>
                  </a:lnTo>
                  <a:lnTo>
                    <a:pt x="275777" y="16382"/>
                  </a:lnTo>
                  <a:lnTo>
                    <a:pt x="275026" y="13333"/>
                  </a:lnTo>
                  <a:lnTo>
                    <a:pt x="273795" y="10444"/>
                  </a:lnTo>
                  <a:lnTo>
                    <a:pt x="272117" y="7790"/>
                  </a:lnTo>
                  <a:lnTo>
                    <a:pt x="270034" y="5440"/>
                  </a:lnTo>
                  <a:lnTo>
                    <a:pt x="267602" y="3454"/>
                  </a:lnTo>
                  <a:lnTo>
                    <a:pt x="264882" y="1883"/>
                  </a:lnTo>
                  <a:lnTo>
                    <a:pt x="261946" y="770"/>
                  </a:lnTo>
                  <a:lnTo>
                    <a:pt x="258869" y="142"/>
                  </a:lnTo>
                  <a:lnTo>
                    <a:pt x="25651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681561" y="462149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8,07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314939" y="4958734"/>
              <a:ext cx="312130" cy="142641"/>
            </a:xfrm>
            <a:custGeom>
              <a:avLst/>
              <a:pathLst>
                <a:path w="312130" h="142641">
                  <a:moveTo>
                    <a:pt x="19512" y="142641"/>
                  </a:moveTo>
                  <a:lnTo>
                    <a:pt x="292617" y="142641"/>
                  </a:lnTo>
                  <a:lnTo>
                    <a:pt x="291831" y="142625"/>
                  </a:lnTo>
                  <a:lnTo>
                    <a:pt x="294969" y="142499"/>
                  </a:lnTo>
                  <a:lnTo>
                    <a:pt x="298046" y="141871"/>
                  </a:lnTo>
                  <a:lnTo>
                    <a:pt x="300982" y="140757"/>
                  </a:lnTo>
                  <a:lnTo>
                    <a:pt x="303701" y="139187"/>
                  </a:lnTo>
                  <a:lnTo>
                    <a:pt x="306134" y="137201"/>
                  </a:lnTo>
                  <a:lnTo>
                    <a:pt x="308216" y="134850"/>
                  </a:lnTo>
                  <a:lnTo>
                    <a:pt x="309895" y="132196"/>
                  </a:lnTo>
                  <a:lnTo>
                    <a:pt x="311125" y="129307"/>
                  </a:lnTo>
                  <a:lnTo>
                    <a:pt x="311877" y="126258"/>
                  </a:lnTo>
                  <a:lnTo>
                    <a:pt x="312130" y="123128"/>
                  </a:lnTo>
                  <a:lnTo>
                    <a:pt x="312130" y="19512"/>
                  </a:lnTo>
                  <a:lnTo>
                    <a:pt x="311877" y="16382"/>
                  </a:lnTo>
                  <a:lnTo>
                    <a:pt x="311125" y="13333"/>
                  </a:lnTo>
                  <a:lnTo>
                    <a:pt x="309895" y="10444"/>
                  </a:lnTo>
                  <a:lnTo>
                    <a:pt x="308216" y="7790"/>
                  </a:lnTo>
                  <a:lnTo>
                    <a:pt x="306134" y="5440"/>
                  </a:lnTo>
                  <a:lnTo>
                    <a:pt x="303701" y="3454"/>
                  </a:lnTo>
                  <a:lnTo>
                    <a:pt x="300982" y="1883"/>
                  </a:lnTo>
                  <a:lnTo>
                    <a:pt x="298046" y="770"/>
                  </a:lnTo>
                  <a:lnTo>
                    <a:pt x="294969" y="142"/>
                  </a:lnTo>
                  <a:lnTo>
                    <a:pt x="29261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347460" y="4975587"/>
              <a:ext cx="2470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-7,63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942807" y="283417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975328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19,03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836931" y="5336581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80892" y="4965790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110390" y="4613764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8433974" y="4274304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230442" y="3920211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734308" y="3566119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9542401" y="3197394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10007725" y="2873578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9364705" y="2503842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830282" y="2164255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580690" y="1795657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32713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62256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0917987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213413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508839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6"/>
            <p:cNvSpPr/>
            <p:nvPr/>
          </p:nvSpPr>
          <p:spPr>
            <a:xfrm>
              <a:off x="11804265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77"/>
            <p:cNvSpPr/>
            <p:nvPr/>
          </p:nvSpPr>
          <p:spPr>
            <a:xfrm>
              <a:off x="10264726" y="5657925"/>
              <a:ext cx="12481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0598546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869957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165384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1460810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tx82"/>
            <p:cNvSpPr/>
            <p:nvPr/>
          </p:nvSpPr>
          <p:spPr>
            <a:xfrm>
              <a:off x="11756236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90" name="tx84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923848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2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2565523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1942620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080" y="1681954"/>
              <a:ext cx="4437495" cy="1387235"/>
            </a:xfrm>
            <a:custGeom>
              <a:avLst/>
              <a:pathLst>
                <a:path w="4437495" h="1387235">
                  <a:moveTo>
                    <a:pt x="0" y="1387235"/>
                  </a:moveTo>
                  <a:lnTo>
                    <a:pt x="410633" y="1274808"/>
                  </a:lnTo>
                  <a:lnTo>
                    <a:pt x="794775" y="1166876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3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080" y="2348903"/>
              <a:ext cx="2013430" cy="701563"/>
            </a:xfrm>
            <a:custGeom>
              <a:avLst/>
              <a:pathLst>
                <a:path w="2013430" h="701563">
                  <a:moveTo>
                    <a:pt x="0" y="701563"/>
                  </a:moveTo>
                  <a:lnTo>
                    <a:pt x="410633" y="571887"/>
                  </a:lnTo>
                  <a:lnTo>
                    <a:pt x="794775" y="447443"/>
                  </a:lnTo>
                  <a:lnTo>
                    <a:pt x="1205409" y="297740"/>
                  </a:lnTo>
                  <a:lnTo>
                    <a:pt x="1602796" y="152753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080" y="1450825"/>
              <a:ext cx="4437495" cy="1599618"/>
            </a:xfrm>
            <a:custGeom>
              <a:avLst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04643" y="25200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971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6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9411" y="194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1671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114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95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753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55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57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3539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22580" y="2676692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22580" y="2170476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22580" y="1664259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55728" y="1531019"/>
              <a:ext cx="4662973" cy="1538170"/>
            </a:xfrm>
            <a:custGeom>
              <a:avLst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55728" y="2565917"/>
              <a:ext cx="2115737" cy="430665"/>
            </a:xfrm>
            <a:custGeom>
              <a:avLst/>
              <a:pathLst>
                <a:path w="2115737" h="430665">
                  <a:moveTo>
                    <a:pt x="0" y="430665"/>
                  </a:moveTo>
                  <a:lnTo>
                    <a:pt x="431499" y="339456"/>
                  </a:lnTo>
                  <a:lnTo>
                    <a:pt x="835159" y="253785"/>
                  </a:lnTo>
                  <a:lnTo>
                    <a:pt x="1266658" y="164284"/>
                  </a:lnTo>
                  <a:lnTo>
                    <a:pt x="1684238" y="80146"/>
                  </a:lnTo>
                  <a:lnTo>
                    <a:pt x="211573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55728" y="1450825"/>
              <a:ext cx="4662973" cy="1545757"/>
            </a:xfrm>
            <a:custGeom>
              <a:avLst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10824" y="26326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1264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61871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7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7785" y="2170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7785" y="1664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7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223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7146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2054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962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70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5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90123" y="53381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90123" y="4994705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90123" y="465129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90123" y="430788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90123" y="396448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407184" y="3968988"/>
              <a:ext cx="4341206" cy="1618364"/>
            </a:xfrm>
            <a:custGeom>
              <a:avLst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407184" y="5007194"/>
              <a:ext cx="1969741" cy="572664"/>
            </a:xfrm>
            <a:custGeom>
              <a:avLst/>
              <a:pathLst>
                <a:path w="1969741" h="572664">
                  <a:moveTo>
                    <a:pt x="0" y="572664"/>
                  </a:moveTo>
                  <a:lnTo>
                    <a:pt x="401723" y="470758"/>
                  </a:lnTo>
                  <a:lnTo>
                    <a:pt x="777529" y="359887"/>
                  </a:lnTo>
                  <a:lnTo>
                    <a:pt x="1179253" y="251980"/>
                  </a:lnTo>
                  <a:lnTo>
                    <a:pt x="1568017" y="127021"/>
                  </a:lnTo>
                  <a:lnTo>
                    <a:pt x="196974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407184" y="3983775"/>
              <a:ext cx="4341206" cy="1596083"/>
            </a:xfrm>
            <a:custGeom>
              <a:avLst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22514" y="529263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949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6058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6240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91899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338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55329" y="499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55329" y="465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55329" y="430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55329" y="396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8089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8643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7692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741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79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83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27587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84886" y="5587380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84886" y="5169307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84886" y="4751234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84886" y="4333162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84886" y="3915089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10657" y="3968988"/>
              <a:ext cx="4515422" cy="1618364"/>
            </a:xfrm>
            <a:custGeom>
              <a:avLst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710657" y="4696724"/>
              <a:ext cx="2048788" cy="825916"/>
            </a:xfrm>
            <a:custGeom>
              <a:avLst/>
              <a:pathLst>
                <a:path w="2048788" h="825916">
                  <a:moveTo>
                    <a:pt x="0" y="825916"/>
                  </a:moveTo>
                  <a:lnTo>
                    <a:pt x="417845" y="757805"/>
                  </a:lnTo>
                  <a:lnTo>
                    <a:pt x="808732" y="595518"/>
                  </a:lnTo>
                  <a:lnTo>
                    <a:pt x="1226577" y="379813"/>
                  </a:lnTo>
                  <a:lnTo>
                    <a:pt x="1630943" y="151011"/>
                  </a:lnTo>
                  <a:lnTo>
                    <a:pt x="204878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710657" y="4204387"/>
              <a:ext cx="4515422" cy="1318253"/>
            </a:xfrm>
            <a:custGeom>
              <a:avLst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54449" y="55418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12382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70575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8768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71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87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50091" y="516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50091" y="4751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50091" y="43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50091" y="3915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285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3723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944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816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38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607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4718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26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5" name="tx130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13593" y="2657981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13593" y="216080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13593" y="1663619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9049" y="1683182"/>
              <a:ext cx="1509106" cy="1386007"/>
            </a:xfrm>
            <a:custGeom>
              <a:avLst/>
              <a:pathLst>
                <a:path w="1509106" h="1386007">
                  <a:moveTo>
                    <a:pt x="0" y="1386007"/>
                  </a:moveTo>
                  <a:lnTo>
                    <a:pt x="139648" y="1292877"/>
                  </a:lnTo>
                  <a:lnTo>
                    <a:pt x="270287" y="1198463"/>
                  </a:lnTo>
                  <a:lnTo>
                    <a:pt x="409936" y="1093629"/>
                  </a:lnTo>
                  <a:lnTo>
                    <a:pt x="545080" y="972532"/>
                  </a:lnTo>
                  <a:lnTo>
                    <a:pt x="684728" y="841662"/>
                  </a:lnTo>
                  <a:lnTo>
                    <a:pt x="819872" y="718025"/>
                  </a:lnTo>
                  <a:lnTo>
                    <a:pt x="959521" y="571067"/>
                  </a:lnTo>
                  <a:lnTo>
                    <a:pt x="1099170" y="416409"/>
                  </a:lnTo>
                  <a:lnTo>
                    <a:pt x="1234314" y="268507"/>
                  </a:lnTo>
                  <a:lnTo>
                    <a:pt x="1373962" y="131947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9049" y="2284954"/>
              <a:ext cx="684728" cy="742656"/>
            </a:xfrm>
            <a:custGeom>
              <a:avLst/>
              <a:pathLst>
                <a:path w="684728" h="742656">
                  <a:moveTo>
                    <a:pt x="0" y="742656"/>
                  </a:moveTo>
                  <a:lnTo>
                    <a:pt x="139648" y="607320"/>
                  </a:lnTo>
                  <a:lnTo>
                    <a:pt x="270287" y="463976"/>
                  </a:lnTo>
                  <a:lnTo>
                    <a:pt x="409936" y="307257"/>
                  </a:lnTo>
                  <a:lnTo>
                    <a:pt x="545080" y="162540"/>
                  </a:lnTo>
                  <a:lnTo>
                    <a:pt x="68472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089049" y="1450825"/>
              <a:ext cx="1509106" cy="1577081"/>
            </a:xfrm>
            <a:custGeom>
              <a:avLst/>
              <a:pathLst>
                <a:path w="1509106" h="1577081">
                  <a:moveTo>
                    <a:pt x="0" y="1577081"/>
                  </a:moveTo>
                  <a:lnTo>
                    <a:pt x="139648" y="1441828"/>
                  </a:lnTo>
                  <a:lnTo>
                    <a:pt x="270287" y="1302237"/>
                  </a:lnTo>
                  <a:lnTo>
                    <a:pt x="409936" y="1162162"/>
                  </a:lnTo>
                  <a:lnTo>
                    <a:pt x="545080" y="1016245"/>
                  </a:lnTo>
                  <a:lnTo>
                    <a:pt x="684728" y="870864"/>
                  </a:lnTo>
                  <a:lnTo>
                    <a:pt x="819872" y="723091"/>
                  </a:lnTo>
                  <a:lnTo>
                    <a:pt x="959521" y="572095"/>
                  </a:lnTo>
                  <a:lnTo>
                    <a:pt x="1099170" y="421320"/>
                  </a:lnTo>
                  <a:lnTo>
                    <a:pt x="1234314" y="276234"/>
                  </a:lnTo>
                  <a:lnTo>
                    <a:pt x="1373962" y="138362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801837" y="26139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01837" y="211716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01837" y="1618138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978799" y="2657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8799" y="216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978799" y="1663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22869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49898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7377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04857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32336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5981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114737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41087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69242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946861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23862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499869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801260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188163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30740" y="28816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30740" y="2556045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30740" y="223041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30740" y="1904792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030740" y="157916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14259" y="1568645"/>
              <a:ext cx="1670391" cy="1500544"/>
            </a:xfrm>
            <a:custGeom>
              <a:avLst/>
              <a:pathLst>
                <a:path w="1670391" h="1500544">
                  <a:moveTo>
                    <a:pt x="0" y="1500544"/>
                  </a:moveTo>
                  <a:lnTo>
                    <a:pt x="154573" y="1371412"/>
                  </a:lnTo>
                  <a:lnTo>
                    <a:pt x="299174" y="1250488"/>
                  </a:lnTo>
                  <a:lnTo>
                    <a:pt x="453748" y="1107231"/>
                  </a:lnTo>
                  <a:lnTo>
                    <a:pt x="603335" y="985588"/>
                  </a:lnTo>
                  <a:lnTo>
                    <a:pt x="757909" y="854784"/>
                  </a:lnTo>
                  <a:lnTo>
                    <a:pt x="907496" y="717587"/>
                  </a:lnTo>
                  <a:lnTo>
                    <a:pt x="1062069" y="583351"/>
                  </a:lnTo>
                  <a:lnTo>
                    <a:pt x="1216643" y="436853"/>
                  </a:lnTo>
                  <a:lnTo>
                    <a:pt x="1366230" y="285746"/>
                  </a:lnTo>
                  <a:lnTo>
                    <a:pt x="1520804" y="143535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114259" y="2342992"/>
              <a:ext cx="757909" cy="721723"/>
            </a:xfrm>
            <a:custGeom>
              <a:avLst/>
              <a:pathLst>
                <a:path w="757909" h="721723">
                  <a:moveTo>
                    <a:pt x="0" y="721723"/>
                  </a:moveTo>
                  <a:lnTo>
                    <a:pt x="154573" y="588866"/>
                  </a:lnTo>
                  <a:lnTo>
                    <a:pt x="299174" y="461668"/>
                  </a:lnTo>
                  <a:lnTo>
                    <a:pt x="453748" y="306952"/>
                  </a:lnTo>
                  <a:lnTo>
                    <a:pt x="603335" y="154039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114259" y="1450825"/>
              <a:ext cx="1670391" cy="1611144"/>
            </a:xfrm>
            <a:custGeom>
              <a:avLst/>
              <a:pathLst>
                <a:path w="1670391" h="1611144">
                  <a:moveTo>
                    <a:pt x="0" y="1611144"/>
                  </a:moveTo>
                  <a:lnTo>
                    <a:pt x="154573" y="1476501"/>
                  </a:lnTo>
                  <a:lnTo>
                    <a:pt x="299174" y="1340094"/>
                  </a:lnTo>
                  <a:lnTo>
                    <a:pt x="453748" y="1193853"/>
                  </a:lnTo>
                  <a:lnTo>
                    <a:pt x="603335" y="1057215"/>
                  </a:lnTo>
                  <a:lnTo>
                    <a:pt x="757909" y="913254"/>
                  </a:lnTo>
                  <a:lnTo>
                    <a:pt x="907496" y="766154"/>
                  </a:lnTo>
                  <a:lnTo>
                    <a:pt x="1062069" y="618278"/>
                  </a:lnTo>
                  <a:lnTo>
                    <a:pt x="1216643" y="466459"/>
                  </a:lnTo>
                  <a:lnTo>
                    <a:pt x="1366230" y="313046"/>
                  </a:lnTo>
                  <a:lnTo>
                    <a:pt x="1520804" y="157887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818984" y="283767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8984" y="25120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8984" y="218487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818984" y="1861156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818984" y="1534041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995945" y="2881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95945" y="25560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95945" y="2230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995945" y="1904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995945" y="1579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26883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56800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721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7632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8049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8465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18751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7990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908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7462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9574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8636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90711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82261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25300" y="282156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25300" y="241714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25300" y="201271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25300" y="160829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08819" y="1546202"/>
              <a:ext cx="1670391" cy="1522987"/>
            </a:xfrm>
            <a:custGeom>
              <a:avLst/>
              <a:pathLst>
                <a:path w="1670391" h="1522987">
                  <a:moveTo>
                    <a:pt x="0" y="1522987"/>
                  </a:moveTo>
                  <a:lnTo>
                    <a:pt x="154573" y="1381985"/>
                  </a:lnTo>
                  <a:lnTo>
                    <a:pt x="299174" y="1253891"/>
                  </a:lnTo>
                  <a:lnTo>
                    <a:pt x="453748" y="1124091"/>
                  </a:lnTo>
                  <a:lnTo>
                    <a:pt x="603335" y="979459"/>
                  </a:lnTo>
                  <a:lnTo>
                    <a:pt x="757909" y="842208"/>
                  </a:lnTo>
                  <a:lnTo>
                    <a:pt x="907496" y="705442"/>
                  </a:lnTo>
                  <a:lnTo>
                    <a:pt x="1062069" y="561096"/>
                  </a:lnTo>
                  <a:lnTo>
                    <a:pt x="1216643" y="419891"/>
                  </a:lnTo>
                  <a:lnTo>
                    <a:pt x="1366230" y="285737"/>
                  </a:lnTo>
                  <a:lnTo>
                    <a:pt x="1520804" y="149273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08819" y="2285615"/>
              <a:ext cx="757909" cy="763850"/>
            </a:xfrm>
            <a:custGeom>
              <a:avLst/>
              <a:pathLst>
                <a:path w="757909" h="763850">
                  <a:moveTo>
                    <a:pt x="0" y="763850"/>
                  </a:moveTo>
                  <a:lnTo>
                    <a:pt x="154573" y="622655"/>
                  </a:lnTo>
                  <a:lnTo>
                    <a:pt x="299174" y="497111"/>
                  </a:lnTo>
                  <a:lnTo>
                    <a:pt x="453748" y="331752"/>
                  </a:lnTo>
                  <a:lnTo>
                    <a:pt x="603335" y="165214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08819" y="1450825"/>
              <a:ext cx="1670391" cy="1597662"/>
            </a:xfrm>
            <a:custGeom>
              <a:avLst/>
              <a:pathLst>
                <a:path w="1670391" h="1597662">
                  <a:moveTo>
                    <a:pt x="0" y="1597662"/>
                  </a:moveTo>
                  <a:lnTo>
                    <a:pt x="154573" y="1454813"/>
                  </a:lnTo>
                  <a:lnTo>
                    <a:pt x="299174" y="1322233"/>
                  </a:lnTo>
                  <a:lnTo>
                    <a:pt x="453748" y="1190251"/>
                  </a:lnTo>
                  <a:lnTo>
                    <a:pt x="603335" y="1053529"/>
                  </a:lnTo>
                  <a:lnTo>
                    <a:pt x="757909" y="909417"/>
                  </a:lnTo>
                  <a:lnTo>
                    <a:pt x="907496" y="767486"/>
                  </a:lnTo>
                  <a:lnTo>
                    <a:pt x="1062069" y="612479"/>
                  </a:lnTo>
                  <a:lnTo>
                    <a:pt x="1216643" y="463948"/>
                  </a:lnTo>
                  <a:lnTo>
                    <a:pt x="1366230" y="316396"/>
                  </a:lnTo>
                  <a:lnTo>
                    <a:pt x="1520804" y="163005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13544" y="277757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13544" y="23731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13544" y="196717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13544" y="1564658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190505" y="282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190505" y="2417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190505" y="2012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190505" y="16082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6339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76256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0667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3708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7505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9792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38207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67446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59853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26918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59030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688092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016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646051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82166" y="287439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82166" y="2551411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582166" y="222842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582166" y="190544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582166" y="158245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658308" y="1509356"/>
              <a:ext cx="1522840" cy="1559833"/>
            </a:xfrm>
            <a:custGeom>
              <a:avLst/>
              <a:pathLst>
                <a:path w="1522840" h="1559833">
                  <a:moveTo>
                    <a:pt x="0" y="1559833"/>
                  </a:moveTo>
                  <a:lnTo>
                    <a:pt x="140919" y="1425162"/>
                  </a:lnTo>
                  <a:lnTo>
                    <a:pt x="272747" y="1309650"/>
                  </a:lnTo>
                  <a:lnTo>
                    <a:pt x="413667" y="1163292"/>
                  </a:lnTo>
                  <a:lnTo>
                    <a:pt x="550040" y="1026329"/>
                  </a:lnTo>
                  <a:lnTo>
                    <a:pt x="690960" y="893731"/>
                  </a:lnTo>
                  <a:lnTo>
                    <a:pt x="827334" y="746655"/>
                  </a:lnTo>
                  <a:lnTo>
                    <a:pt x="968253" y="604419"/>
                  </a:lnTo>
                  <a:lnTo>
                    <a:pt x="1109173" y="449290"/>
                  </a:lnTo>
                  <a:lnTo>
                    <a:pt x="1245547" y="296765"/>
                  </a:lnTo>
                  <a:lnTo>
                    <a:pt x="1386466" y="16168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658308" y="2266071"/>
              <a:ext cx="690960" cy="782471"/>
            </a:xfrm>
            <a:custGeom>
              <a:avLst/>
              <a:pathLst>
                <a:path w="690960" h="782471">
                  <a:moveTo>
                    <a:pt x="0" y="782471"/>
                  </a:moveTo>
                  <a:lnTo>
                    <a:pt x="140919" y="646066"/>
                  </a:lnTo>
                  <a:lnTo>
                    <a:pt x="272747" y="502724"/>
                  </a:lnTo>
                  <a:lnTo>
                    <a:pt x="413667" y="348924"/>
                  </a:lnTo>
                  <a:lnTo>
                    <a:pt x="550040" y="165518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658308" y="1450825"/>
              <a:ext cx="1522840" cy="1597492"/>
            </a:xfrm>
            <a:custGeom>
              <a:avLst/>
              <a:pathLst>
                <a:path w="1522840" h="1597492">
                  <a:moveTo>
                    <a:pt x="0" y="1597492"/>
                  </a:moveTo>
                  <a:lnTo>
                    <a:pt x="140919" y="1460595"/>
                  </a:lnTo>
                  <a:lnTo>
                    <a:pt x="272747" y="1324752"/>
                  </a:lnTo>
                  <a:lnTo>
                    <a:pt x="413667" y="1176314"/>
                  </a:lnTo>
                  <a:lnTo>
                    <a:pt x="550040" y="1039010"/>
                  </a:lnTo>
                  <a:lnTo>
                    <a:pt x="690960" y="891719"/>
                  </a:lnTo>
                  <a:lnTo>
                    <a:pt x="827334" y="742620"/>
                  </a:lnTo>
                  <a:lnTo>
                    <a:pt x="968253" y="595510"/>
                  </a:lnTo>
                  <a:lnTo>
                    <a:pt x="1109173" y="443890"/>
                  </a:lnTo>
                  <a:lnTo>
                    <a:pt x="1245547" y="294912"/>
                  </a:lnTo>
                  <a:lnTo>
                    <a:pt x="1386466" y="15023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214557" y="28289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214557" y="25059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214557" y="218288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214557" y="185995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214557" y="153697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47371" y="2874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47371" y="2551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47371" y="2228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47371" y="1905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47371" y="1582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799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07197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3492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62656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89038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18114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17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798386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2679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52485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81911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08286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3773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723748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776726" y="273177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776726" y="231003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776726" y="1888288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76726" y="146654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852868" y="2017609"/>
              <a:ext cx="1522840" cy="1051580"/>
            </a:xfrm>
            <a:custGeom>
              <a:avLst/>
              <a:pathLst>
                <a:path w="1522840" h="1051580">
                  <a:moveTo>
                    <a:pt x="0" y="1051580"/>
                  </a:moveTo>
                  <a:lnTo>
                    <a:pt x="140919" y="966032"/>
                  </a:lnTo>
                  <a:lnTo>
                    <a:pt x="272747" y="885084"/>
                  </a:lnTo>
                  <a:lnTo>
                    <a:pt x="413667" y="784928"/>
                  </a:lnTo>
                  <a:lnTo>
                    <a:pt x="550040" y="680102"/>
                  </a:lnTo>
                  <a:lnTo>
                    <a:pt x="690960" y="597035"/>
                  </a:lnTo>
                  <a:lnTo>
                    <a:pt x="827334" y="513745"/>
                  </a:lnTo>
                  <a:lnTo>
                    <a:pt x="968253" y="430824"/>
                  </a:lnTo>
                  <a:lnTo>
                    <a:pt x="1109173" y="331847"/>
                  </a:lnTo>
                  <a:lnTo>
                    <a:pt x="1245547" y="231538"/>
                  </a:lnTo>
                  <a:lnTo>
                    <a:pt x="1386466" y="11990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9852868" y="2491052"/>
              <a:ext cx="690960" cy="553864"/>
            </a:xfrm>
            <a:custGeom>
              <a:avLst/>
              <a:pathLst>
                <a:path w="690960" h="553864">
                  <a:moveTo>
                    <a:pt x="0" y="553864"/>
                  </a:moveTo>
                  <a:lnTo>
                    <a:pt x="140919" y="446590"/>
                  </a:lnTo>
                  <a:lnTo>
                    <a:pt x="272747" y="365184"/>
                  </a:lnTo>
                  <a:lnTo>
                    <a:pt x="413667" y="256981"/>
                  </a:lnTo>
                  <a:lnTo>
                    <a:pt x="550040" y="136650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9852868" y="1450825"/>
              <a:ext cx="1522840" cy="1562353"/>
            </a:xfrm>
            <a:custGeom>
              <a:avLst/>
              <a:pathLst>
                <a:path w="1522840" h="1562353">
                  <a:moveTo>
                    <a:pt x="0" y="1562353"/>
                  </a:moveTo>
                  <a:lnTo>
                    <a:pt x="140919" y="1425212"/>
                  </a:lnTo>
                  <a:lnTo>
                    <a:pt x="272747" y="1287360"/>
                  </a:lnTo>
                  <a:lnTo>
                    <a:pt x="413667" y="1147466"/>
                  </a:lnTo>
                  <a:lnTo>
                    <a:pt x="550040" y="1005536"/>
                  </a:lnTo>
                  <a:lnTo>
                    <a:pt x="690960" y="862399"/>
                  </a:lnTo>
                  <a:lnTo>
                    <a:pt x="827334" y="722487"/>
                  </a:lnTo>
                  <a:lnTo>
                    <a:pt x="968253" y="582236"/>
                  </a:lnTo>
                  <a:lnTo>
                    <a:pt x="1109173" y="443273"/>
                  </a:lnTo>
                  <a:lnTo>
                    <a:pt x="1245547" y="300156"/>
                  </a:lnTo>
                  <a:lnTo>
                    <a:pt x="1386466" y="151377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409117" y="26862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463290" y="226454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463290" y="184280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463290" y="142106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741931" y="273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741931" y="2310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41931" y="188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741931" y="1466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99937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26653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5438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82112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09841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37570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991246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17842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4624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071941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01367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27742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57194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9730160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1175899" y="5656807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1175899" y="5056772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1175899" y="4456738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1243977" y="3968988"/>
              <a:ext cx="1361555" cy="1553661"/>
            </a:xfrm>
            <a:custGeom>
              <a:avLst/>
              <a:pathLst>
                <a:path w="1361555" h="1553661">
                  <a:moveTo>
                    <a:pt x="0" y="1553661"/>
                  </a:moveTo>
                  <a:lnTo>
                    <a:pt x="125994" y="1414851"/>
                  </a:lnTo>
                  <a:lnTo>
                    <a:pt x="243860" y="1281632"/>
                  </a:lnTo>
                  <a:lnTo>
                    <a:pt x="369855" y="1153539"/>
                  </a:lnTo>
                  <a:lnTo>
                    <a:pt x="491785" y="1010583"/>
                  </a:lnTo>
                  <a:lnTo>
                    <a:pt x="617780" y="860479"/>
                  </a:lnTo>
                  <a:lnTo>
                    <a:pt x="739710" y="697401"/>
                  </a:lnTo>
                  <a:lnTo>
                    <a:pt x="865705" y="525903"/>
                  </a:lnTo>
                  <a:lnTo>
                    <a:pt x="991700" y="377003"/>
                  </a:lnTo>
                  <a:lnTo>
                    <a:pt x="1113630" y="237508"/>
                  </a:lnTo>
                  <a:lnTo>
                    <a:pt x="1239625" y="113727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243977" y="4910548"/>
              <a:ext cx="617780" cy="620093"/>
            </a:xfrm>
            <a:custGeom>
              <a:avLst/>
              <a:pathLst>
                <a:path w="617780" h="620093">
                  <a:moveTo>
                    <a:pt x="0" y="620093"/>
                  </a:moveTo>
                  <a:lnTo>
                    <a:pt x="125994" y="500519"/>
                  </a:lnTo>
                  <a:lnTo>
                    <a:pt x="243860" y="398708"/>
                  </a:lnTo>
                  <a:lnTo>
                    <a:pt x="369855" y="290647"/>
                  </a:lnTo>
                  <a:lnTo>
                    <a:pt x="491785" y="146995"/>
                  </a:lnTo>
                  <a:lnTo>
                    <a:pt x="61778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1243977" y="4764710"/>
              <a:ext cx="1361555" cy="822642"/>
            </a:xfrm>
            <a:custGeom>
              <a:avLst/>
              <a:pathLst>
                <a:path w="1361555" h="822642">
                  <a:moveTo>
                    <a:pt x="0" y="822642"/>
                  </a:moveTo>
                  <a:lnTo>
                    <a:pt x="125994" y="758565"/>
                  </a:lnTo>
                  <a:lnTo>
                    <a:pt x="243860" y="686640"/>
                  </a:lnTo>
                  <a:lnTo>
                    <a:pt x="369855" y="617013"/>
                  </a:lnTo>
                  <a:lnTo>
                    <a:pt x="491785" y="538825"/>
                  </a:lnTo>
                  <a:lnTo>
                    <a:pt x="617780" y="462150"/>
                  </a:lnTo>
                  <a:lnTo>
                    <a:pt x="739710" y="381829"/>
                  </a:lnTo>
                  <a:lnTo>
                    <a:pt x="865705" y="299862"/>
                  </a:lnTo>
                  <a:lnTo>
                    <a:pt x="991700" y="217532"/>
                  </a:lnTo>
                  <a:lnTo>
                    <a:pt x="1113630" y="140246"/>
                  </a:lnTo>
                  <a:lnTo>
                    <a:pt x="1239625" y="68815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1045463" y="561132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876097" y="5011291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808290" y="441125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1141105" y="56568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1141105" y="5056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1141105" y="4456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36997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61383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8617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210968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3576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6055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28865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525726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78040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00797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27286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507247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8824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989906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3030740" y="538375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3030740" y="503812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030740" y="469250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030740" y="434687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030740" y="400125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114259" y="4029379"/>
              <a:ext cx="1670391" cy="1557973"/>
            </a:xfrm>
            <a:custGeom>
              <a:avLst/>
              <a:pathLst>
                <a:path w="1670391" h="1557973">
                  <a:moveTo>
                    <a:pt x="0" y="1557973"/>
                  </a:moveTo>
                  <a:lnTo>
                    <a:pt x="154573" y="1430958"/>
                  </a:lnTo>
                  <a:lnTo>
                    <a:pt x="299174" y="1308352"/>
                  </a:lnTo>
                  <a:lnTo>
                    <a:pt x="453748" y="1160371"/>
                  </a:lnTo>
                  <a:lnTo>
                    <a:pt x="603335" y="1027654"/>
                  </a:lnTo>
                  <a:lnTo>
                    <a:pt x="757909" y="889249"/>
                  </a:lnTo>
                  <a:lnTo>
                    <a:pt x="907496" y="748082"/>
                  </a:lnTo>
                  <a:lnTo>
                    <a:pt x="1062069" y="611277"/>
                  </a:lnTo>
                  <a:lnTo>
                    <a:pt x="1216643" y="458604"/>
                  </a:lnTo>
                  <a:lnTo>
                    <a:pt x="1366230" y="308280"/>
                  </a:lnTo>
                  <a:lnTo>
                    <a:pt x="1520804" y="156031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114259" y="4805257"/>
              <a:ext cx="757909" cy="774429"/>
            </a:xfrm>
            <a:custGeom>
              <a:avLst/>
              <a:pathLst>
                <a:path w="757909" h="774429">
                  <a:moveTo>
                    <a:pt x="0" y="774429"/>
                  </a:moveTo>
                  <a:lnTo>
                    <a:pt x="154573" y="631646"/>
                  </a:lnTo>
                  <a:lnTo>
                    <a:pt x="299174" y="493555"/>
                  </a:lnTo>
                  <a:lnTo>
                    <a:pt x="453748" y="321461"/>
                  </a:lnTo>
                  <a:lnTo>
                    <a:pt x="603335" y="167126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114259" y="3968988"/>
              <a:ext cx="1670391" cy="1614180"/>
            </a:xfrm>
            <a:custGeom>
              <a:avLst/>
              <a:pathLst>
                <a:path w="1670391" h="1614180">
                  <a:moveTo>
                    <a:pt x="0" y="1614180"/>
                  </a:moveTo>
                  <a:lnTo>
                    <a:pt x="154573" y="1475229"/>
                  </a:lnTo>
                  <a:lnTo>
                    <a:pt x="299174" y="1337969"/>
                  </a:lnTo>
                  <a:lnTo>
                    <a:pt x="453748" y="1192749"/>
                  </a:lnTo>
                  <a:lnTo>
                    <a:pt x="603335" y="1053939"/>
                  </a:lnTo>
                  <a:lnTo>
                    <a:pt x="757909" y="905522"/>
                  </a:lnTo>
                  <a:lnTo>
                    <a:pt x="907496" y="758668"/>
                  </a:lnTo>
                  <a:lnTo>
                    <a:pt x="1062069" y="610358"/>
                  </a:lnTo>
                  <a:lnTo>
                    <a:pt x="1216643" y="458233"/>
                  </a:lnTo>
                  <a:lnTo>
                    <a:pt x="1366230" y="306517"/>
                  </a:lnTo>
                  <a:lnTo>
                    <a:pt x="1520804" y="154909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818984" y="533976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818984" y="499413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818984" y="4646962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818984" y="430324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818984" y="3956129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995945" y="5383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995945" y="5038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995945" y="46925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995945" y="4346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995945" y="4001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2688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5680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721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7632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804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84651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187513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79901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908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74620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95747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86365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9071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56670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01830" y="5348011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01830" y="5004833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01830" y="4661655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01830" y="4318476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01830" y="3975298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77325" y="4362958"/>
              <a:ext cx="1509909" cy="1224394"/>
            </a:xfrm>
            <a:custGeom>
              <a:avLst/>
              <a:pathLst>
                <a:path w="1509909" h="1224394">
                  <a:moveTo>
                    <a:pt x="0" y="1224394"/>
                  </a:moveTo>
                  <a:lnTo>
                    <a:pt x="139722" y="1128795"/>
                  </a:lnTo>
                  <a:lnTo>
                    <a:pt x="270431" y="1020478"/>
                  </a:lnTo>
                  <a:lnTo>
                    <a:pt x="410154" y="933451"/>
                  </a:lnTo>
                  <a:lnTo>
                    <a:pt x="545370" y="827011"/>
                  </a:lnTo>
                  <a:lnTo>
                    <a:pt x="685093" y="721505"/>
                  </a:lnTo>
                  <a:lnTo>
                    <a:pt x="820309" y="614610"/>
                  </a:lnTo>
                  <a:lnTo>
                    <a:pt x="960032" y="500960"/>
                  </a:lnTo>
                  <a:lnTo>
                    <a:pt x="1099755" y="386523"/>
                  </a:lnTo>
                  <a:lnTo>
                    <a:pt x="1234971" y="263163"/>
                  </a:lnTo>
                  <a:lnTo>
                    <a:pt x="1374693" y="127974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77325" y="4859158"/>
              <a:ext cx="685093" cy="698792"/>
            </a:xfrm>
            <a:custGeom>
              <a:avLst/>
              <a:pathLst>
                <a:path w="685093" h="698792">
                  <a:moveTo>
                    <a:pt x="0" y="698792"/>
                  </a:moveTo>
                  <a:lnTo>
                    <a:pt x="139722" y="572094"/>
                  </a:lnTo>
                  <a:lnTo>
                    <a:pt x="270431" y="445849"/>
                  </a:lnTo>
                  <a:lnTo>
                    <a:pt x="410154" y="295262"/>
                  </a:lnTo>
                  <a:lnTo>
                    <a:pt x="545370" y="142344"/>
                  </a:lnTo>
                  <a:lnTo>
                    <a:pt x="68509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77325" y="3968988"/>
              <a:ext cx="1509909" cy="1587860"/>
            </a:xfrm>
            <a:custGeom>
              <a:avLst/>
              <a:pathLst>
                <a:path w="1509909" h="1587860">
                  <a:moveTo>
                    <a:pt x="0" y="1587860"/>
                  </a:moveTo>
                  <a:lnTo>
                    <a:pt x="139722" y="1460882"/>
                  </a:lnTo>
                  <a:lnTo>
                    <a:pt x="270431" y="1319718"/>
                  </a:lnTo>
                  <a:lnTo>
                    <a:pt x="410154" y="1182180"/>
                  </a:lnTo>
                  <a:lnTo>
                    <a:pt x="545370" y="1039407"/>
                  </a:lnTo>
                  <a:lnTo>
                    <a:pt x="685093" y="896803"/>
                  </a:lnTo>
                  <a:lnTo>
                    <a:pt x="820309" y="750558"/>
                  </a:lnTo>
                  <a:lnTo>
                    <a:pt x="960032" y="602770"/>
                  </a:lnTo>
                  <a:lnTo>
                    <a:pt x="1099755" y="454164"/>
                  </a:lnTo>
                  <a:lnTo>
                    <a:pt x="1234971" y="302588"/>
                  </a:lnTo>
                  <a:lnTo>
                    <a:pt x="1374693" y="15058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34221" y="530252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4221" y="495935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4221" y="461617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0588" y="4272995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0588" y="3929816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67035" y="53480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67035" y="500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67035" y="46616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67035" y="4318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67035" y="3975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170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88748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16241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4373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71229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69872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3572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799374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08106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3356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627553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6888949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189938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851250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582166" y="528281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582166" y="482120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582166" y="435958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582166" y="389796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658308" y="3995984"/>
              <a:ext cx="1522840" cy="1574948"/>
            </a:xfrm>
            <a:custGeom>
              <a:avLst/>
              <a:pathLst>
                <a:path w="1522840" h="1574948">
                  <a:moveTo>
                    <a:pt x="0" y="1574948"/>
                  </a:moveTo>
                  <a:lnTo>
                    <a:pt x="140919" y="1430124"/>
                  </a:lnTo>
                  <a:lnTo>
                    <a:pt x="272747" y="1302007"/>
                  </a:lnTo>
                  <a:lnTo>
                    <a:pt x="413667" y="1165078"/>
                  </a:lnTo>
                  <a:lnTo>
                    <a:pt x="550040" y="1035156"/>
                  </a:lnTo>
                  <a:lnTo>
                    <a:pt x="690960" y="900240"/>
                  </a:lnTo>
                  <a:lnTo>
                    <a:pt x="827334" y="756230"/>
                  </a:lnTo>
                  <a:lnTo>
                    <a:pt x="968253" y="602542"/>
                  </a:lnTo>
                  <a:lnTo>
                    <a:pt x="1109173" y="449544"/>
                  </a:lnTo>
                  <a:lnTo>
                    <a:pt x="1245547" y="292747"/>
                  </a:lnTo>
                  <a:lnTo>
                    <a:pt x="1386466" y="14043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658308" y="4827790"/>
              <a:ext cx="690960" cy="758247"/>
            </a:xfrm>
            <a:custGeom>
              <a:avLst/>
              <a:pathLst>
                <a:path w="690960" h="758247">
                  <a:moveTo>
                    <a:pt x="0" y="758247"/>
                  </a:moveTo>
                  <a:lnTo>
                    <a:pt x="140919" y="616173"/>
                  </a:lnTo>
                  <a:lnTo>
                    <a:pt x="272747" y="486385"/>
                  </a:lnTo>
                  <a:lnTo>
                    <a:pt x="413667" y="324682"/>
                  </a:lnTo>
                  <a:lnTo>
                    <a:pt x="550040" y="169432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65830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77135"/>
                  </a:lnTo>
                  <a:lnTo>
                    <a:pt x="272747" y="1338417"/>
                  </a:lnTo>
                  <a:lnTo>
                    <a:pt x="413667" y="1196999"/>
                  </a:lnTo>
                  <a:lnTo>
                    <a:pt x="550040" y="1056002"/>
                  </a:lnTo>
                  <a:lnTo>
                    <a:pt x="690960" y="912336"/>
                  </a:lnTo>
                  <a:lnTo>
                    <a:pt x="827334" y="763715"/>
                  </a:lnTo>
                  <a:lnTo>
                    <a:pt x="968253" y="610654"/>
                  </a:lnTo>
                  <a:lnTo>
                    <a:pt x="1109173" y="456983"/>
                  </a:lnTo>
                  <a:lnTo>
                    <a:pt x="1245547" y="303817"/>
                  </a:lnTo>
                  <a:lnTo>
                    <a:pt x="1386466" y="15102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214557" y="52373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214557" y="47757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214557" y="43141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214557" y="38524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47371" y="528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47371" y="4821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47371" y="43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47371" y="3897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79922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07197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3492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62656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890385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1811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1790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798386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2679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52485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881911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08286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37738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008159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776726" y="534933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776726" y="494001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776726" y="4530686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776726" y="412136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9852868" y="4023842"/>
              <a:ext cx="1522840" cy="1554926"/>
            </a:xfrm>
            <a:custGeom>
              <a:avLst/>
              <a:pathLst>
                <a:path w="1522840" h="1554926">
                  <a:moveTo>
                    <a:pt x="0" y="1554926"/>
                  </a:moveTo>
                  <a:lnTo>
                    <a:pt x="140919" y="1430217"/>
                  </a:lnTo>
                  <a:lnTo>
                    <a:pt x="272747" y="1295705"/>
                  </a:lnTo>
                  <a:lnTo>
                    <a:pt x="413667" y="1187346"/>
                  </a:lnTo>
                  <a:lnTo>
                    <a:pt x="550040" y="1055847"/>
                  </a:lnTo>
                  <a:lnTo>
                    <a:pt x="690960" y="916996"/>
                  </a:lnTo>
                  <a:lnTo>
                    <a:pt x="827334" y="771959"/>
                  </a:lnTo>
                  <a:lnTo>
                    <a:pt x="968253" y="585602"/>
                  </a:lnTo>
                  <a:lnTo>
                    <a:pt x="1109173" y="432375"/>
                  </a:lnTo>
                  <a:lnTo>
                    <a:pt x="1245547" y="263922"/>
                  </a:lnTo>
                  <a:lnTo>
                    <a:pt x="1386466" y="11759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9852868" y="5003240"/>
              <a:ext cx="690960" cy="578646"/>
            </a:xfrm>
            <a:custGeom>
              <a:avLst/>
              <a:pathLst>
                <a:path w="690960" h="578646">
                  <a:moveTo>
                    <a:pt x="0" y="578646"/>
                  </a:moveTo>
                  <a:lnTo>
                    <a:pt x="140919" y="439776"/>
                  </a:lnTo>
                  <a:lnTo>
                    <a:pt x="272747" y="345609"/>
                  </a:lnTo>
                  <a:lnTo>
                    <a:pt x="413667" y="238040"/>
                  </a:lnTo>
                  <a:lnTo>
                    <a:pt x="550040" y="125656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985286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82882"/>
                  </a:lnTo>
                  <a:lnTo>
                    <a:pt x="272747" y="1347804"/>
                  </a:lnTo>
                  <a:lnTo>
                    <a:pt x="413667" y="1207679"/>
                  </a:lnTo>
                  <a:lnTo>
                    <a:pt x="550040" y="1063184"/>
                  </a:lnTo>
                  <a:lnTo>
                    <a:pt x="690960" y="919727"/>
                  </a:lnTo>
                  <a:lnTo>
                    <a:pt x="827334" y="768393"/>
                  </a:lnTo>
                  <a:lnTo>
                    <a:pt x="968253" y="611518"/>
                  </a:lnTo>
                  <a:lnTo>
                    <a:pt x="1109173" y="458215"/>
                  </a:lnTo>
                  <a:lnTo>
                    <a:pt x="1245547" y="294735"/>
                  </a:lnTo>
                  <a:lnTo>
                    <a:pt x="1386466" y="14102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409117" y="53038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409117" y="48945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409117" y="448514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409117" y="40758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741931" y="5349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741931" y="494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741931" y="4530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741931" y="4121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999378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2665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54382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082112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09841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3757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991246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17842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46247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071941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01367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27742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57194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9877544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15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00000"/>
                <a:gridCol w="900000"/>
                <a:gridCol w="900000"/>
                <a:gridCol w="900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24.725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12.206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11.921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14.577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6.362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6.270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5.120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90.5 %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47.109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19.945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19.485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58.7 %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72.1 %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97.7 %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2733170" cy="31453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79727" y="2504887"/>
              <a:ext cx="2484700" cy="187661"/>
            </a:xfrm>
            <a:custGeom>
              <a:avLst/>
              <a:pathLst>
                <a:path w="2484700" h="187661">
                  <a:moveTo>
                    <a:pt x="0" y="187661"/>
                  </a:moveTo>
                  <a:lnTo>
                    <a:pt x="423218" y="187661"/>
                  </a:lnTo>
                  <a:lnTo>
                    <a:pt x="423218" y="161503"/>
                  </a:lnTo>
                  <a:lnTo>
                    <a:pt x="819131" y="161503"/>
                  </a:lnTo>
                  <a:lnTo>
                    <a:pt x="819131" y="49095"/>
                  </a:lnTo>
                  <a:lnTo>
                    <a:pt x="1242350" y="49095"/>
                  </a:lnTo>
                  <a:lnTo>
                    <a:pt x="1242350" y="27017"/>
                  </a:lnTo>
                  <a:lnTo>
                    <a:pt x="1651916" y="27017"/>
                  </a:lnTo>
                  <a:lnTo>
                    <a:pt x="1651916" y="21373"/>
                  </a:lnTo>
                  <a:lnTo>
                    <a:pt x="2075134" y="21373"/>
                  </a:lnTo>
                  <a:lnTo>
                    <a:pt x="2075134" y="7923"/>
                  </a:lnTo>
                  <a:lnTo>
                    <a:pt x="2484700" y="7923"/>
                  </a:lnTo>
                  <a:lnTo>
                    <a:pt x="248470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79727" y="3749049"/>
              <a:ext cx="2484700" cy="1060457"/>
            </a:xfrm>
            <a:custGeom>
              <a:avLst/>
              <a:pathLst>
                <a:path w="2484700" h="1060457">
                  <a:moveTo>
                    <a:pt x="0" y="1060457"/>
                  </a:moveTo>
                  <a:lnTo>
                    <a:pt x="423218" y="849427"/>
                  </a:lnTo>
                  <a:lnTo>
                    <a:pt x="819131" y="643901"/>
                  </a:lnTo>
                  <a:lnTo>
                    <a:pt x="1242350" y="401740"/>
                  </a:lnTo>
                  <a:lnTo>
                    <a:pt x="1651916" y="223726"/>
                  </a:lnTo>
                  <a:lnTo>
                    <a:pt x="2075134" y="27196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979727" y="4242676"/>
              <a:ext cx="2484700" cy="1101604"/>
            </a:xfrm>
            <a:custGeom>
              <a:avLst/>
              <a:pathLst>
                <a:path w="2484700" h="1101604">
                  <a:moveTo>
                    <a:pt x="0" y="1101604"/>
                  </a:moveTo>
                  <a:lnTo>
                    <a:pt x="423218" y="903922"/>
                  </a:lnTo>
                  <a:lnTo>
                    <a:pt x="819131" y="722287"/>
                  </a:lnTo>
                  <a:lnTo>
                    <a:pt x="1242350" y="490438"/>
                  </a:lnTo>
                  <a:lnTo>
                    <a:pt x="1651916" y="278480"/>
                  </a:lnTo>
                  <a:lnTo>
                    <a:pt x="2075134" y="57120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979727" y="4272085"/>
              <a:ext cx="2484700" cy="1092250"/>
            </a:xfrm>
            <a:custGeom>
              <a:avLst/>
              <a:pathLst>
                <a:path w="2484700" h="1092250">
                  <a:moveTo>
                    <a:pt x="0" y="1092250"/>
                  </a:moveTo>
                  <a:lnTo>
                    <a:pt x="423218" y="900582"/>
                  </a:lnTo>
                  <a:lnTo>
                    <a:pt x="819131" y="705612"/>
                  </a:lnTo>
                  <a:lnTo>
                    <a:pt x="1242350" y="500457"/>
                  </a:lnTo>
                  <a:lnTo>
                    <a:pt x="1651916" y="292027"/>
                  </a:lnTo>
                  <a:lnTo>
                    <a:pt x="2075134" y="54736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3145393"/>
            </a:xfrm>
            <a:custGeom>
              <a:avLst/>
              <a:pathLst>
                <a:path w="0" h="3145393">
                  <a:moveTo>
                    <a:pt x="0" y="3145393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83339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419366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553874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91420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5"/>
            <p:cNvSpPr/>
            <p:nvPr/>
          </p:nvSpPr>
          <p:spPr>
            <a:xfrm>
              <a:off x="7817534" y="487887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17534" y="42391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359941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29596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55492" y="5507308"/>
              <a:ext cx="2733170" cy="0"/>
            </a:xfrm>
            <a:custGeom>
              <a:avLst/>
              <a:pathLst>
                <a:path w="2733170" h="0">
                  <a:moveTo>
                    <a:pt x="0" y="0"/>
                  </a:moveTo>
                  <a:lnTo>
                    <a:pt x="273317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402945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9222077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0054861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21625" y="557271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133970" y="5574204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973511" y="554997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9073769" y="5724735"/>
              <a:ext cx="29661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33" name="tx27"/>
            <p:cNvSpPr/>
            <p:nvPr/>
          </p:nvSpPr>
          <p:spPr>
            <a:xfrm rot="-5400000">
              <a:off x="7326189" y="3879173"/>
              <a:ext cx="23715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</a:t>
              </a:r>
            </a:p>
          </p:txBody>
        </p:sp>
        <p:sp>
          <p:nvSpPr>
            <p:cNvPr id="34" name="rc28"/>
            <p:cNvSpPr/>
            <p:nvPr/>
          </p:nvSpPr>
          <p:spPr>
            <a:xfrm>
              <a:off x="10740492" y="3311245"/>
              <a:ext cx="1070791" cy="12467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10816408" y="3371124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36" name="rc30"/>
            <p:cNvSpPr/>
            <p:nvPr/>
          </p:nvSpPr>
          <p:spPr>
            <a:xfrm>
              <a:off x="10816408" y="360423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0838353" y="37139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10816408" y="382369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0838353" y="393342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10816408" y="404315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10838353" y="415287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816408" y="426260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838353" y="437233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111779" y="3646459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11111779" y="3865557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1111779" y="4085013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1111779" y="4303041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49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R$ 47,11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50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R$ 27,66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51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R$ 19,94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52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R$ 19,49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Despesa Liquidada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anual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19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44,21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-51,81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-164,52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-81,77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2.969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16.696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16.832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-80,72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-136,45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mensal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472500"/>
              <a:ext cx="2013430" cy="832115"/>
            </a:xfrm>
            <a:custGeom>
              <a:avLst/>
              <a:pathLst>
                <a:path w="2013430" h="832115">
                  <a:moveTo>
                    <a:pt x="0" y="832115"/>
                  </a:moveTo>
                  <a:lnTo>
                    <a:pt x="410633" y="661659"/>
                  </a:lnTo>
                  <a:lnTo>
                    <a:pt x="794775" y="740871"/>
                  </a:lnTo>
                  <a:lnTo>
                    <a:pt x="1205409" y="651588"/>
                  </a:lnTo>
                  <a:lnTo>
                    <a:pt x="1602796" y="311858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5887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8067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1" name="pl56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9" name="tx74"/>
            <p:cNvSpPr/>
            <p:nvPr/>
          </p:nvSpPr>
          <p:spPr>
            <a:xfrm rot="-5400000">
              <a:off x="-118991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80" name="rc75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76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0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869255" y="2168244"/>
              <a:ext cx="131114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88" name="rc83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605911" y="527092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05911" y="454539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381986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3094325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88"/>
            <p:cNvSpPr/>
            <p:nvPr/>
          </p:nvSpPr>
          <p:spPr>
            <a:xfrm>
              <a:off x="6826181" y="2559813"/>
              <a:ext cx="4405399" cy="2820725"/>
            </a:xfrm>
            <a:custGeom>
              <a:avLst/>
              <a:pathLst>
                <a:path w="4405399" h="2820725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  <a:lnTo>
                    <a:pt x="4405399" y="829299"/>
                  </a:lnTo>
                  <a:lnTo>
                    <a:pt x="4010885" y="1462002"/>
                  </a:lnTo>
                  <a:lnTo>
                    <a:pt x="3603222" y="1147534"/>
                  </a:lnTo>
                  <a:lnTo>
                    <a:pt x="3208708" y="2109949"/>
                  </a:lnTo>
                  <a:lnTo>
                    <a:pt x="2801044" y="2091686"/>
                  </a:lnTo>
                  <a:lnTo>
                    <a:pt x="2393381" y="1798522"/>
                  </a:lnTo>
                  <a:lnTo>
                    <a:pt x="1998867" y="2096591"/>
                  </a:lnTo>
                  <a:lnTo>
                    <a:pt x="1591203" y="1546555"/>
                  </a:lnTo>
                  <a:lnTo>
                    <a:pt x="1196690" y="2633195"/>
                  </a:lnTo>
                  <a:lnTo>
                    <a:pt x="789026" y="2820725"/>
                  </a:lnTo>
                  <a:lnTo>
                    <a:pt x="407663" y="2733679"/>
                  </a:lnTo>
                  <a:lnTo>
                    <a:pt x="0" y="246097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826181" y="2559813"/>
              <a:ext cx="4405399" cy="2172169"/>
            </a:xfrm>
            <a:custGeom>
              <a:avLst/>
              <a:pathLst>
                <a:path w="4405399" h="2172169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826181" y="3389113"/>
              <a:ext cx="4405399" cy="1991425"/>
            </a:xfrm>
            <a:custGeom>
              <a:avLst/>
              <a:pathLst>
                <a:path w="4405399" h="1991425">
                  <a:moveTo>
                    <a:pt x="4405399" y="0"/>
                  </a:moveTo>
                  <a:lnTo>
                    <a:pt x="4010885" y="632702"/>
                  </a:lnTo>
                  <a:lnTo>
                    <a:pt x="3603222" y="318234"/>
                  </a:lnTo>
                  <a:lnTo>
                    <a:pt x="3208708" y="1280650"/>
                  </a:lnTo>
                  <a:lnTo>
                    <a:pt x="2801044" y="1262386"/>
                  </a:lnTo>
                  <a:lnTo>
                    <a:pt x="2393381" y="969223"/>
                  </a:lnTo>
                  <a:lnTo>
                    <a:pt x="1998867" y="1267291"/>
                  </a:lnTo>
                  <a:lnTo>
                    <a:pt x="1591203" y="717255"/>
                  </a:lnTo>
                  <a:lnTo>
                    <a:pt x="1196690" y="1803896"/>
                  </a:lnTo>
                  <a:lnTo>
                    <a:pt x="789026" y="1991425"/>
                  </a:lnTo>
                  <a:lnTo>
                    <a:pt x="407663" y="1904379"/>
                  </a:lnTo>
                  <a:lnTo>
                    <a:pt x="0" y="16316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3494024"/>
              <a:ext cx="4405399" cy="2015593"/>
            </a:xfrm>
            <a:custGeom>
              <a:avLst/>
              <a:pathLst>
                <a:path w="4405399" h="2015593">
                  <a:moveTo>
                    <a:pt x="0" y="2015593"/>
                  </a:moveTo>
                  <a:lnTo>
                    <a:pt x="407663" y="1981564"/>
                  </a:lnTo>
                  <a:lnTo>
                    <a:pt x="789026" y="1644514"/>
                  </a:lnTo>
                  <a:lnTo>
                    <a:pt x="1196690" y="1288930"/>
                  </a:lnTo>
                  <a:lnTo>
                    <a:pt x="1591203" y="1584709"/>
                  </a:lnTo>
                  <a:lnTo>
                    <a:pt x="1998867" y="1839641"/>
                  </a:lnTo>
                  <a:lnTo>
                    <a:pt x="2393381" y="1538903"/>
                  </a:lnTo>
                  <a:lnTo>
                    <a:pt x="2801044" y="1612447"/>
                  </a:lnTo>
                  <a:lnTo>
                    <a:pt x="3208708" y="1315883"/>
                  </a:lnTo>
                  <a:lnTo>
                    <a:pt x="3603222" y="257165"/>
                  </a:lnTo>
                  <a:lnTo>
                    <a:pt x="4010885" y="0"/>
                  </a:lnTo>
                  <a:lnTo>
                    <a:pt x="4405399" y="42198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735471"/>
              <a:ext cx="1998867" cy="1716266"/>
            </a:xfrm>
            <a:custGeom>
              <a:avLst/>
              <a:pathLst>
                <a:path w="1998867" h="1716266">
                  <a:moveTo>
                    <a:pt x="0" y="944709"/>
                  </a:moveTo>
                  <a:lnTo>
                    <a:pt x="407663" y="1066148"/>
                  </a:lnTo>
                  <a:lnTo>
                    <a:pt x="789026" y="1716266"/>
                  </a:lnTo>
                  <a:lnTo>
                    <a:pt x="1196690" y="694464"/>
                  </a:lnTo>
                  <a:lnTo>
                    <a:pt x="1591203" y="0"/>
                  </a:lnTo>
                  <a:lnTo>
                    <a:pt x="1998867" y="365132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2974463"/>
              <a:ext cx="4405399" cy="2081797"/>
            </a:xfrm>
            <a:custGeom>
              <a:avLst/>
              <a:pathLst>
                <a:path w="4405399" h="2081797">
                  <a:moveTo>
                    <a:pt x="0" y="1705718"/>
                  </a:moveTo>
                  <a:lnTo>
                    <a:pt x="407663" y="1990801"/>
                  </a:lnTo>
                  <a:lnTo>
                    <a:pt x="789026" y="2081797"/>
                  </a:lnTo>
                  <a:lnTo>
                    <a:pt x="1196690" y="1885757"/>
                  </a:lnTo>
                  <a:lnTo>
                    <a:pt x="1591203" y="749805"/>
                  </a:lnTo>
                  <a:lnTo>
                    <a:pt x="1998867" y="1324801"/>
                  </a:lnTo>
                  <a:lnTo>
                    <a:pt x="2393381" y="1013207"/>
                  </a:lnTo>
                  <a:lnTo>
                    <a:pt x="2801044" y="1319674"/>
                  </a:lnTo>
                  <a:lnTo>
                    <a:pt x="3208708" y="1338766"/>
                  </a:lnTo>
                  <a:lnTo>
                    <a:pt x="3603222" y="332676"/>
                  </a:lnTo>
                  <a:lnTo>
                    <a:pt x="4010885" y="661414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9" name="tx94"/>
            <p:cNvSpPr/>
            <p:nvPr/>
          </p:nvSpPr>
          <p:spPr>
            <a:xfrm>
              <a:off x="6292476" y="5225388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6292476" y="4499853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3.3B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6292476" y="377431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3.6B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304878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3.9B</a:t>
              </a:r>
            </a:p>
          </p:txBody>
        </p:sp>
        <p:sp>
          <p:nvSpPr>
            <p:cNvPr id="103" name="pl98"/>
            <p:cNvSpPr/>
            <p:nvPr/>
          </p:nvSpPr>
          <p:spPr>
            <a:xfrm>
              <a:off x="6571117" y="5270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6571117" y="4545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6571117" y="381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6571117" y="3094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4" name="tx109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0" name="tx115"/>
            <p:cNvSpPr/>
            <p:nvPr/>
          </p:nvSpPr>
          <p:spPr>
            <a:xfrm rot="-5400000">
              <a:off x="5367408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21" name="rc116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17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19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1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8" name="tx123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444522" y="216824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R$ 40,11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mensal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13380"/>
            </a:xfrm>
            <a:custGeom>
              <a:avLst/>
              <a:pathLst>
                <a:path w="4320144" h="3013380">
                  <a:moveTo>
                    <a:pt x="0" y="3000943"/>
                  </a:moveTo>
                  <a:lnTo>
                    <a:pt x="399774" y="2756112"/>
                  </a:lnTo>
                  <a:lnTo>
                    <a:pt x="773757" y="2513872"/>
                  </a:lnTo>
                  <a:lnTo>
                    <a:pt x="1173531" y="2265455"/>
                  </a:lnTo>
                  <a:lnTo>
                    <a:pt x="1560410" y="1981936"/>
                  </a:lnTo>
                  <a:lnTo>
                    <a:pt x="1960185" y="1712868"/>
                  </a:lnTo>
                  <a:lnTo>
                    <a:pt x="2347063" y="1437700"/>
                  </a:lnTo>
                  <a:lnTo>
                    <a:pt x="2746838" y="1171620"/>
                  </a:lnTo>
                  <a:lnTo>
                    <a:pt x="3146613" y="906627"/>
                  </a:lnTo>
                  <a:lnTo>
                    <a:pt x="3533491" y="608840"/>
                  </a:lnTo>
                  <a:lnTo>
                    <a:pt x="3933266" y="322200"/>
                  </a:lnTo>
                  <a:lnTo>
                    <a:pt x="4320144" y="0"/>
                  </a:lnTo>
                  <a:lnTo>
                    <a:pt x="4320144" y="155965"/>
                  </a:lnTo>
                  <a:lnTo>
                    <a:pt x="3933266" y="462756"/>
                  </a:lnTo>
                  <a:lnTo>
                    <a:pt x="3533491" y="735686"/>
                  </a:lnTo>
                  <a:lnTo>
                    <a:pt x="3146613" y="1019231"/>
                  </a:lnTo>
                  <a:lnTo>
                    <a:pt x="2746838" y="1271550"/>
                  </a:lnTo>
                  <a:lnTo>
                    <a:pt x="2347063" y="1524903"/>
                  </a:lnTo>
                  <a:lnTo>
                    <a:pt x="1960185" y="1786911"/>
                  </a:lnTo>
                  <a:lnTo>
                    <a:pt x="1560410" y="2043109"/>
                  </a:lnTo>
                  <a:lnTo>
                    <a:pt x="1173531" y="2313068"/>
                  </a:lnTo>
                  <a:lnTo>
                    <a:pt x="773757" y="2549604"/>
                  </a:lnTo>
                  <a:lnTo>
                    <a:pt x="399774" y="2780258"/>
                  </a:lnTo>
                  <a:lnTo>
                    <a:pt x="0" y="301338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3000943"/>
            </a:xfrm>
            <a:custGeom>
              <a:avLst/>
              <a:pathLst>
                <a:path w="4320144" h="3000943">
                  <a:moveTo>
                    <a:pt x="0" y="3000943"/>
                  </a:moveTo>
                  <a:lnTo>
                    <a:pt x="399774" y="2756112"/>
                  </a:lnTo>
                  <a:lnTo>
                    <a:pt x="773757" y="2513872"/>
                  </a:lnTo>
                  <a:lnTo>
                    <a:pt x="1173531" y="2265455"/>
                  </a:lnTo>
                  <a:lnTo>
                    <a:pt x="1560410" y="1981936"/>
                  </a:lnTo>
                  <a:lnTo>
                    <a:pt x="1960185" y="1712868"/>
                  </a:lnTo>
                  <a:lnTo>
                    <a:pt x="2347063" y="1437700"/>
                  </a:lnTo>
                  <a:lnTo>
                    <a:pt x="2746838" y="1171620"/>
                  </a:lnTo>
                  <a:lnTo>
                    <a:pt x="3146613" y="906627"/>
                  </a:lnTo>
                  <a:lnTo>
                    <a:pt x="3533491" y="608840"/>
                  </a:lnTo>
                  <a:lnTo>
                    <a:pt x="3933266" y="322200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2732917"/>
              <a:ext cx="4320144" cy="2857414"/>
            </a:xfrm>
            <a:custGeom>
              <a:avLst/>
              <a:pathLst>
                <a:path w="4320144" h="2857414">
                  <a:moveTo>
                    <a:pt x="4320144" y="0"/>
                  </a:moveTo>
                  <a:lnTo>
                    <a:pt x="3933266" y="306790"/>
                  </a:lnTo>
                  <a:lnTo>
                    <a:pt x="3533491" y="579720"/>
                  </a:lnTo>
                  <a:lnTo>
                    <a:pt x="3146613" y="863265"/>
                  </a:lnTo>
                  <a:lnTo>
                    <a:pt x="2746838" y="1115584"/>
                  </a:lnTo>
                  <a:lnTo>
                    <a:pt x="2347063" y="1368937"/>
                  </a:lnTo>
                  <a:lnTo>
                    <a:pt x="1960185" y="1630945"/>
                  </a:lnTo>
                  <a:lnTo>
                    <a:pt x="1560410" y="1887143"/>
                  </a:lnTo>
                  <a:lnTo>
                    <a:pt x="1173531" y="2157103"/>
                  </a:lnTo>
                  <a:lnTo>
                    <a:pt x="773757" y="2393638"/>
                  </a:lnTo>
                  <a:lnTo>
                    <a:pt x="399774" y="2624293"/>
                  </a:lnTo>
                  <a:lnTo>
                    <a:pt x="0" y="285741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654934"/>
              <a:ext cx="4320144" cy="2929179"/>
            </a:xfrm>
            <a:custGeom>
              <a:avLst/>
              <a:pathLst>
                <a:path w="4320144" h="2929179">
                  <a:moveTo>
                    <a:pt x="0" y="2929179"/>
                  </a:moveTo>
                  <a:lnTo>
                    <a:pt x="399774" y="2690203"/>
                  </a:lnTo>
                  <a:lnTo>
                    <a:pt x="773757" y="2453755"/>
                  </a:lnTo>
                  <a:lnTo>
                    <a:pt x="1173531" y="2211279"/>
                  </a:lnTo>
                  <a:lnTo>
                    <a:pt x="1560410" y="1934540"/>
                  </a:lnTo>
                  <a:lnTo>
                    <a:pt x="1960185" y="1671907"/>
                  </a:lnTo>
                  <a:lnTo>
                    <a:pt x="2347063" y="1403319"/>
                  </a:lnTo>
                  <a:lnTo>
                    <a:pt x="2746838" y="1143602"/>
                  </a:lnTo>
                  <a:lnTo>
                    <a:pt x="3146613" y="884946"/>
                  </a:lnTo>
                  <a:lnTo>
                    <a:pt x="3533491" y="594280"/>
                  </a:lnTo>
                  <a:lnTo>
                    <a:pt x="3933266" y="314495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2888183"/>
              <a:ext cx="4320144" cy="2728291"/>
            </a:xfrm>
            <a:custGeom>
              <a:avLst/>
              <a:pathLst>
                <a:path w="4320144" h="2728291">
                  <a:moveTo>
                    <a:pt x="0" y="2728291"/>
                  </a:moveTo>
                  <a:lnTo>
                    <a:pt x="399774" y="2505855"/>
                  </a:lnTo>
                  <a:lnTo>
                    <a:pt x="773757" y="2273042"/>
                  </a:lnTo>
                  <a:lnTo>
                    <a:pt x="1173531" y="2027524"/>
                  </a:lnTo>
                  <a:lnTo>
                    <a:pt x="1560410" y="1791112"/>
                  </a:lnTo>
                  <a:lnTo>
                    <a:pt x="1960185" y="1561994"/>
                  </a:lnTo>
                  <a:lnTo>
                    <a:pt x="2347063" y="1324998"/>
                  </a:lnTo>
                  <a:lnTo>
                    <a:pt x="2746838" y="1090162"/>
                  </a:lnTo>
                  <a:lnTo>
                    <a:pt x="3146613" y="846726"/>
                  </a:lnTo>
                  <a:lnTo>
                    <a:pt x="3533491" y="569534"/>
                  </a:lnTo>
                  <a:lnTo>
                    <a:pt x="3933266" y="283518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312888"/>
              <a:ext cx="1960185" cy="1271225"/>
            </a:xfrm>
            <a:custGeom>
              <a:avLst/>
              <a:pathLst>
                <a:path w="1960185" h="1271225">
                  <a:moveTo>
                    <a:pt x="0" y="1271225"/>
                  </a:moveTo>
                  <a:lnTo>
                    <a:pt x="399774" y="1025930"/>
                  </a:lnTo>
                  <a:lnTo>
                    <a:pt x="773757" y="800430"/>
                  </a:lnTo>
                  <a:lnTo>
                    <a:pt x="1173531" y="543921"/>
                  </a:lnTo>
                  <a:lnTo>
                    <a:pt x="1560410" y="267179"/>
                  </a:lnTo>
                  <a:lnTo>
                    <a:pt x="196018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506270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433298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360320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814133" y="287354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61431" y="51081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437847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61431" y="36487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061431" y="291902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6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0" name="tx35"/>
            <p:cNvSpPr/>
            <p:nvPr/>
          </p:nvSpPr>
          <p:spPr>
            <a:xfrm rot="-5400000">
              <a:off x="-112664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2703184" y="2174570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2" name="rc37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39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0"/>
            <p:cNvSpPr/>
            <p:nvPr/>
          </p:nvSpPr>
          <p:spPr>
            <a:xfrm>
              <a:off x="6943073" y="2576952"/>
              <a:ext cx="4288048" cy="2761485"/>
            </a:xfrm>
            <a:custGeom>
              <a:avLst/>
              <a:pathLst>
                <a:path w="4288048" h="2761485">
                  <a:moveTo>
                    <a:pt x="0" y="1875774"/>
                  </a:moveTo>
                  <a:lnTo>
                    <a:pt x="396804" y="2333860"/>
                  </a:lnTo>
                  <a:lnTo>
                    <a:pt x="768008" y="2411996"/>
                  </a:lnTo>
                  <a:lnTo>
                    <a:pt x="1164813" y="2225702"/>
                  </a:lnTo>
                  <a:lnTo>
                    <a:pt x="1548817" y="1166824"/>
                  </a:lnTo>
                  <a:lnTo>
                    <a:pt x="1945622" y="1602770"/>
                  </a:lnTo>
                  <a:lnTo>
                    <a:pt x="2329626" y="1418731"/>
                  </a:lnTo>
                  <a:lnTo>
                    <a:pt x="2726430" y="1692896"/>
                  </a:lnTo>
                  <a:lnTo>
                    <a:pt x="3123235" y="1725670"/>
                  </a:lnTo>
                  <a:lnTo>
                    <a:pt x="3507239" y="736430"/>
                  </a:lnTo>
                  <a:lnTo>
                    <a:pt x="3904044" y="1072701"/>
                  </a:lnTo>
                  <a:lnTo>
                    <a:pt x="4288048" y="0"/>
                  </a:lnTo>
                  <a:lnTo>
                    <a:pt x="4288048" y="464851"/>
                  </a:lnTo>
                  <a:lnTo>
                    <a:pt x="3904044" y="1486247"/>
                  </a:lnTo>
                  <a:lnTo>
                    <a:pt x="3507239" y="1166059"/>
                  </a:lnTo>
                  <a:lnTo>
                    <a:pt x="3123235" y="2107986"/>
                  </a:lnTo>
                  <a:lnTo>
                    <a:pt x="2726430" y="2076779"/>
                  </a:lnTo>
                  <a:lnTo>
                    <a:pt x="2329626" y="1815727"/>
                  </a:lnTo>
                  <a:lnTo>
                    <a:pt x="1945622" y="1990964"/>
                  </a:lnTo>
                  <a:lnTo>
                    <a:pt x="1548817" y="1575868"/>
                  </a:lnTo>
                  <a:lnTo>
                    <a:pt x="1164813" y="2584102"/>
                  </a:lnTo>
                  <a:lnTo>
                    <a:pt x="768008" y="2761485"/>
                  </a:lnTo>
                  <a:lnTo>
                    <a:pt x="396804" y="2687087"/>
                  </a:lnTo>
                  <a:lnTo>
                    <a:pt x="0" y="225091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43073" y="2576952"/>
              <a:ext cx="4288048" cy="2411996"/>
            </a:xfrm>
            <a:custGeom>
              <a:avLst/>
              <a:pathLst>
                <a:path w="4288048" h="2411996">
                  <a:moveTo>
                    <a:pt x="0" y="1875774"/>
                  </a:moveTo>
                  <a:lnTo>
                    <a:pt x="396804" y="2333860"/>
                  </a:lnTo>
                  <a:lnTo>
                    <a:pt x="768008" y="2411996"/>
                  </a:lnTo>
                  <a:lnTo>
                    <a:pt x="1164813" y="2225702"/>
                  </a:lnTo>
                  <a:lnTo>
                    <a:pt x="1548817" y="1166824"/>
                  </a:lnTo>
                  <a:lnTo>
                    <a:pt x="1945622" y="1602770"/>
                  </a:lnTo>
                  <a:lnTo>
                    <a:pt x="2329626" y="1418731"/>
                  </a:lnTo>
                  <a:lnTo>
                    <a:pt x="2726430" y="1692896"/>
                  </a:lnTo>
                  <a:lnTo>
                    <a:pt x="3123235" y="1725670"/>
                  </a:lnTo>
                  <a:lnTo>
                    <a:pt x="3507239" y="736430"/>
                  </a:lnTo>
                  <a:lnTo>
                    <a:pt x="3904044" y="1072701"/>
                  </a:lnTo>
                  <a:lnTo>
                    <a:pt x="42880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43073" y="3041803"/>
              <a:ext cx="4288048" cy="2296634"/>
            </a:xfrm>
            <a:custGeom>
              <a:avLst/>
              <a:pathLst>
                <a:path w="4288048" h="2296634">
                  <a:moveTo>
                    <a:pt x="4288048" y="0"/>
                  </a:moveTo>
                  <a:lnTo>
                    <a:pt x="3904044" y="1021395"/>
                  </a:lnTo>
                  <a:lnTo>
                    <a:pt x="3507239" y="701208"/>
                  </a:lnTo>
                  <a:lnTo>
                    <a:pt x="3123235" y="1643134"/>
                  </a:lnTo>
                  <a:lnTo>
                    <a:pt x="2726430" y="1611928"/>
                  </a:lnTo>
                  <a:lnTo>
                    <a:pt x="2329626" y="1350876"/>
                  </a:lnTo>
                  <a:lnTo>
                    <a:pt x="1945622" y="1526112"/>
                  </a:lnTo>
                  <a:lnTo>
                    <a:pt x="1548817" y="1111017"/>
                  </a:lnTo>
                  <a:lnTo>
                    <a:pt x="1164813" y="2119251"/>
                  </a:lnTo>
                  <a:lnTo>
                    <a:pt x="768008" y="2296634"/>
                  </a:lnTo>
                  <a:lnTo>
                    <a:pt x="396804" y="2222236"/>
                  </a:lnTo>
                  <a:lnTo>
                    <a:pt x="0" y="17860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943073" y="2809377"/>
              <a:ext cx="4288048" cy="2354315"/>
            </a:xfrm>
            <a:custGeom>
              <a:avLst/>
              <a:pathLst>
                <a:path w="4288048" h="2354315">
                  <a:moveTo>
                    <a:pt x="0" y="1830917"/>
                  </a:moveTo>
                  <a:lnTo>
                    <a:pt x="396804" y="2278048"/>
                  </a:lnTo>
                  <a:lnTo>
                    <a:pt x="768008" y="2354315"/>
                  </a:lnTo>
                  <a:lnTo>
                    <a:pt x="1164813" y="2172477"/>
                  </a:lnTo>
                  <a:lnTo>
                    <a:pt x="1548817" y="1138920"/>
                  </a:lnTo>
                  <a:lnTo>
                    <a:pt x="1945622" y="1564441"/>
                  </a:lnTo>
                  <a:lnTo>
                    <a:pt x="2329626" y="1384804"/>
                  </a:lnTo>
                  <a:lnTo>
                    <a:pt x="2726430" y="1652412"/>
                  </a:lnTo>
                  <a:lnTo>
                    <a:pt x="3123235" y="1684402"/>
                  </a:lnTo>
                  <a:lnTo>
                    <a:pt x="3507239" y="718819"/>
                  </a:lnTo>
                  <a:lnTo>
                    <a:pt x="3904044" y="1047048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6943073" y="3668439"/>
              <a:ext cx="4288048" cy="1948035"/>
            </a:xfrm>
            <a:custGeom>
              <a:avLst/>
              <a:pathLst>
                <a:path w="4288048" h="1948035">
                  <a:moveTo>
                    <a:pt x="0" y="1948035"/>
                  </a:moveTo>
                  <a:lnTo>
                    <a:pt x="396804" y="1917900"/>
                  </a:lnTo>
                  <a:lnTo>
                    <a:pt x="768008" y="1604893"/>
                  </a:lnTo>
                  <a:lnTo>
                    <a:pt x="1164813" y="1221662"/>
                  </a:lnTo>
                  <a:lnTo>
                    <a:pt x="1548817" y="1496330"/>
                  </a:lnTo>
                  <a:lnTo>
                    <a:pt x="1945622" y="1716344"/>
                  </a:lnTo>
                  <a:lnTo>
                    <a:pt x="2329626" y="1478737"/>
                  </a:lnTo>
                  <a:lnTo>
                    <a:pt x="2726430" y="1543856"/>
                  </a:lnTo>
                  <a:lnTo>
                    <a:pt x="3123235" y="1284448"/>
                  </a:lnTo>
                  <a:lnTo>
                    <a:pt x="3507239" y="266223"/>
                  </a:lnTo>
                  <a:lnTo>
                    <a:pt x="3904044" y="0"/>
                  </a:lnTo>
                  <a:lnTo>
                    <a:pt x="4288048" y="75376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943073" y="3948215"/>
              <a:ext cx="1945622" cy="1545714"/>
            </a:xfrm>
            <a:custGeom>
              <a:avLst/>
              <a:pathLst>
                <a:path w="1945622" h="1545714">
                  <a:moveTo>
                    <a:pt x="0" y="692079"/>
                  </a:moveTo>
                  <a:lnTo>
                    <a:pt x="396804" y="948579"/>
                  </a:lnTo>
                  <a:lnTo>
                    <a:pt x="768008" y="1545714"/>
                  </a:lnTo>
                  <a:lnTo>
                    <a:pt x="1164813" y="610355"/>
                  </a:lnTo>
                  <a:lnTo>
                    <a:pt x="1548817" y="0"/>
                  </a:lnTo>
                  <a:lnTo>
                    <a:pt x="1945622" y="28844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7"/>
            <p:cNvSpPr/>
            <p:nvPr/>
          </p:nvSpPr>
          <p:spPr>
            <a:xfrm>
              <a:off x="6409542" y="564698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409542" y="4546381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6409542" y="344583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5" name="pl50"/>
            <p:cNvSpPr/>
            <p:nvPr/>
          </p:nvSpPr>
          <p:spPr>
            <a:xfrm>
              <a:off x="6690713" y="569252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6690713" y="45919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690713" y="349132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862665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481311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512919" y="2174570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0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2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5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6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7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mensal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 até junho/2024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26/07/2024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72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20.565,97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18.947,55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20.790,08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224,11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1.842,53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11.656,95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10.188,34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11.763,96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107,01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1.575,62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8.032,10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6.825,55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8.205,48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1.379,93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431,99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482,32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-61,52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390,38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-101,83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1.197,20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1.127,69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1.260,97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133,27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1.433,30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1.310,90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1.424,81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779,75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990,49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1.139,35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109,55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767,51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-679,11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-88,5 %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4.370,47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4.956,41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585,94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2.293,89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2.280,59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721,72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809,14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1.850,99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1.976,91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455,29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422,12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252,09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487,56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535,45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-52,56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705,62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108,64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-35,1 %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20.707,50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1.881,40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732,59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811,06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21.402,21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19.749,92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21.709,79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307,58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1.959,88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53</cp:revision>
  <dcterms:created xsi:type="dcterms:W3CDTF">2024-06-04T13:29:54Z</dcterms:created>
  <dcterms:modified xsi:type="dcterms:W3CDTF">2024-07-26T16:37:34Z</dcterms:modified>
</cp:coreProperties>
</file>