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C"/>
    <a:srgbClr val="003774"/>
    <a:srgbClr val="00579E"/>
    <a:srgbClr val="002E23"/>
    <a:srgbClr val="FFFFFF"/>
    <a:srgbClr val="AC9A63"/>
    <a:srgbClr val="003930"/>
    <a:srgbClr val="008666"/>
    <a:srgbClr val="002E6B"/>
    <a:srgbClr val="00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65" d="100"/>
          <a:sy n="65" d="100"/>
        </p:scale>
        <p:origin x="11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Relationship Id="rId20" Type="http://schemas.openxmlformats.org/officeDocument/2006/relationships/slide" Target="slides/slide14.xml"/>
<Relationship Id="rId21" Type="http://schemas.openxmlformats.org/officeDocument/2006/relationships/slide" Target="slides/slide15.xml"/>
<Relationship Id="rId22" Type="http://schemas.openxmlformats.org/officeDocument/2006/relationships/slide" Target="slides/slide16.xml"/>
<Relationship Id="rId23" Type="http://schemas.openxmlformats.org/officeDocument/2006/relationships/slide" Target="slides/slide17.xml"/>
<Relationship Id="rId24" Type="http://schemas.openxmlformats.org/officeDocument/2006/relationships/slide" Target="slides/slide18.xml"/>
<Relationship Id="rId25" Type="http://schemas.openxmlformats.org/officeDocument/2006/relationships/slide" Target="slides/slide19.xml"/>
<Relationship Id="rId26" Type="http://schemas.openxmlformats.org/officeDocument/2006/relationships/slide" Target="slides/slide20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25/07/2024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B2E6583-5007-AB0E-57ED-7ACFC3B011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25/07/2024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25/07/2024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25/07/2024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C358624-DBA9-2BBE-C4D9-4184583EB3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18802F-CDD9-C776-9891-F44A8253B81A}"/>
              </a:ext>
            </a:extLst>
          </p:cNvPr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25/07/2024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25/07/2024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004E66-2BB0-4185-66C9-96C9EBCAB3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 anchor="b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pt-BR" dirty="0"/>
          </a:p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2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25/07/2024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25/07/2024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25/07/2024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25/07/2024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25/07/2024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25/07/2024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3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30/07/2024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Cota-Parte do FPE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30/07/2024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-44,89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-159,05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-172,35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838742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324822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810902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296983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202301"/>
            </a:xfrm>
            <a:custGeom>
              <a:avLst/>
              <a:pathLst>
                <a:path w="3677370" h="2202301">
                  <a:moveTo>
                    <a:pt x="0" y="2181319"/>
                  </a:moveTo>
                  <a:lnTo>
                    <a:pt x="340294" y="1911243"/>
                  </a:lnTo>
                  <a:lnTo>
                    <a:pt x="658633" y="1736260"/>
                  </a:lnTo>
                  <a:lnTo>
                    <a:pt x="998927" y="1542589"/>
                  </a:lnTo>
                  <a:lnTo>
                    <a:pt x="1328244" y="1332419"/>
                  </a:lnTo>
                  <a:lnTo>
                    <a:pt x="1668538" y="1134253"/>
                  </a:lnTo>
                  <a:lnTo>
                    <a:pt x="1997855" y="968568"/>
                  </a:lnTo>
                  <a:lnTo>
                    <a:pt x="2338149" y="782824"/>
                  </a:lnTo>
                  <a:lnTo>
                    <a:pt x="2678443" y="619210"/>
                  </a:lnTo>
                  <a:lnTo>
                    <a:pt x="3007760" y="446062"/>
                  </a:lnTo>
                  <a:lnTo>
                    <a:pt x="3348054" y="230397"/>
                  </a:lnTo>
                  <a:lnTo>
                    <a:pt x="3677370" y="0"/>
                  </a:lnTo>
                  <a:lnTo>
                    <a:pt x="3677370" y="252333"/>
                  </a:lnTo>
                  <a:lnTo>
                    <a:pt x="3348054" y="458295"/>
                  </a:lnTo>
                  <a:lnTo>
                    <a:pt x="3007760" y="651086"/>
                  </a:lnTo>
                  <a:lnTo>
                    <a:pt x="2678443" y="805870"/>
                  </a:lnTo>
                  <a:lnTo>
                    <a:pt x="2338149" y="952131"/>
                  </a:lnTo>
                  <a:lnTo>
                    <a:pt x="1997855" y="1118175"/>
                  </a:lnTo>
                  <a:lnTo>
                    <a:pt x="1668538" y="1266287"/>
                  </a:lnTo>
                  <a:lnTo>
                    <a:pt x="1328244" y="1443435"/>
                  </a:lnTo>
                  <a:lnTo>
                    <a:pt x="998927" y="1631315"/>
                  </a:lnTo>
                  <a:lnTo>
                    <a:pt x="658633" y="1804445"/>
                  </a:lnTo>
                  <a:lnTo>
                    <a:pt x="340294" y="1960870"/>
                  </a:lnTo>
                  <a:lnTo>
                    <a:pt x="0" y="2202301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81319"/>
            </a:xfrm>
            <a:custGeom>
              <a:avLst/>
              <a:pathLst>
                <a:path w="3677370" h="2181319">
                  <a:moveTo>
                    <a:pt x="0" y="2181319"/>
                  </a:moveTo>
                  <a:lnTo>
                    <a:pt x="340294" y="1911243"/>
                  </a:lnTo>
                  <a:lnTo>
                    <a:pt x="658633" y="1736260"/>
                  </a:lnTo>
                  <a:lnTo>
                    <a:pt x="998927" y="1542589"/>
                  </a:lnTo>
                  <a:lnTo>
                    <a:pt x="1328244" y="1332419"/>
                  </a:lnTo>
                  <a:lnTo>
                    <a:pt x="1668538" y="1134253"/>
                  </a:lnTo>
                  <a:lnTo>
                    <a:pt x="1997855" y="968568"/>
                  </a:lnTo>
                  <a:lnTo>
                    <a:pt x="2338149" y="782824"/>
                  </a:lnTo>
                  <a:lnTo>
                    <a:pt x="2678443" y="619210"/>
                  </a:lnTo>
                  <a:lnTo>
                    <a:pt x="3007760" y="446062"/>
                  </a:lnTo>
                  <a:lnTo>
                    <a:pt x="3348054" y="230397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225847"/>
              <a:ext cx="3677370" cy="1949967"/>
            </a:xfrm>
            <a:custGeom>
              <a:avLst/>
              <a:pathLst>
                <a:path w="3677370" h="1949967">
                  <a:moveTo>
                    <a:pt x="3677370" y="0"/>
                  </a:moveTo>
                  <a:lnTo>
                    <a:pt x="3348054" y="205961"/>
                  </a:lnTo>
                  <a:lnTo>
                    <a:pt x="3007760" y="398752"/>
                  </a:lnTo>
                  <a:lnTo>
                    <a:pt x="2678443" y="553537"/>
                  </a:lnTo>
                  <a:lnTo>
                    <a:pt x="2338149" y="699797"/>
                  </a:lnTo>
                  <a:lnTo>
                    <a:pt x="1997855" y="865841"/>
                  </a:lnTo>
                  <a:lnTo>
                    <a:pt x="1668538" y="1013954"/>
                  </a:lnTo>
                  <a:lnTo>
                    <a:pt x="1328244" y="1191102"/>
                  </a:lnTo>
                  <a:lnTo>
                    <a:pt x="998927" y="1378981"/>
                  </a:lnTo>
                  <a:lnTo>
                    <a:pt x="658633" y="1552111"/>
                  </a:lnTo>
                  <a:lnTo>
                    <a:pt x="340294" y="1708536"/>
                  </a:lnTo>
                  <a:lnTo>
                    <a:pt x="0" y="194996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099680"/>
              <a:ext cx="3677370" cy="2065643"/>
            </a:xfrm>
            <a:custGeom>
              <a:avLst/>
              <a:pathLst>
                <a:path w="3677370" h="2065643">
                  <a:moveTo>
                    <a:pt x="0" y="2065643"/>
                  </a:moveTo>
                  <a:lnTo>
                    <a:pt x="340294" y="1809890"/>
                  </a:lnTo>
                  <a:lnTo>
                    <a:pt x="658633" y="1644186"/>
                  </a:lnTo>
                  <a:lnTo>
                    <a:pt x="998927" y="1460785"/>
                  </a:lnTo>
                  <a:lnTo>
                    <a:pt x="1328244" y="1261760"/>
                  </a:lnTo>
                  <a:lnTo>
                    <a:pt x="1668538" y="1074103"/>
                  </a:lnTo>
                  <a:lnTo>
                    <a:pt x="1997855" y="917204"/>
                  </a:lnTo>
                  <a:lnTo>
                    <a:pt x="2338149" y="741311"/>
                  </a:lnTo>
                  <a:lnTo>
                    <a:pt x="2678443" y="586374"/>
                  </a:lnTo>
                  <a:lnTo>
                    <a:pt x="3007760" y="422407"/>
                  </a:lnTo>
                  <a:lnTo>
                    <a:pt x="3348054" y="218179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377990"/>
              <a:ext cx="3677370" cy="1804709"/>
            </a:xfrm>
            <a:custGeom>
              <a:avLst/>
              <a:pathLst>
                <a:path w="3677370" h="1804709">
                  <a:moveTo>
                    <a:pt x="0" y="1804709"/>
                  </a:moveTo>
                  <a:lnTo>
                    <a:pt x="340294" y="1568491"/>
                  </a:lnTo>
                  <a:lnTo>
                    <a:pt x="658633" y="1426585"/>
                  </a:lnTo>
                  <a:lnTo>
                    <a:pt x="998927" y="1263176"/>
                  </a:lnTo>
                  <a:lnTo>
                    <a:pt x="1328244" y="1057335"/>
                  </a:lnTo>
                  <a:lnTo>
                    <a:pt x="1668538" y="888112"/>
                  </a:lnTo>
                  <a:lnTo>
                    <a:pt x="1997855" y="761777"/>
                  </a:lnTo>
                  <a:lnTo>
                    <a:pt x="2338149" y="616855"/>
                  </a:lnTo>
                  <a:lnTo>
                    <a:pt x="2678443" y="489889"/>
                  </a:lnTo>
                  <a:lnTo>
                    <a:pt x="3007760" y="378895"/>
                  </a:lnTo>
                  <a:lnTo>
                    <a:pt x="3348054" y="198156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105459"/>
              <a:ext cx="1997855" cy="1059864"/>
            </a:xfrm>
            <a:custGeom>
              <a:avLst/>
              <a:pathLst>
                <a:path w="1997855" h="1059864">
                  <a:moveTo>
                    <a:pt x="0" y="1059864"/>
                  </a:moveTo>
                  <a:lnTo>
                    <a:pt x="340294" y="804111"/>
                  </a:lnTo>
                  <a:lnTo>
                    <a:pt x="658633" y="644950"/>
                  </a:lnTo>
                  <a:lnTo>
                    <a:pt x="998927" y="478077"/>
                  </a:lnTo>
                  <a:lnTo>
                    <a:pt x="1328244" y="284077"/>
                  </a:lnTo>
                  <a:lnTo>
                    <a:pt x="1668538" y="75161"/>
                  </a:lnTo>
                  <a:lnTo>
                    <a:pt x="199785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652187" y="379474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652187" y="328082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652187" y="2765361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652187" y="2253346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38387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29148" y="3324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29148" y="28109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29148" y="22969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6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3" name="rc37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38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2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8931377" y="1619514"/>
              <a:ext cx="191023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Transferências do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30/07/2024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11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-25,20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-46,23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-70,82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-130,09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759708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191844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623980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056116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193838"/>
            </a:xfrm>
            <a:custGeom>
              <a:avLst/>
              <a:pathLst>
                <a:path w="3677370" h="2193838">
                  <a:moveTo>
                    <a:pt x="0" y="2174829"/>
                  </a:moveTo>
                  <a:lnTo>
                    <a:pt x="340294" y="1984862"/>
                  </a:lnTo>
                  <a:lnTo>
                    <a:pt x="658633" y="1808470"/>
                  </a:lnTo>
                  <a:lnTo>
                    <a:pt x="998927" y="1626211"/>
                  </a:lnTo>
                  <a:lnTo>
                    <a:pt x="1328244" y="1429669"/>
                  </a:lnTo>
                  <a:lnTo>
                    <a:pt x="1668538" y="1229534"/>
                  </a:lnTo>
                  <a:lnTo>
                    <a:pt x="1997855" y="1032453"/>
                  </a:lnTo>
                  <a:lnTo>
                    <a:pt x="2338149" y="829591"/>
                  </a:lnTo>
                  <a:lnTo>
                    <a:pt x="2678443" y="629523"/>
                  </a:lnTo>
                  <a:lnTo>
                    <a:pt x="3007760" y="414177"/>
                  </a:lnTo>
                  <a:lnTo>
                    <a:pt x="3348054" y="208543"/>
                  </a:lnTo>
                  <a:lnTo>
                    <a:pt x="3677370" y="0"/>
                  </a:lnTo>
                  <a:lnTo>
                    <a:pt x="3677370" y="249672"/>
                  </a:lnTo>
                  <a:lnTo>
                    <a:pt x="3348054" y="436098"/>
                  </a:lnTo>
                  <a:lnTo>
                    <a:pt x="3007760" y="619922"/>
                  </a:lnTo>
                  <a:lnTo>
                    <a:pt x="2678443" y="812429"/>
                  </a:lnTo>
                  <a:lnTo>
                    <a:pt x="2338149" y="991277"/>
                  </a:lnTo>
                  <a:lnTo>
                    <a:pt x="1997855" y="1172623"/>
                  </a:lnTo>
                  <a:lnTo>
                    <a:pt x="1668538" y="1348801"/>
                  </a:lnTo>
                  <a:lnTo>
                    <a:pt x="1328244" y="1527711"/>
                  </a:lnTo>
                  <a:lnTo>
                    <a:pt x="998927" y="1703407"/>
                  </a:lnTo>
                  <a:lnTo>
                    <a:pt x="658633" y="1866336"/>
                  </a:lnTo>
                  <a:lnTo>
                    <a:pt x="340294" y="2024019"/>
                  </a:lnTo>
                  <a:lnTo>
                    <a:pt x="0" y="2193838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74829"/>
            </a:xfrm>
            <a:custGeom>
              <a:avLst/>
              <a:pathLst>
                <a:path w="3677370" h="2174829">
                  <a:moveTo>
                    <a:pt x="0" y="2174829"/>
                  </a:moveTo>
                  <a:lnTo>
                    <a:pt x="340294" y="1984862"/>
                  </a:lnTo>
                  <a:lnTo>
                    <a:pt x="658633" y="1808470"/>
                  </a:lnTo>
                  <a:lnTo>
                    <a:pt x="998927" y="1626211"/>
                  </a:lnTo>
                  <a:lnTo>
                    <a:pt x="1328244" y="1429669"/>
                  </a:lnTo>
                  <a:lnTo>
                    <a:pt x="1668538" y="1229534"/>
                  </a:lnTo>
                  <a:lnTo>
                    <a:pt x="1997855" y="1032453"/>
                  </a:lnTo>
                  <a:lnTo>
                    <a:pt x="2338149" y="829591"/>
                  </a:lnTo>
                  <a:lnTo>
                    <a:pt x="2678443" y="629523"/>
                  </a:lnTo>
                  <a:lnTo>
                    <a:pt x="3007760" y="414177"/>
                  </a:lnTo>
                  <a:lnTo>
                    <a:pt x="3348054" y="208543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223186"/>
              <a:ext cx="3677370" cy="1944165"/>
            </a:xfrm>
            <a:custGeom>
              <a:avLst/>
              <a:pathLst>
                <a:path w="3677370" h="1944165">
                  <a:moveTo>
                    <a:pt x="3677370" y="0"/>
                  </a:moveTo>
                  <a:lnTo>
                    <a:pt x="3348054" y="186425"/>
                  </a:lnTo>
                  <a:lnTo>
                    <a:pt x="3007760" y="370249"/>
                  </a:lnTo>
                  <a:lnTo>
                    <a:pt x="2678443" y="562756"/>
                  </a:lnTo>
                  <a:lnTo>
                    <a:pt x="2338149" y="741604"/>
                  </a:lnTo>
                  <a:lnTo>
                    <a:pt x="1997855" y="922951"/>
                  </a:lnTo>
                  <a:lnTo>
                    <a:pt x="1668538" y="1099128"/>
                  </a:lnTo>
                  <a:lnTo>
                    <a:pt x="1328244" y="1278038"/>
                  </a:lnTo>
                  <a:lnTo>
                    <a:pt x="998927" y="1453734"/>
                  </a:lnTo>
                  <a:lnTo>
                    <a:pt x="658633" y="1616663"/>
                  </a:lnTo>
                  <a:lnTo>
                    <a:pt x="340294" y="1774346"/>
                  </a:lnTo>
                  <a:lnTo>
                    <a:pt x="0" y="194416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098350"/>
              <a:ext cx="3677370" cy="2059497"/>
            </a:xfrm>
            <a:custGeom>
              <a:avLst/>
              <a:pathLst>
                <a:path w="3677370" h="2059497">
                  <a:moveTo>
                    <a:pt x="0" y="2059497"/>
                  </a:moveTo>
                  <a:lnTo>
                    <a:pt x="340294" y="1879604"/>
                  </a:lnTo>
                  <a:lnTo>
                    <a:pt x="658633" y="1712567"/>
                  </a:lnTo>
                  <a:lnTo>
                    <a:pt x="998927" y="1539972"/>
                  </a:lnTo>
                  <a:lnTo>
                    <a:pt x="1328244" y="1353854"/>
                  </a:lnTo>
                  <a:lnTo>
                    <a:pt x="1668538" y="1164331"/>
                  </a:lnTo>
                  <a:lnTo>
                    <a:pt x="1997855" y="977702"/>
                  </a:lnTo>
                  <a:lnTo>
                    <a:pt x="2338149" y="785598"/>
                  </a:lnTo>
                  <a:lnTo>
                    <a:pt x="2678443" y="596140"/>
                  </a:lnTo>
                  <a:lnTo>
                    <a:pt x="3007760" y="392213"/>
                  </a:lnTo>
                  <a:lnTo>
                    <a:pt x="3348054" y="197484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323165"/>
              <a:ext cx="3677370" cy="1859535"/>
            </a:xfrm>
            <a:custGeom>
              <a:avLst/>
              <a:pathLst>
                <a:path w="3677370" h="1859535">
                  <a:moveTo>
                    <a:pt x="0" y="1859535"/>
                  </a:moveTo>
                  <a:lnTo>
                    <a:pt x="340294" y="1695922"/>
                  </a:lnTo>
                  <a:lnTo>
                    <a:pt x="658633" y="1550838"/>
                  </a:lnTo>
                  <a:lnTo>
                    <a:pt x="998927" y="1401049"/>
                  </a:lnTo>
                  <a:lnTo>
                    <a:pt x="1328244" y="1243561"/>
                  </a:lnTo>
                  <a:lnTo>
                    <a:pt x="1668538" y="1081452"/>
                  </a:lnTo>
                  <a:lnTo>
                    <a:pt x="1997855" y="937911"/>
                  </a:lnTo>
                  <a:lnTo>
                    <a:pt x="2338149" y="771113"/>
                  </a:lnTo>
                  <a:lnTo>
                    <a:pt x="2678443" y="605931"/>
                  </a:lnTo>
                  <a:lnTo>
                    <a:pt x="3007760" y="404659"/>
                  </a:lnTo>
                  <a:lnTo>
                    <a:pt x="3348054" y="225616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149925"/>
              <a:ext cx="1997855" cy="1007922"/>
            </a:xfrm>
            <a:custGeom>
              <a:avLst/>
              <a:pathLst>
                <a:path w="1997855" h="1007922">
                  <a:moveTo>
                    <a:pt x="0" y="1007922"/>
                  </a:moveTo>
                  <a:lnTo>
                    <a:pt x="340294" y="823263"/>
                  </a:lnTo>
                  <a:lnTo>
                    <a:pt x="658633" y="674231"/>
                  </a:lnTo>
                  <a:lnTo>
                    <a:pt x="998927" y="502706"/>
                  </a:lnTo>
                  <a:lnTo>
                    <a:pt x="1328244" y="328533"/>
                  </a:lnTo>
                  <a:lnTo>
                    <a:pt x="1668538" y="146411"/>
                  </a:lnTo>
                  <a:lnTo>
                    <a:pt x="199785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652187" y="371571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2" name="tx16"/>
            <p:cNvSpPr/>
            <p:nvPr/>
          </p:nvSpPr>
          <p:spPr>
            <a:xfrm>
              <a:off x="7652187" y="314785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3" name="tx17"/>
            <p:cNvSpPr/>
            <p:nvPr/>
          </p:nvSpPr>
          <p:spPr>
            <a:xfrm>
              <a:off x="7652187" y="2578439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4" name="tx18"/>
            <p:cNvSpPr/>
            <p:nvPr/>
          </p:nvSpPr>
          <p:spPr>
            <a:xfrm>
              <a:off x="7652187" y="2012480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3759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29148" y="31918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29148" y="26239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7829148" y="20561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6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7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28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2" name="tx36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3" name="rc37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38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0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2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8931422" y="1619514"/>
              <a:ext cx="191014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</p:grp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Arrecadação Bruta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30/07/2024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13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73736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15.788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-148,65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-38,02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-66,68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-222,28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-27,58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-104,37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2.770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17.085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3.008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-237,64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-309,12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931749" y="3671605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931749" y="3003087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931749" y="2334568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8112535" y="1973513"/>
              <a:ext cx="3615729" cy="2175182"/>
            </a:xfrm>
            <a:custGeom>
              <a:avLst/>
              <a:pathLst>
                <a:path w="3615729" h="2175182">
                  <a:moveTo>
                    <a:pt x="0" y="2175182"/>
                  </a:moveTo>
                  <a:lnTo>
                    <a:pt x="334589" y="2006312"/>
                  </a:lnTo>
                  <a:lnTo>
                    <a:pt x="647593" y="1827978"/>
                  </a:lnTo>
                  <a:lnTo>
                    <a:pt x="982183" y="1642202"/>
                  </a:lnTo>
                  <a:lnTo>
                    <a:pt x="1305979" y="1445269"/>
                  </a:lnTo>
                  <a:lnTo>
                    <a:pt x="1640569" y="1241357"/>
                  </a:lnTo>
                  <a:lnTo>
                    <a:pt x="1964366" y="1040292"/>
                  </a:lnTo>
                  <a:lnTo>
                    <a:pt x="2298956" y="837429"/>
                  </a:lnTo>
                  <a:lnTo>
                    <a:pt x="2633545" y="630651"/>
                  </a:lnTo>
                  <a:lnTo>
                    <a:pt x="2957342" y="401238"/>
                  </a:lnTo>
                  <a:lnTo>
                    <a:pt x="3291932" y="20063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112535" y="2232512"/>
              <a:ext cx="3615729" cy="1950188"/>
            </a:xfrm>
            <a:custGeom>
              <a:avLst/>
              <a:pathLst>
                <a:path w="3615729" h="1950188">
                  <a:moveTo>
                    <a:pt x="0" y="1950188"/>
                  </a:moveTo>
                  <a:lnTo>
                    <a:pt x="334589" y="1802401"/>
                  </a:lnTo>
                  <a:lnTo>
                    <a:pt x="647593" y="1642098"/>
                  </a:lnTo>
                  <a:lnTo>
                    <a:pt x="982183" y="1470170"/>
                  </a:lnTo>
                  <a:lnTo>
                    <a:pt x="1305979" y="1302635"/>
                  </a:lnTo>
                  <a:lnTo>
                    <a:pt x="1640569" y="1135441"/>
                  </a:lnTo>
                  <a:lnTo>
                    <a:pt x="1964366" y="965418"/>
                  </a:lnTo>
                  <a:lnTo>
                    <a:pt x="2298956" y="786901"/>
                  </a:lnTo>
                  <a:lnTo>
                    <a:pt x="2633545" y="591387"/>
                  </a:lnTo>
                  <a:lnTo>
                    <a:pt x="2957342" y="358747"/>
                  </a:lnTo>
                  <a:lnTo>
                    <a:pt x="3291932" y="17770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112535" y="3034471"/>
              <a:ext cx="1964366" cy="1114125"/>
            </a:xfrm>
            <a:custGeom>
              <a:avLst/>
              <a:pathLst>
                <a:path w="1964366" h="1114125">
                  <a:moveTo>
                    <a:pt x="0" y="1114125"/>
                  </a:moveTo>
                  <a:lnTo>
                    <a:pt x="334589" y="945258"/>
                  </a:lnTo>
                  <a:lnTo>
                    <a:pt x="647593" y="778481"/>
                  </a:lnTo>
                  <a:lnTo>
                    <a:pt x="982183" y="581172"/>
                  </a:lnTo>
                  <a:lnTo>
                    <a:pt x="1305979" y="388037"/>
                  </a:lnTo>
                  <a:lnTo>
                    <a:pt x="1640569" y="185177"/>
                  </a:lnTo>
                  <a:lnTo>
                    <a:pt x="196436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652187" y="362612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652187" y="295760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228902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pl14"/>
            <p:cNvSpPr/>
            <p:nvPr/>
          </p:nvSpPr>
          <p:spPr>
            <a:xfrm>
              <a:off x="7896954" y="36716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7896954" y="3003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6"/>
            <p:cNvSpPr/>
            <p:nvPr/>
          </p:nvSpPr>
          <p:spPr>
            <a:xfrm>
              <a:off x="7896954" y="2334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844712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909471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9753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1041149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1106987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11728264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36580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900661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9671755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10309782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10985135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11629978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9878058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6" name="tx30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7" name="rc31"/>
            <p:cNvSpPr/>
            <p:nvPr/>
          </p:nvSpPr>
          <p:spPr>
            <a:xfrm>
              <a:off x="8039455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2"/>
            <p:cNvSpPr/>
            <p:nvPr/>
          </p:nvSpPr>
          <p:spPr>
            <a:xfrm>
              <a:off x="8109044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8130989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4"/>
            <p:cNvSpPr/>
            <p:nvPr/>
          </p:nvSpPr>
          <p:spPr>
            <a:xfrm>
              <a:off x="9382733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940467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6"/>
            <p:cNvSpPr/>
            <p:nvPr/>
          </p:nvSpPr>
          <p:spPr>
            <a:xfrm>
              <a:off x="10656422" y="48534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10678367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8398089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9671778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0945467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9204015" y="1619514"/>
              <a:ext cx="143276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TOTAL</a:t>
              </a:r>
            </a:p>
          </p:txBody>
        </p:sp>
      </p:grpSp>
      <p:sp>
        <p:nvSpPr>
          <p:cNvPr id="48" name=""/>
          <p:cNvSpPr>
            <a:spLocks noGrp="1"/>
          </p:cNvSpPr>
          <p:nvPr>
            <p:ph/>
          </p:nvPr>
        </p:nvSpPr>
        <p:spPr>
          <a:xfrm>
            <a:off x="1280160" y="146304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Detalhamento das 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Macro-setores estratégicos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30/07/2024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440000"/>
                <a:gridCol w="684000"/>
                <a:gridCol w="684000"/>
                <a:gridCol w="72000"/>
                <a:gridCol w="684000"/>
                <a:gridCol w="684000"/>
                <a:gridCol w="72000"/>
                <a:gridCol w="684000"/>
                <a:gridCol w="900000"/>
                <a:gridCol w="72000"/>
                <a:gridCol w="684000"/>
                <a:gridCol w="90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COMBUSTÍVEL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-224,74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-75,78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COMUNICAÇÃO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113,19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VAREJISTA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79,56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266,84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ENERGIA ELÉTRICA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-84,96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-295,04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INDÚSTRIA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122,55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335,53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OUTROS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PRESTAÇÃO DE SERVIÇO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33,47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PRODUÇÃO AGROPECUÁRIA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2.263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13.322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15.788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15.290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2.249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14,28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498,41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8229600" y="1371600"/>
            <a:ext cx="3657600" cy="4572000"/>
            <a:chOff x="8229600" y="1371600"/>
            <a:chExt cx="3657600" cy="4572000"/>
          </a:xfrm>
        </p:grpSpPr>
        <p:sp>
          <p:nvSpPr>
            <p:cNvPr id="9" name="rc3"/>
            <p:cNvSpPr/>
            <p:nvPr/>
          </p:nvSpPr>
          <p:spPr>
            <a:xfrm>
              <a:off x="8229600" y="1371600"/>
              <a:ext cx="3657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8229600" y="1371600"/>
              <a:ext cx="36576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10262346" y="538414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10262346" y="503005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10262346" y="467596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10262346" y="432186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10262346" y="396777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10262346" y="361368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10262346" y="325959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10262346" y="290549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10262346" y="255140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10262346" y="2197315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10262346" y="184322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16"/>
            <p:cNvSpPr/>
            <p:nvPr/>
          </p:nvSpPr>
          <p:spPr>
            <a:xfrm>
              <a:off x="10535226" y="2392065"/>
              <a:ext cx="756694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17"/>
            <p:cNvSpPr/>
            <p:nvPr/>
          </p:nvSpPr>
          <p:spPr>
            <a:xfrm>
              <a:off x="10535226" y="2746158"/>
              <a:ext cx="567140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18"/>
            <p:cNvSpPr/>
            <p:nvPr/>
          </p:nvSpPr>
          <p:spPr>
            <a:xfrm>
              <a:off x="10535226" y="4516620"/>
              <a:ext cx="315333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19"/>
            <p:cNvSpPr/>
            <p:nvPr/>
          </p:nvSpPr>
          <p:spPr>
            <a:xfrm>
              <a:off x="10535226" y="4162528"/>
              <a:ext cx="397992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0"/>
            <p:cNvSpPr/>
            <p:nvPr/>
          </p:nvSpPr>
          <p:spPr>
            <a:xfrm>
              <a:off x="10535226" y="3454343"/>
              <a:ext cx="480270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1"/>
            <p:cNvSpPr/>
            <p:nvPr/>
          </p:nvSpPr>
          <p:spPr>
            <a:xfrm>
              <a:off x="10535226" y="2037973"/>
              <a:ext cx="888862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2"/>
            <p:cNvSpPr/>
            <p:nvPr/>
          </p:nvSpPr>
          <p:spPr>
            <a:xfrm>
              <a:off x="10535226" y="3808435"/>
              <a:ext cx="476470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3"/>
            <p:cNvSpPr/>
            <p:nvPr/>
          </p:nvSpPr>
          <p:spPr>
            <a:xfrm>
              <a:off x="10535226" y="1683880"/>
              <a:ext cx="1211690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4"/>
            <p:cNvSpPr/>
            <p:nvPr/>
          </p:nvSpPr>
          <p:spPr>
            <a:xfrm>
              <a:off x="10535226" y="4870713"/>
              <a:ext cx="269011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25"/>
            <p:cNvSpPr/>
            <p:nvPr/>
          </p:nvSpPr>
          <p:spPr>
            <a:xfrm>
              <a:off x="10333039" y="5224805"/>
              <a:ext cx="202186" cy="3186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26"/>
            <p:cNvSpPr/>
            <p:nvPr/>
          </p:nvSpPr>
          <p:spPr>
            <a:xfrm>
              <a:off x="10535226" y="3100250"/>
              <a:ext cx="506714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27"/>
            <p:cNvSpPr/>
            <p:nvPr/>
          </p:nvSpPr>
          <p:spPr>
            <a:xfrm>
              <a:off x="11055340" y="2480086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8"/>
            <p:cNvSpPr/>
            <p:nvPr/>
          </p:nvSpPr>
          <p:spPr>
            <a:xfrm>
              <a:off x="11087862" y="249694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27,65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10865787" y="2834179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0"/>
            <p:cNvSpPr/>
            <p:nvPr/>
          </p:nvSpPr>
          <p:spPr>
            <a:xfrm>
              <a:off x="10898308" y="285103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20,72</a:t>
              </a:r>
            </a:p>
          </p:txBody>
        </p:sp>
        <p:sp>
          <p:nvSpPr>
            <p:cNvPr id="37" name="pg31"/>
            <p:cNvSpPr/>
            <p:nvPr/>
          </p:nvSpPr>
          <p:spPr>
            <a:xfrm>
              <a:off x="10613980" y="4604641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10646501" y="462149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11,52</a:t>
              </a:r>
            </a:p>
          </p:txBody>
        </p:sp>
        <p:sp>
          <p:nvSpPr>
            <p:cNvPr id="39" name="pg33"/>
            <p:cNvSpPr/>
            <p:nvPr/>
          </p:nvSpPr>
          <p:spPr>
            <a:xfrm>
              <a:off x="10696639" y="4250549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10729160" y="426740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14,54</a:t>
              </a:r>
            </a:p>
          </p:txBody>
        </p:sp>
        <p:sp>
          <p:nvSpPr>
            <p:cNvPr id="41" name="pg35"/>
            <p:cNvSpPr/>
            <p:nvPr/>
          </p:nvSpPr>
          <p:spPr>
            <a:xfrm>
              <a:off x="10778917" y="3542364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10811438" y="355921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17,55</a:t>
              </a:r>
            </a:p>
          </p:txBody>
        </p:sp>
        <p:sp>
          <p:nvSpPr>
            <p:cNvPr id="43" name="pg37"/>
            <p:cNvSpPr/>
            <p:nvPr/>
          </p:nvSpPr>
          <p:spPr>
            <a:xfrm>
              <a:off x="11187509" y="2125994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1220030" y="214284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32,48</a:t>
              </a:r>
            </a:p>
          </p:txBody>
        </p:sp>
        <p:sp>
          <p:nvSpPr>
            <p:cNvPr id="45" name="pg39"/>
            <p:cNvSpPr/>
            <p:nvPr/>
          </p:nvSpPr>
          <p:spPr>
            <a:xfrm>
              <a:off x="10775116" y="3896456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0"/>
            <p:cNvSpPr/>
            <p:nvPr/>
          </p:nvSpPr>
          <p:spPr>
            <a:xfrm>
              <a:off x="10807638" y="391331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17,41</a:t>
              </a:r>
            </a:p>
          </p:txBody>
        </p:sp>
        <p:sp>
          <p:nvSpPr>
            <p:cNvPr id="47" name="pg41"/>
            <p:cNvSpPr/>
            <p:nvPr/>
          </p:nvSpPr>
          <p:spPr>
            <a:xfrm>
              <a:off x="11510337" y="1771901"/>
              <a:ext cx="307273" cy="142641"/>
            </a:xfrm>
            <a:custGeom>
              <a:avLst/>
              <a:pathLst>
                <a:path w="307273" h="142641">
                  <a:moveTo>
                    <a:pt x="19512" y="142641"/>
                  </a:moveTo>
                  <a:lnTo>
                    <a:pt x="307273" y="142641"/>
                  </a:lnTo>
                  <a:lnTo>
                    <a:pt x="307273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2"/>
            <p:cNvSpPr/>
            <p:nvPr/>
          </p:nvSpPr>
          <p:spPr>
            <a:xfrm>
              <a:off x="11542858" y="178875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44,27</a:t>
              </a:r>
            </a:p>
          </p:txBody>
        </p:sp>
        <p:sp>
          <p:nvSpPr>
            <p:cNvPr id="49" name="pg43"/>
            <p:cNvSpPr/>
            <p:nvPr/>
          </p:nvSpPr>
          <p:spPr>
            <a:xfrm>
              <a:off x="10597802" y="4958734"/>
              <a:ext cx="276030" cy="142641"/>
            </a:xfrm>
            <a:custGeom>
              <a:avLst/>
              <a:pathLst>
                <a:path w="276030" h="142641">
                  <a:moveTo>
                    <a:pt x="19512" y="142641"/>
                  </a:moveTo>
                  <a:lnTo>
                    <a:pt x="256517" y="142641"/>
                  </a:lnTo>
                  <a:lnTo>
                    <a:pt x="255731" y="142625"/>
                  </a:lnTo>
                  <a:lnTo>
                    <a:pt x="258869" y="142499"/>
                  </a:lnTo>
                  <a:lnTo>
                    <a:pt x="261946" y="141871"/>
                  </a:lnTo>
                  <a:lnTo>
                    <a:pt x="264882" y="140757"/>
                  </a:lnTo>
                  <a:lnTo>
                    <a:pt x="267602" y="139187"/>
                  </a:lnTo>
                  <a:lnTo>
                    <a:pt x="270034" y="137201"/>
                  </a:lnTo>
                  <a:lnTo>
                    <a:pt x="272117" y="134850"/>
                  </a:lnTo>
                  <a:lnTo>
                    <a:pt x="273795" y="132196"/>
                  </a:lnTo>
                  <a:lnTo>
                    <a:pt x="275026" y="129307"/>
                  </a:lnTo>
                  <a:lnTo>
                    <a:pt x="275777" y="126258"/>
                  </a:lnTo>
                  <a:lnTo>
                    <a:pt x="276030" y="123128"/>
                  </a:lnTo>
                  <a:lnTo>
                    <a:pt x="276030" y="19512"/>
                  </a:lnTo>
                  <a:lnTo>
                    <a:pt x="275777" y="16382"/>
                  </a:lnTo>
                  <a:lnTo>
                    <a:pt x="275026" y="13333"/>
                  </a:lnTo>
                  <a:lnTo>
                    <a:pt x="273795" y="10444"/>
                  </a:lnTo>
                  <a:lnTo>
                    <a:pt x="272117" y="7790"/>
                  </a:lnTo>
                  <a:lnTo>
                    <a:pt x="270034" y="5440"/>
                  </a:lnTo>
                  <a:lnTo>
                    <a:pt x="267602" y="3454"/>
                  </a:lnTo>
                  <a:lnTo>
                    <a:pt x="264882" y="1883"/>
                  </a:lnTo>
                  <a:lnTo>
                    <a:pt x="261946" y="770"/>
                  </a:lnTo>
                  <a:lnTo>
                    <a:pt x="258869" y="142"/>
                  </a:lnTo>
                  <a:lnTo>
                    <a:pt x="25651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10630324" y="4975587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9,83</a:t>
              </a:r>
            </a:p>
          </p:txBody>
        </p:sp>
        <p:sp>
          <p:nvSpPr>
            <p:cNvPr id="51" name="pg45"/>
            <p:cNvSpPr/>
            <p:nvPr/>
          </p:nvSpPr>
          <p:spPr>
            <a:xfrm>
              <a:off x="10262346" y="5312826"/>
              <a:ext cx="295178" cy="142641"/>
            </a:xfrm>
            <a:custGeom>
              <a:avLst/>
              <a:pathLst>
                <a:path w="295178" h="142641">
                  <a:moveTo>
                    <a:pt x="2561" y="142641"/>
                  </a:moveTo>
                  <a:lnTo>
                    <a:pt x="275666" y="142641"/>
                  </a:lnTo>
                  <a:lnTo>
                    <a:pt x="274880" y="142625"/>
                  </a:lnTo>
                  <a:lnTo>
                    <a:pt x="278018" y="142499"/>
                  </a:lnTo>
                  <a:lnTo>
                    <a:pt x="281094" y="141871"/>
                  </a:lnTo>
                  <a:lnTo>
                    <a:pt x="284031" y="140757"/>
                  </a:lnTo>
                  <a:lnTo>
                    <a:pt x="286750" y="139187"/>
                  </a:lnTo>
                  <a:lnTo>
                    <a:pt x="289183" y="137201"/>
                  </a:lnTo>
                  <a:lnTo>
                    <a:pt x="291265" y="134850"/>
                  </a:lnTo>
                  <a:lnTo>
                    <a:pt x="292943" y="132196"/>
                  </a:lnTo>
                  <a:lnTo>
                    <a:pt x="294174" y="129307"/>
                  </a:lnTo>
                  <a:lnTo>
                    <a:pt x="294926" y="126258"/>
                  </a:lnTo>
                  <a:lnTo>
                    <a:pt x="295178" y="123128"/>
                  </a:lnTo>
                  <a:lnTo>
                    <a:pt x="295178" y="19512"/>
                  </a:lnTo>
                  <a:lnTo>
                    <a:pt x="294926" y="16382"/>
                  </a:lnTo>
                  <a:lnTo>
                    <a:pt x="294174" y="13333"/>
                  </a:lnTo>
                  <a:lnTo>
                    <a:pt x="292943" y="10444"/>
                  </a:lnTo>
                  <a:lnTo>
                    <a:pt x="291265" y="7790"/>
                  </a:lnTo>
                  <a:lnTo>
                    <a:pt x="289183" y="5440"/>
                  </a:lnTo>
                  <a:lnTo>
                    <a:pt x="286750" y="3454"/>
                  </a:lnTo>
                  <a:lnTo>
                    <a:pt x="284031" y="1883"/>
                  </a:lnTo>
                  <a:lnTo>
                    <a:pt x="281094" y="770"/>
                  </a:lnTo>
                  <a:lnTo>
                    <a:pt x="278018" y="142"/>
                  </a:lnTo>
                  <a:lnTo>
                    <a:pt x="275666" y="0"/>
                  </a:lnTo>
                  <a:lnTo>
                    <a:pt x="2561" y="0"/>
                  </a:lnTo>
                  <a:lnTo>
                    <a:pt x="4913" y="142"/>
                  </a:lnTo>
                  <a:lnTo>
                    <a:pt x="1775" y="15"/>
                  </a:lnTo>
                  <a:lnTo>
                    <a:pt x="0" y="231"/>
                  </a:lnTo>
                  <a:lnTo>
                    <a:pt x="0" y="142410"/>
                  </a:lnTo>
                  <a:lnTo>
                    <a:pt x="1775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6"/>
            <p:cNvSpPr/>
            <p:nvPr/>
          </p:nvSpPr>
          <p:spPr>
            <a:xfrm>
              <a:off x="10277916" y="5329680"/>
              <a:ext cx="2470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-7,39</a:t>
              </a:r>
            </a:p>
          </p:txBody>
        </p:sp>
        <p:sp>
          <p:nvSpPr>
            <p:cNvPr id="53" name="pg47"/>
            <p:cNvSpPr/>
            <p:nvPr/>
          </p:nvSpPr>
          <p:spPr>
            <a:xfrm>
              <a:off x="10805361" y="3188271"/>
              <a:ext cx="336320" cy="142641"/>
            </a:xfrm>
            <a:custGeom>
              <a:avLst/>
              <a:pathLst>
                <a:path w="336320" h="142641">
                  <a:moveTo>
                    <a:pt x="19512" y="142641"/>
                  </a:moveTo>
                  <a:lnTo>
                    <a:pt x="316807" y="142641"/>
                  </a:lnTo>
                  <a:lnTo>
                    <a:pt x="316021" y="142625"/>
                  </a:lnTo>
                  <a:lnTo>
                    <a:pt x="319159" y="142499"/>
                  </a:lnTo>
                  <a:lnTo>
                    <a:pt x="322236" y="141871"/>
                  </a:lnTo>
                  <a:lnTo>
                    <a:pt x="325172" y="140757"/>
                  </a:lnTo>
                  <a:lnTo>
                    <a:pt x="327891" y="139187"/>
                  </a:lnTo>
                  <a:lnTo>
                    <a:pt x="330324" y="137201"/>
                  </a:lnTo>
                  <a:lnTo>
                    <a:pt x="332406" y="134850"/>
                  </a:lnTo>
                  <a:lnTo>
                    <a:pt x="334085" y="132196"/>
                  </a:lnTo>
                  <a:lnTo>
                    <a:pt x="335315" y="129307"/>
                  </a:lnTo>
                  <a:lnTo>
                    <a:pt x="336067" y="126258"/>
                  </a:lnTo>
                  <a:lnTo>
                    <a:pt x="336320" y="123128"/>
                  </a:lnTo>
                  <a:lnTo>
                    <a:pt x="336320" y="19512"/>
                  </a:lnTo>
                  <a:lnTo>
                    <a:pt x="336067" y="16382"/>
                  </a:lnTo>
                  <a:lnTo>
                    <a:pt x="335315" y="13333"/>
                  </a:lnTo>
                  <a:lnTo>
                    <a:pt x="334085" y="10444"/>
                  </a:lnTo>
                  <a:lnTo>
                    <a:pt x="332406" y="7790"/>
                  </a:lnTo>
                  <a:lnTo>
                    <a:pt x="330324" y="5440"/>
                  </a:lnTo>
                  <a:lnTo>
                    <a:pt x="327891" y="3454"/>
                  </a:lnTo>
                  <a:lnTo>
                    <a:pt x="325172" y="1883"/>
                  </a:lnTo>
                  <a:lnTo>
                    <a:pt x="322236" y="770"/>
                  </a:lnTo>
                  <a:lnTo>
                    <a:pt x="319159" y="142"/>
                  </a:lnTo>
                  <a:lnTo>
                    <a:pt x="316807" y="0"/>
                  </a:lnTo>
                  <a:lnTo>
                    <a:pt x="19512" y="0"/>
                  </a:lnTo>
                  <a:lnTo>
                    <a:pt x="21864" y="142"/>
                  </a:lnTo>
                  <a:lnTo>
                    <a:pt x="18727" y="15"/>
                  </a:lnTo>
                  <a:lnTo>
                    <a:pt x="15609" y="394"/>
                  </a:lnTo>
                  <a:lnTo>
                    <a:pt x="12593" y="1268"/>
                  </a:lnTo>
                  <a:lnTo>
                    <a:pt x="9756" y="2614"/>
                  </a:lnTo>
                  <a:lnTo>
                    <a:pt x="7172" y="4398"/>
                  </a:lnTo>
                  <a:lnTo>
                    <a:pt x="4907" y="6573"/>
                  </a:lnTo>
                  <a:lnTo>
                    <a:pt x="3020" y="9083"/>
                  </a:lnTo>
                  <a:lnTo>
                    <a:pt x="1561" y="11864"/>
                  </a:lnTo>
                  <a:lnTo>
                    <a:pt x="567" y="14843"/>
                  </a:lnTo>
                  <a:lnTo>
                    <a:pt x="63" y="17942"/>
                  </a:lnTo>
                  <a:lnTo>
                    <a:pt x="0" y="19512"/>
                  </a:lnTo>
                  <a:lnTo>
                    <a:pt x="0" y="123128"/>
                  </a:lnTo>
                  <a:lnTo>
                    <a:pt x="63" y="121558"/>
                  </a:lnTo>
                  <a:lnTo>
                    <a:pt x="63" y="124698"/>
                  </a:lnTo>
                  <a:lnTo>
                    <a:pt x="567" y="127798"/>
                  </a:lnTo>
                  <a:lnTo>
                    <a:pt x="1561" y="130777"/>
                  </a:lnTo>
                  <a:lnTo>
                    <a:pt x="3020" y="133557"/>
                  </a:lnTo>
                  <a:lnTo>
                    <a:pt x="4907" y="136068"/>
                  </a:lnTo>
                  <a:lnTo>
                    <a:pt x="7172" y="138243"/>
                  </a:lnTo>
                  <a:lnTo>
                    <a:pt x="9756" y="140027"/>
                  </a:lnTo>
                  <a:lnTo>
                    <a:pt x="12593" y="141373"/>
                  </a:lnTo>
                  <a:lnTo>
                    <a:pt x="15609" y="142247"/>
                  </a:lnTo>
                  <a:lnTo>
                    <a:pt x="18727" y="142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8"/>
            <p:cNvSpPr/>
            <p:nvPr/>
          </p:nvSpPr>
          <p:spPr>
            <a:xfrm>
              <a:off x="10837882" y="320512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18,51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8980892" y="5319883"/>
              <a:ext cx="1218822" cy="95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AGROPECUÁRIA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9110390" y="4967857"/>
              <a:ext cx="1089325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PRESTAÇÃO DE SERVIÇO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8433974" y="4628396"/>
              <a:ext cx="1765741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ATACADISTA E DISTRIBUIDOR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9230442" y="4274304"/>
              <a:ext cx="969272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VAREJISTA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9734308" y="3920211"/>
              <a:ext cx="465407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9364705" y="3566119"/>
              <a:ext cx="835010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61" name="tx55"/>
            <p:cNvSpPr/>
            <p:nvPr/>
          </p:nvSpPr>
          <p:spPr>
            <a:xfrm>
              <a:off x="10007725" y="3227671"/>
              <a:ext cx="191990" cy="628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9542401" y="2843302"/>
              <a:ext cx="657314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9580690" y="2503842"/>
              <a:ext cx="619025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8836931" y="2149749"/>
              <a:ext cx="1362784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EXTRATOR MINERAL OU FÓSSIL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9830282" y="1810162"/>
              <a:ext cx="369433" cy="63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OUTROS</a:t>
              </a:r>
            </a:p>
          </p:txBody>
        </p:sp>
        <p:sp>
          <p:nvSpPr>
            <p:cNvPr id="66" name="pl60"/>
            <p:cNvSpPr/>
            <p:nvPr/>
          </p:nvSpPr>
          <p:spPr>
            <a:xfrm>
              <a:off x="10227551" y="5384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10227551" y="5030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10227551" y="4675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10227551" y="43218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10227551" y="3967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10227551" y="3613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6"/>
            <p:cNvSpPr/>
            <p:nvPr/>
          </p:nvSpPr>
          <p:spPr>
            <a:xfrm>
              <a:off x="10227551" y="32595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10227551" y="2905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10227551" y="2551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69"/>
            <p:cNvSpPr/>
            <p:nvPr/>
          </p:nvSpPr>
          <p:spPr>
            <a:xfrm>
              <a:off x="10227551" y="2197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0"/>
            <p:cNvSpPr/>
            <p:nvPr/>
          </p:nvSpPr>
          <p:spPr>
            <a:xfrm>
              <a:off x="10227551" y="1843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1"/>
            <p:cNvSpPr/>
            <p:nvPr/>
          </p:nvSpPr>
          <p:spPr>
            <a:xfrm>
              <a:off x="10535226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2"/>
            <p:cNvSpPr/>
            <p:nvPr/>
          </p:nvSpPr>
          <p:spPr>
            <a:xfrm>
              <a:off x="10808906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3"/>
            <p:cNvSpPr/>
            <p:nvPr/>
          </p:nvSpPr>
          <p:spPr>
            <a:xfrm>
              <a:off x="11082586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4"/>
            <p:cNvSpPr/>
            <p:nvPr/>
          </p:nvSpPr>
          <p:spPr>
            <a:xfrm>
              <a:off x="11356266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5"/>
            <p:cNvSpPr/>
            <p:nvPr/>
          </p:nvSpPr>
          <p:spPr>
            <a:xfrm>
              <a:off x="11629946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76"/>
            <p:cNvSpPr/>
            <p:nvPr/>
          </p:nvSpPr>
          <p:spPr>
            <a:xfrm>
              <a:off x="10511212" y="5657925"/>
              <a:ext cx="48029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77"/>
            <p:cNvSpPr/>
            <p:nvPr/>
          </p:nvSpPr>
          <p:spPr>
            <a:xfrm>
              <a:off x="10760877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4" name="tx78"/>
            <p:cNvSpPr/>
            <p:nvPr/>
          </p:nvSpPr>
          <p:spPr>
            <a:xfrm>
              <a:off x="11034557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5" name="tx79"/>
            <p:cNvSpPr/>
            <p:nvPr/>
          </p:nvSpPr>
          <p:spPr>
            <a:xfrm>
              <a:off x="11308237" y="5657883"/>
              <a:ext cx="96058" cy="63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6" name="tx80"/>
            <p:cNvSpPr/>
            <p:nvPr/>
          </p:nvSpPr>
          <p:spPr>
            <a:xfrm>
              <a:off x="11581917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10728014" y="5749984"/>
              <a:ext cx="623927" cy="101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Variação (%)</a:t>
              </a:r>
            </a:p>
          </p:txBody>
        </p:sp>
        <p:sp>
          <p:nvSpPr>
            <p:cNvPr id="88" name="tx82"/>
            <p:cNvSpPr/>
            <p:nvPr/>
          </p:nvSpPr>
          <p:spPr>
            <a:xfrm rot="-5400000">
              <a:off x="7951461" y="3563663"/>
              <a:ext cx="749957" cy="100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Grupo de ICMS</a:t>
              </a:r>
            </a:p>
          </p:txBody>
        </p:sp>
        <p:sp>
          <p:nvSpPr>
            <p:cNvPr id="89" name="tx83"/>
            <p:cNvSpPr/>
            <p:nvPr/>
          </p:nvSpPr>
          <p:spPr>
            <a:xfrm>
              <a:off x="9238484" y="1438026"/>
              <a:ext cx="2692888" cy="95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mês / Acumulado mês ano anterior</a:t>
              </a:r>
            </a:p>
          </p:txBody>
        </p:sp>
      </p:grpSp>
      <p:sp>
        <p:nvSpPr>
          <p:cNvPr id="90" name=""/>
          <p:cNvSpPr>
            <a:spLocks noGrp="1"/>
          </p:cNvSpPr>
          <p:nvPr>
            <p:ph/>
          </p:nvPr>
        </p:nvSpPr>
        <p:spPr>
          <a:xfrm>
            <a:off x="1554480" y="91440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30/07/2024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15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2565523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1942620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06080" y="1681954"/>
              <a:ext cx="4437495" cy="1387235"/>
            </a:xfrm>
            <a:custGeom>
              <a:avLst/>
              <a:pathLst>
                <a:path w="4437495" h="1387235">
                  <a:moveTo>
                    <a:pt x="0" y="1387235"/>
                  </a:moveTo>
                  <a:lnTo>
                    <a:pt x="410633" y="1274808"/>
                  </a:lnTo>
                  <a:lnTo>
                    <a:pt x="794775" y="1166876"/>
                  </a:lnTo>
                  <a:lnTo>
                    <a:pt x="1205409" y="1046363"/>
                  </a:lnTo>
                  <a:lnTo>
                    <a:pt x="1602796" y="925092"/>
                  </a:lnTo>
                  <a:lnTo>
                    <a:pt x="2013430" y="801181"/>
                  </a:lnTo>
                  <a:lnTo>
                    <a:pt x="2410818" y="676671"/>
                  </a:lnTo>
                  <a:lnTo>
                    <a:pt x="2821452" y="545383"/>
                  </a:lnTo>
                  <a:lnTo>
                    <a:pt x="3232086" y="406613"/>
                  </a:lnTo>
                  <a:lnTo>
                    <a:pt x="3629474" y="269426"/>
                  </a:lnTo>
                  <a:lnTo>
                    <a:pt x="4040108" y="135581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06080" y="2204989"/>
              <a:ext cx="2410818" cy="845477"/>
            </a:xfrm>
            <a:custGeom>
              <a:avLst/>
              <a:pathLst>
                <a:path w="2410818" h="845477">
                  <a:moveTo>
                    <a:pt x="0" y="845477"/>
                  </a:moveTo>
                  <a:lnTo>
                    <a:pt x="410633" y="715801"/>
                  </a:lnTo>
                  <a:lnTo>
                    <a:pt x="794775" y="591357"/>
                  </a:lnTo>
                  <a:lnTo>
                    <a:pt x="1205409" y="441654"/>
                  </a:lnTo>
                  <a:lnTo>
                    <a:pt x="1602796" y="296667"/>
                  </a:lnTo>
                  <a:lnTo>
                    <a:pt x="2013430" y="140959"/>
                  </a:lnTo>
                  <a:lnTo>
                    <a:pt x="241081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06080" y="1450825"/>
              <a:ext cx="4437495" cy="1599618"/>
            </a:xfrm>
            <a:custGeom>
              <a:avLst/>
              <a:pathLst>
                <a:path w="4437495" h="1599618">
                  <a:moveTo>
                    <a:pt x="0" y="1599618"/>
                  </a:moveTo>
                  <a:lnTo>
                    <a:pt x="410633" y="1469842"/>
                  </a:lnTo>
                  <a:lnTo>
                    <a:pt x="794775" y="1339284"/>
                  </a:lnTo>
                  <a:lnTo>
                    <a:pt x="1205409" y="1201154"/>
                  </a:lnTo>
                  <a:lnTo>
                    <a:pt x="1602796" y="1054871"/>
                  </a:lnTo>
                  <a:lnTo>
                    <a:pt x="2013430" y="902014"/>
                  </a:lnTo>
                  <a:lnTo>
                    <a:pt x="2410818" y="751795"/>
                  </a:lnTo>
                  <a:lnTo>
                    <a:pt x="2821452" y="600635"/>
                  </a:lnTo>
                  <a:lnTo>
                    <a:pt x="3232086" y="450012"/>
                  </a:lnTo>
                  <a:lnTo>
                    <a:pt x="3629474" y="300957"/>
                  </a:lnTo>
                  <a:lnTo>
                    <a:pt x="4040108" y="151846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tx10"/>
            <p:cNvSpPr/>
            <p:nvPr/>
          </p:nvSpPr>
          <p:spPr>
            <a:xfrm>
              <a:off x="804643" y="2520042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804643" y="189713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7" name="pl12"/>
            <p:cNvSpPr/>
            <p:nvPr/>
          </p:nvSpPr>
          <p:spPr>
            <a:xfrm>
              <a:off x="1049411" y="2565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049411" y="1942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71671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251148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331951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412753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493555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574357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1635394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6" name="tx21"/>
            <p:cNvSpPr/>
            <p:nvPr/>
          </p:nvSpPr>
          <p:spPr>
            <a:xfrm>
              <a:off x="2423383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7" name="tx22"/>
            <p:cNvSpPr/>
            <p:nvPr/>
          </p:nvSpPr>
          <p:spPr>
            <a:xfrm>
              <a:off x="3238161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402582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4850811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5645290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34824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2" name="tx27"/>
            <p:cNvSpPr/>
            <p:nvPr/>
          </p:nvSpPr>
          <p:spPr>
            <a:xfrm rot="-5400000">
              <a:off x="-118991" y="218440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96228" y="1125828"/>
              <a:ext cx="457199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ICMS</a:t>
              </a:r>
            </a:p>
          </p:txBody>
        </p:sp>
        <p:sp>
          <p:nvSpPr>
            <p:cNvPr id="34" name="rc29"/>
            <p:cNvSpPr/>
            <p:nvPr/>
          </p:nvSpPr>
          <p:spPr>
            <a:xfrm>
              <a:off x="60350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0"/>
            <p:cNvSpPr/>
            <p:nvPr/>
          </p:nvSpPr>
          <p:spPr>
            <a:xfrm>
              <a:off x="6322580" y="2676692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1"/>
            <p:cNvSpPr/>
            <p:nvPr/>
          </p:nvSpPr>
          <p:spPr>
            <a:xfrm>
              <a:off x="6322580" y="2170476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2"/>
            <p:cNvSpPr/>
            <p:nvPr/>
          </p:nvSpPr>
          <p:spPr>
            <a:xfrm>
              <a:off x="6322580" y="1664259"/>
              <a:ext cx="5129270" cy="0"/>
            </a:xfrm>
            <a:custGeom>
              <a:avLst/>
              <a:pathLst>
                <a:path w="5129270" h="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6555728" y="1531019"/>
              <a:ext cx="4662973" cy="1538170"/>
            </a:xfrm>
            <a:custGeom>
              <a:avLst/>
              <a:pathLst>
                <a:path w="4662973" h="1538170">
                  <a:moveTo>
                    <a:pt x="0" y="1538170"/>
                  </a:moveTo>
                  <a:lnTo>
                    <a:pt x="431499" y="1447128"/>
                  </a:lnTo>
                  <a:lnTo>
                    <a:pt x="835159" y="1347338"/>
                  </a:lnTo>
                  <a:lnTo>
                    <a:pt x="1266658" y="1266650"/>
                  </a:lnTo>
                  <a:lnTo>
                    <a:pt x="1684238" y="1177240"/>
                  </a:lnTo>
                  <a:lnTo>
                    <a:pt x="2115737" y="1090115"/>
                  </a:lnTo>
                  <a:lnTo>
                    <a:pt x="2533316" y="993954"/>
                  </a:lnTo>
                  <a:lnTo>
                    <a:pt x="2964815" y="881858"/>
                  </a:lnTo>
                  <a:lnTo>
                    <a:pt x="3396314" y="699326"/>
                  </a:lnTo>
                  <a:lnTo>
                    <a:pt x="3813894" y="209332"/>
                  </a:lnTo>
                  <a:lnTo>
                    <a:pt x="4245393" y="8755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6555728" y="2478096"/>
              <a:ext cx="2533316" cy="518486"/>
            </a:xfrm>
            <a:custGeom>
              <a:avLst/>
              <a:pathLst>
                <a:path w="2533316" h="518486">
                  <a:moveTo>
                    <a:pt x="0" y="518486"/>
                  </a:moveTo>
                  <a:lnTo>
                    <a:pt x="431499" y="427277"/>
                  </a:lnTo>
                  <a:lnTo>
                    <a:pt x="835159" y="341606"/>
                  </a:lnTo>
                  <a:lnTo>
                    <a:pt x="1266658" y="252105"/>
                  </a:lnTo>
                  <a:lnTo>
                    <a:pt x="1684238" y="167967"/>
                  </a:lnTo>
                  <a:lnTo>
                    <a:pt x="2115737" y="83303"/>
                  </a:lnTo>
                  <a:lnTo>
                    <a:pt x="253331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6555728" y="1450825"/>
              <a:ext cx="4662973" cy="1545757"/>
            </a:xfrm>
            <a:custGeom>
              <a:avLst/>
              <a:pathLst>
                <a:path w="4662973" h="1545757">
                  <a:moveTo>
                    <a:pt x="0" y="1545757"/>
                  </a:moveTo>
                  <a:lnTo>
                    <a:pt x="431499" y="1454495"/>
                  </a:lnTo>
                  <a:lnTo>
                    <a:pt x="835159" y="1343232"/>
                  </a:lnTo>
                  <a:lnTo>
                    <a:pt x="1266658" y="1243300"/>
                  </a:lnTo>
                  <a:lnTo>
                    <a:pt x="1684238" y="1138183"/>
                  </a:lnTo>
                  <a:lnTo>
                    <a:pt x="2115737" y="1031809"/>
                  </a:lnTo>
                  <a:lnTo>
                    <a:pt x="2533316" y="914751"/>
                  </a:lnTo>
                  <a:lnTo>
                    <a:pt x="2964815" y="782375"/>
                  </a:lnTo>
                  <a:lnTo>
                    <a:pt x="3396314" y="610904"/>
                  </a:lnTo>
                  <a:lnTo>
                    <a:pt x="3813894" y="254707"/>
                  </a:lnTo>
                  <a:lnTo>
                    <a:pt x="4245393" y="11199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6110824" y="263269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6110824" y="2126482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3" name="tx38"/>
            <p:cNvSpPr/>
            <p:nvPr/>
          </p:nvSpPr>
          <p:spPr>
            <a:xfrm>
              <a:off x="6110824" y="1618718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4" name="pl39"/>
            <p:cNvSpPr/>
            <p:nvPr/>
          </p:nvSpPr>
          <p:spPr>
            <a:xfrm>
              <a:off x="6287785" y="26766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6287785" y="2170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287785" y="16642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8722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782238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8671466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9520544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1036962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1121870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690590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773428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8590116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9418835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10284880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11120416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84487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678841" y="1130293"/>
              <a:ext cx="416748" cy="13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IPVA</a:t>
              </a:r>
            </a:p>
          </p:txBody>
        </p:sp>
        <p:sp>
          <p:nvSpPr>
            <p:cNvPr id="61" name="rc56"/>
            <p:cNvSpPr/>
            <p:nvPr/>
          </p:nvSpPr>
          <p:spPr>
            <a:xfrm>
              <a:off x="5486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190123" y="5338114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190123" y="4994705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190123" y="4651297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190123" y="4307889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190123" y="3964481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407184" y="3968988"/>
              <a:ext cx="4341206" cy="1618364"/>
            </a:xfrm>
            <a:custGeom>
              <a:avLst/>
              <a:pathLst>
                <a:path w="4341206" h="1618364">
                  <a:moveTo>
                    <a:pt x="0" y="1618364"/>
                  </a:moveTo>
                  <a:lnTo>
                    <a:pt x="401723" y="1505594"/>
                  </a:lnTo>
                  <a:lnTo>
                    <a:pt x="777529" y="1342274"/>
                  </a:lnTo>
                  <a:lnTo>
                    <a:pt x="1179253" y="1168623"/>
                  </a:lnTo>
                  <a:lnTo>
                    <a:pt x="1568017" y="994292"/>
                  </a:lnTo>
                  <a:lnTo>
                    <a:pt x="1969741" y="857071"/>
                  </a:lnTo>
                  <a:lnTo>
                    <a:pt x="2358506" y="678498"/>
                  </a:lnTo>
                  <a:lnTo>
                    <a:pt x="2760229" y="525765"/>
                  </a:lnTo>
                  <a:lnTo>
                    <a:pt x="3161953" y="401019"/>
                  </a:lnTo>
                  <a:lnTo>
                    <a:pt x="3550718" y="276857"/>
                  </a:lnTo>
                  <a:lnTo>
                    <a:pt x="3952441" y="13886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407184" y="4895447"/>
              <a:ext cx="2358506" cy="684410"/>
            </a:xfrm>
            <a:custGeom>
              <a:avLst/>
              <a:pathLst>
                <a:path w="2358506" h="684410">
                  <a:moveTo>
                    <a:pt x="0" y="684410"/>
                  </a:moveTo>
                  <a:lnTo>
                    <a:pt x="401723" y="582505"/>
                  </a:lnTo>
                  <a:lnTo>
                    <a:pt x="777529" y="471633"/>
                  </a:lnTo>
                  <a:lnTo>
                    <a:pt x="1179253" y="363727"/>
                  </a:lnTo>
                  <a:lnTo>
                    <a:pt x="1568017" y="238767"/>
                  </a:lnTo>
                  <a:lnTo>
                    <a:pt x="1969741" y="104915"/>
                  </a:lnTo>
                  <a:lnTo>
                    <a:pt x="235850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1407184" y="3983775"/>
              <a:ext cx="4341206" cy="1596083"/>
            </a:xfrm>
            <a:custGeom>
              <a:avLst/>
              <a:pathLst>
                <a:path w="4341206" h="1596083">
                  <a:moveTo>
                    <a:pt x="0" y="1596083"/>
                  </a:moveTo>
                  <a:lnTo>
                    <a:pt x="401723" y="1494177"/>
                  </a:lnTo>
                  <a:lnTo>
                    <a:pt x="777529" y="1348856"/>
                  </a:lnTo>
                  <a:lnTo>
                    <a:pt x="1179253" y="1206991"/>
                  </a:lnTo>
                  <a:lnTo>
                    <a:pt x="1568017" y="1049422"/>
                  </a:lnTo>
                  <a:lnTo>
                    <a:pt x="1969741" y="911099"/>
                  </a:lnTo>
                  <a:lnTo>
                    <a:pt x="2358506" y="768302"/>
                  </a:lnTo>
                  <a:lnTo>
                    <a:pt x="2760229" y="617836"/>
                  </a:lnTo>
                  <a:lnTo>
                    <a:pt x="3161953" y="466362"/>
                  </a:lnTo>
                  <a:lnTo>
                    <a:pt x="3550718" y="304372"/>
                  </a:lnTo>
                  <a:lnTo>
                    <a:pt x="3952441" y="15392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0" name="tx65"/>
            <p:cNvSpPr/>
            <p:nvPr/>
          </p:nvSpPr>
          <p:spPr>
            <a:xfrm>
              <a:off x="822514" y="529263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22514" y="494922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822514" y="460581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08882" y="426240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808882" y="3918999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75" name="pl70"/>
            <p:cNvSpPr/>
            <p:nvPr/>
          </p:nvSpPr>
          <p:spPr>
            <a:xfrm>
              <a:off x="1155329" y="5338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1155329" y="4994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1155329" y="46512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1155329" y="4307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4"/>
            <p:cNvSpPr/>
            <p:nvPr/>
          </p:nvSpPr>
          <p:spPr>
            <a:xfrm>
              <a:off x="1155329" y="3964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180890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258643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337692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416741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495790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74839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1"/>
            <p:cNvSpPr/>
            <p:nvPr/>
          </p:nvSpPr>
          <p:spPr>
            <a:xfrm>
              <a:off x="1727587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498330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3295576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4065704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4873159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5650104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3535445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3" name="tx88"/>
            <p:cNvSpPr/>
            <p:nvPr/>
          </p:nvSpPr>
          <p:spPr>
            <a:xfrm rot="-5400000">
              <a:off x="-118991" y="4702566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3364457" y="3643991"/>
              <a:ext cx="426660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ITCD</a:t>
              </a:r>
            </a:p>
          </p:txBody>
        </p:sp>
        <p:sp>
          <p:nvSpPr>
            <p:cNvPr id="95" name="rc90"/>
            <p:cNvSpPr/>
            <p:nvPr/>
          </p:nvSpPr>
          <p:spPr>
            <a:xfrm>
              <a:off x="60350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484886" y="5587380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484886" y="5169307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484886" y="4751234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484886" y="4333162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484886" y="3915089"/>
              <a:ext cx="4966964" cy="0"/>
            </a:xfrm>
            <a:custGeom>
              <a:avLst/>
              <a:pathLst>
                <a:path w="4966964" h="0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6710657" y="3968988"/>
              <a:ext cx="4515422" cy="1618364"/>
            </a:xfrm>
            <a:custGeom>
              <a:avLst/>
              <a:pathLst>
                <a:path w="4515422" h="1618364">
                  <a:moveTo>
                    <a:pt x="0" y="1618364"/>
                  </a:moveTo>
                  <a:lnTo>
                    <a:pt x="417845" y="1613443"/>
                  </a:lnTo>
                  <a:lnTo>
                    <a:pt x="808732" y="1255463"/>
                  </a:lnTo>
                  <a:lnTo>
                    <a:pt x="1226577" y="936956"/>
                  </a:lnTo>
                  <a:lnTo>
                    <a:pt x="1630943" y="764171"/>
                  </a:lnTo>
                  <a:lnTo>
                    <a:pt x="2048788" y="634789"/>
                  </a:lnTo>
                  <a:lnTo>
                    <a:pt x="2453154" y="519209"/>
                  </a:lnTo>
                  <a:lnTo>
                    <a:pt x="2870999" y="389763"/>
                  </a:lnTo>
                  <a:lnTo>
                    <a:pt x="3288845" y="262408"/>
                  </a:lnTo>
                  <a:lnTo>
                    <a:pt x="3693211" y="162442"/>
                  </a:lnTo>
                  <a:lnTo>
                    <a:pt x="4111056" y="76259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6710657" y="4549476"/>
              <a:ext cx="2453154" cy="973164"/>
            </a:xfrm>
            <a:custGeom>
              <a:avLst/>
              <a:pathLst>
                <a:path w="2453154" h="973164">
                  <a:moveTo>
                    <a:pt x="0" y="973164"/>
                  </a:moveTo>
                  <a:lnTo>
                    <a:pt x="417845" y="905054"/>
                  </a:lnTo>
                  <a:lnTo>
                    <a:pt x="808732" y="742766"/>
                  </a:lnTo>
                  <a:lnTo>
                    <a:pt x="1226577" y="527061"/>
                  </a:lnTo>
                  <a:lnTo>
                    <a:pt x="1630943" y="298259"/>
                  </a:lnTo>
                  <a:lnTo>
                    <a:pt x="2048788" y="141935"/>
                  </a:lnTo>
                  <a:lnTo>
                    <a:pt x="245315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6710657" y="4204387"/>
              <a:ext cx="4515422" cy="1318253"/>
            </a:xfrm>
            <a:custGeom>
              <a:avLst/>
              <a:pathLst>
                <a:path w="4515422" h="1318253">
                  <a:moveTo>
                    <a:pt x="0" y="1318253"/>
                  </a:moveTo>
                  <a:lnTo>
                    <a:pt x="417845" y="1250257"/>
                  </a:lnTo>
                  <a:lnTo>
                    <a:pt x="808732" y="1089805"/>
                  </a:lnTo>
                  <a:lnTo>
                    <a:pt x="1226577" y="933699"/>
                  </a:lnTo>
                  <a:lnTo>
                    <a:pt x="1630943" y="750519"/>
                  </a:lnTo>
                  <a:lnTo>
                    <a:pt x="2048788" y="566262"/>
                  </a:lnTo>
                  <a:lnTo>
                    <a:pt x="2453154" y="414280"/>
                  </a:lnTo>
                  <a:lnTo>
                    <a:pt x="2870999" y="298995"/>
                  </a:lnTo>
                  <a:lnTo>
                    <a:pt x="3288845" y="224930"/>
                  </a:lnTo>
                  <a:lnTo>
                    <a:pt x="3693211" y="154059"/>
                  </a:lnTo>
                  <a:lnTo>
                    <a:pt x="4111056" y="92577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4" name="tx99"/>
            <p:cNvSpPr/>
            <p:nvPr/>
          </p:nvSpPr>
          <p:spPr>
            <a:xfrm>
              <a:off x="6354449" y="554189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6117277" y="512382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6117277" y="470575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6117277" y="428768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108" name="tx103"/>
            <p:cNvSpPr/>
            <p:nvPr/>
          </p:nvSpPr>
          <p:spPr>
            <a:xfrm>
              <a:off x="6273130" y="387109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09" name="pl104"/>
            <p:cNvSpPr/>
            <p:nvPr/>
          </p:nvSpPr>
          <p:spPr>
            <a:xfrm>
              <a:off x="6450091" y="55873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6450091" y="5169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6450091" y="47512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6450091" y="4333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6450091" y="39150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712850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937234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875944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95816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104038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1122607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5"/>
            <p:cNvSpPr/>
            <p:nvPr/>
          </p:nvSpPr>
          <p:spPr>
            <a:xfrm>
              <a:off x="7047182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7849128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8678096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3" name="tx118"/>
            <p:cNvSpPr/>
            <p:nvPr/>
          </p:nvSpPr>
          <p:spPr>
            <a:xfrm>
              <a:off x="9479948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10319125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11127793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892602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379098" y="3646223"/>
              <a:ext cx="1178540" cy="133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FUNDEINFRA</a:t>
              </a:r>
            </a:p>
          </p:txBody>
        </p:sp>
        <p:sp>
          <p:nvSpPr>
            <p:cNvPr id="128" name="rc123"/>
            <p:cNvSpPr/>
            <p:nvPr/>
          </p:nvSpPr>
          <p:spPr>
            <a:xfrm>
              <a:off x="4101108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4"/>
            <p:cNvSpPr/>
            <p:nvPr/>
          </p:nvSpPr>
          <p:spPr>
            <a:xfrm>
              <a:off x="417069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419264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26"/>
            <p:cNvSpPr/>
            <p:nvPr/>
          </p:nvSpPr>
          <p:spPr>
            <a:xfrm>
              <a:off x="548106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5503015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28"/>
            <p:cNvSpPr/>
            <p:nvPr/>
          </p:nvSpPr>
          <p:spPr>
            <a:xfrm>
              <a:off x="6791441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681338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35" name="tx130"/>
            <p:cNvSpPr/>
            <p:nvPr/>
          </p:nvSpPr>
          <p:spPr>
            <a:xfrm>
              <a:off x="445974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36" name="tx131"/>
            <p:cNvSpPr/>
            <p:nvPr/>
          </p:nvSpPr>
          <p:spPr>
            <a:xfrm>
              <a:off x="5770114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7" name="tx132"/>
            <p:cNvSpPr/>
            <p:nvPr/>
          </p:nvSpPr>
          <p:spPr>
            <a:xfrm>
              <a:off x="7080486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Macro Setores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30/07/2024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16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13593" y="2657980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13593" y="2160800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13593" y="1663619"/>
              <a:ext cx="1660017" cy="0"/>
            </a:xfrm>
            <a:custGeom>
              <a:avLst/>
              <a:pathLst>
                <a:path w="1660017" h="0">
                  <a:moveTo>
                    <a:pt x="0" y="0"/>
                  </a:moveTo>
                  <a:lnTo>
                    <a:pt x="1660017" y="0"/>
                  </a:lnTo>
                  <a:lnTo>
                    <a:pt x="166001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9049" y="1683189"/>
              <a:ext cx="1509106" cy="1386000"/>
            </a:xfrm>
            <a:custGeom>
              <a:avLst/>
              <a:pathLst>
                <a:path w="1509106" h="1386000">
                  <a:moveTo>
                    <a:pt x="0" y="1386000"/>
                  </a:moveTo>
                  <a:lnTo>
                    <a:pt x="139648" y="1292870"/>
                  </a:lnTo>
                  <a:lnTo>
                    <a:pt x="270287" y="1198458"/>
                  </a:lnTo>
                  <a:lnTo>
                    <a:pt x="409936" y="1093624"/>
                  </a:lnTo>
                  <a:lnTo>
                    <a:pt x="545080" y="972527"/>
                  </a:lnTo>
                  <a:lnTo>
                    <a:pt x="684728" y="841659"/>
                  </a:lnTo>
                  <a:lnTo>
                    <a:pt x="819872" y="718023"/>
                  </a:lnTo>
                  <a:lnTo>
                    <a:pt x="959521" y="571066"/>
                  </a:lnTo>
                  <a:lnTo>
                    <a:pt x="1099170" y="416408"/>
                  </a:lnTo>
                  <a:lnTo>
                    <a:pt x="1234314" y="268507"/>
                  </a:lnTo>
                  <a:lnTo>
                    <a:pt x="1373962" y="131947"/>
                  </a:lnTo>
                  <a:lnTo>
                    <a:pt x="1509106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9049" y="2192754"/>
              <a:ext cx="819872" cy="834855"/>
            </a:xfrm>
            <a:custGeom>
              <a:avLst/>
              <a:pathLst>
                <a:path w="819872" h="834855">
                  <a:moveTo>
                    <a:pt x="0" y="834855"/>
                  </a:moveTo>
                  <a:lnTo>
                    <a:pt x="139648" y="699520"/>
                  </a:lnTo>
                  <a:lnTo>
                    <a:pt x="270287" y="556176"/>
                  </a:lnTo>
                  <a:lnTo>
                    <a:pt x="409936" y="399520"/>
                  </a:lnTo>
                  <a:lnTo>
                    <a:pt x="545080" y="254821"/>
                  </a:lnTo>
                  <a:lnTo>
                    <a:pt x="684728" y="91905"/>
                  </a:lnTo>
                  <a:lnTo>
                    <a:pt x="819872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089049" y="1450825"/>
              <a:ext cx="1509106" cy="1577080"/>
            </a:xfrm>
            <a:custGeom>
              <a:avLst/>
              <a:pathLst>
                <a:path w="1509106" h="1577080">
                  <a:moveTo>
                    <a:pt x="0" y="1577080"/>
                  </a:moveTo>
                  <a:lnTo>
                    <a:pt x="139648" y="1441828"/>
                  </a:lnTo>
                  <a:lnTo>
                    <a:pt x="270287" y="1302236"/>
                  </a:lnTo>
                  <a:lnTo>
                    <a:pt x="409936" y="1162162"/>
                  </a:lnTo>
                  <a:lnTo>
                    <a:pt x="545080" y="1016245"/>
                  </a:lnTo>
                  <a:lnTo>
                    <a:pt x="684728" y="870864"/>
                  </a:lnTo>
                  <a:lnTo>
                    <a:pt x="819872" y="723091"/>
                  </a:lnTo>
                  <a:lnTo>
                    <a:pt x="959521" y="572095"/>
                  </a:lnTo>
                  <a:lnTo>
                    <a:pt x="1099170" y="421320"/>
                  </a:lnTo>
                  <a:lnTo>
                    <a:pt x="1234314" y="276234"/>
                  </a:lnTo>
                  <a:lnTo>
                    <a:pt x="1373962" y="138362"/>
                  </a:lnTo>
                  <a:lnTo>
                    <a:pt x="1509106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tx11"/>
            <p:cNvSpPr/>
            <p:nvPr/>
          </p:nvSpPr>
          <p:spPr>
            <a:xfrm>
              <a:off x="801837" y="261398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7" name="tx12"/>
            <p:cNvSpPr/>
            <p:nvPr/>
          </p:nvSpPr>
          <p:spPr>
            <a:xfrm>
              <a:off x="801837" y="2117163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801837" y="1618137"/>
              <a:ext cx="14912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6B</a:t>
              </a:r>
            </a:p>
          </p:txBody>
        </p:sp>
        <p:sp>
          <p:nvSpPr>
            <p:cNvPr id="19" name="pl14"/>
            <p:cNvSpPr/>
            <p:nvPr/>
          </p:nvSpPr>
          <p:spPr>
            <a:xfrm>
              <a:off x="978799" y="26579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978799" y="21608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978799" y="16636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22869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49898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77377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204857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32336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259815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3"/>
            <p:cNvSpPr/>
            <p:nvPr/>
          </p:nvSpPr>
          <p:spPr>
            <a:xfrm>
              <a:off x="114737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141087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1692428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1946861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238620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2499869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1801260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5" name="tx30"/>
            <p:cNvSpPr/>
            <p:nvPr/>
          </p:nvSpPr>
          <p:spPr>
            <a:xfrm rot="-5400000">
              <a:off x="-118991" y="218440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1188163" y="1095020"/>
              <a:ext cx="1310878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37" name="rc32"/>
            <p:cNvSpPr/>
            <p:nvPr/>
          </p:nvSpPr>
          <p:spPr>
            <a:xfrm>
              <a:off x="274320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3"/>
            <p:cNvSpPr/>
            <p:nvPr/>
          </p:nvSpPr>
          <p:spPr>
            <a:xfrm>
              <a:off x="3030740" y="288173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3030740" y="255609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3030740" y="223045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3030740" y="190481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3030740" y="157917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3114259" y="1568649"/>
              <a:ext cx="1670391" cy="1500540"/>
            </a:xfrm>
            <a:custGeom>
              <a:avLst/>
              <a:pathLst>
                <a:path w="1670391" h="1500540">
                  <a:moveTo>
                    <a:pt x="0" y="1500540"/>
                  </a:moveTo>
                  <a:lnTo>
                    <a:pt x="154573" y="1371399"/>
                  </a:lnTo>
                  <a:lnTo>
                    <a:pt x="299174" y="1250512"/>
                  </a:lnTo>
                  <a:lnTo>
                    <a:pt x="453748" y="1107350"/>
                  </a:lnTo>
                  <a:lnTo>
                    <a:pt x="603335" y="985699"/>
                  </a:lnTo>
                  <a:lnTo>
                    <a:pt x="757909" y="854859"/>
                  </a:lnTo>
                  <a:lnTo>
                    <a:pt x="907496" y="717629"/>
                  </a:lnTo>
                  <a:lnTo>
                    <a:pt x="1062069" y="583445"/>
                  </a:lnTo>
                  <a:lnTo>
                    <a:pt x="1216643" y="436938"/>
                  </a:lnTo>
                  <a:lnTo>
                    <a:pt x="1366230" y="285800"/>
                  </a:lnTo>
                  <a:lnTo>
                    <a:pt x="1520804" y="143526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3114259" y="2180151"/>
              <a:ext cx="907496" cy="884611"/>
            </a:xfrm>
            <a:custGeom>
              <a:avLst/>
              <a:pathLst>
                <a:path w="907496" h="884611">
                  <a:moveTo>
                    <a:pt x="0" y="884611"/>
                  </a:moveTo>
                  <a:lnTo>
                    <a:pt x="154573" y="751716"/>
                  </a:lnTo>
                  <a:lnTo>
                    <a:pt x="299174" y="624470"/>
                  </a:lnTo>
                  <a:lnTo>
                    <a:pt x="453748" y="469713"/>
                  </a:lnTo>
                  <a:lnTo>
                    <a:pt x="603335" y="316739"/>
                  </a:lnTo>
                  <a:lnTo>
                    <a:pt x="757909" y="160174"/>
                  </a:lnTo>
                  <a:lnTo>
                    <a:pt x="90749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3114259" y="1450825"/>
              <a:ext cx="1670391" cy="1611211"/>
            </a:xfrm>
            <a:custGeom>
              <a:avLst/>
              <a:pathLst>
                <a:path w="1670391" h="1611211">
                  <a:moveTo>
                    <a:pt x="0" y="1611211"/>
                  </a:moveTo>
                  <a:lnTo>
                    <a:pt x="154573" y="1476562"/>
                  </a:lnTo>
                  <a:lnTo>
                    <a:pt x="299174" y="1340150"/>
                  </a:lnTo>
                  <a:lnTo>
                    <a:pt x="453748" y="1193903"/>
                  </a:lnTo>
                  <a:lnTo>
                    <a:pt x="603335" y="1057259"/>
                  </a:lnTo>
                  <a:lnTo>
                    <a:pt x="757909" y="913292"/>
                  </a:lnTo>
                  <a:lnTo>
                    <a:pt x="907496" y="766186"/>
                  </a:lnTo>
                  <a:lnTo>
                    <a:pt x="1062069" y="618304"/>
                  </a:lnTo>
                  <a:lnTo>
                    <a:pt x="1216643" y="466478"/>
                  </a:lnTo>
                  <a:lnTo>
                    <a:pt x="1366230" y="313059"/>
                  </a:lnTo>
                  <a:lnTo>
                    <a:pt x="1520804" y="157894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6" name="tx41"/>
            <p:cNvSpPr/>
            <p:nvPr/>
          </p:nvSpPr>
          <p:spPr>
            <a:xfrm>
              <a:off x="2818984" y="283773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818984" y="251209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818984" y="2184909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2818984" y="1861175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2818984" y="1534046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51" name="pl46"/>
            <p:cNvSpPr/>
            <p:nvPr/>
          </p:nvSpPr>
          <p:spPr>
            <a:xfrm>
              <a:off x="2995945" y="28817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2995945" y="25560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2995945" y="22304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2995945" y="1904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2995945" y="15791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326883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356800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387216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417632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448049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478465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3187513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347990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379081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4074620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4395747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4686365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390711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3182261" y="1125828"/>
              <a:ext cx="153438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ATAC. E DISTRIB.</a:t>
              </a:r>
            </a:p>
          </p:txBody>
        </p:sp>
        <p:sp>
          <p:nvSpPr>
            <p:cNvPr id="70" name="rc65"/>
            <p:cNvSpPr/>
            <p:nvPr/>
          </p:nvSpPr>
          <p:spPr>
            <a:xfrm>
              <a:off x="4937760" y="1060704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225300" y="2821511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5225300" y="2417103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5225300" y="2012695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5225300" y="1608288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0"/>
            <p:cNvSpPr/>
            <p:nvPr/>
          </p:nvSpPr>
          <p:spPr>
            <a:xfrm>
              <a:off x="5308819" y="1546655"/>
              <a:ext cx="1670391" cy="1522534"/>
            </a:xfrm>
            <a:custGeom>
              <a:avLst/>
              <a:pathLst>
                <a:path w="1670391" h="1522534">
                  <a:moveTo>
                    <a:pt x="0" y="1522534"/>
                  </a:moveTo>
                  <a:lnTo>
                    <a:pt x="154573" y="1381644"/>
                  </a:lnTo>
                  <a:lnTo>
                    <a:pt x="299174" y="1253561"/>
                  </a:lnTo>
                  <a:lnTo>
                    <a:pt x="453748" y="1123801"/>
                  </a:lnTo>
                  <a:lnTo>
                    <a:pt x="603335" y="979244"/>
                  </a:lnTo>
                  <a:lnTo>
                    <a:pt x="757909" y="842042"/>
                  </a:lnTo>
                  <a:lnTo>
                    <a:pt x="907496" y="705340"/>
                  </a:lnTo>
                  <a:lnTo>
                    <a:pt x="1062069" y="561009"/>
                  </a:lnTo>
                  <a:lnTo>
                    <a:pt x="1216643" y="419810"/>
                  </a:lnTo>
                  <a:lnTo>
                    <a:pt x="1366230" y="285689"/>
                  </a:lnTo>
                  <a:lnTo>
                    <a:pt x="1520804" y="149299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1"/>
            <p:cNvSpPr/>
            <p:nvPr/>
          </p:nvSpPr>
          <p:spPr>
            <a:xfrm>
              <a:off x="5308819" y="2110365"/>
              <a:ext cx="907496" cy="939063"/>
            </a:xfrm>
            <a:custGeom>
              <a:avLst/>
              <a:pathLst>
                <a:path w="907496" h="939063">
                  <a:moveTo>
                    <a:pt x="0" y="939063"/>
                  </a:moveTo>
                  <a:lnTo>
                    <a:pt x="154573" y="797953"/>
                  </a:lnTo>
                  <a:lnTo>
                    <a:pt x="299174" y="672469"/>
                  </a:lnTo>
                  <a:lnTo>
                    <a:pt x="453748" y="507157"/>
                  </a:lnTo>
                  <a:lnTo>
                    <a:pt x="603335" y="340704"/>
                  </a:lnTo>
                  <a:lnTo>
                    <a:pt x="757909" y="174098"/>
                  </a:lnTo>
                  <a:lnTo>
                    <a:pt x="90749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5308819" y="1450825"/>
              <a:ext cx="1670391" cy="1597593"/>
            </a:xfrm>
            <a:custGeom>
              <a:avLst/>
              <a:pathLst>
                <a:path w="1670391" h="1597593">
                  <a:moveTo>
                    <a:pt x="0" y="1597593"/>
                  </a:moveTo>
                  <a:lnTo>
                    <a:pt x="154573" y="1454750"/>
                  </a:lnTo>
                  <a:lnTo>
                    <a:pt x="299174" y="1322177"/>
                  </a:lnTo>
                  <a:lnTo>
                    <a:pt x="453748" y="1190200"/>
                  </a:lnTo>
                  <a:lnTo>
                    <a:pt x="603335" y="1053483"/>
                  </a:lnTo>
                  <a:lnTo>
                    <a:pt x="757909" y="909378"/>
                  </a:lnTo>
                  <a:lnTo>
                    <a:pt x="907496" y="767453"/>
                  </a:lnTo>
                  <a:lnTo>
                    <a:pt x="1062069" y="612453"/>
                  </a:lnTo>
                  <a:lnTo>
                    <a:pt x="1216643" y="463928"/>
                  </a:lnTo>
                  <a:lnTo>
                    <a:pt x="1366230" y="316383"/>
                  </a:lnTo>
                  <a:lnTo>
                    <a:pt x="1520804" y="162998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8" name="tx73"/>
            <p:cNvSpPr/>
            <p:nvPr/>
          </p:nvSpPr>
          <p:spPr>
            <a:xfrm>
              <a:off x="5013544" y="277751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5013544" y="2373109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5013544" y="1967154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5013544" y="1564651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2" name="pl77"/>
            <p:cNvSpPr/>
            <p:nvPr/>
          </p:nvSpPr>
          <p:spPr>
            <a:xfrm>
              <a:off x="5190505" y="28215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5190505" y="2417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5190505" y="20126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5190505" y="16082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5463393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576256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606672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370889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75050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979211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87"/>
            <p:cNvSpPr/>
            <p:nvPr/>
          </p:nvSpPr>
          <p:spPr>
            <a:xfrm>
              <a:off x="5382073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5674461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598537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6269180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6590307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7" name="tx92"/>
            <p:cNvSpPr/>
            <p:nvPr/>
          </p:nvSpPr>
          <p:spPr>
            <a:xfrm>
              <a:off x="6880925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6101673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5646051" y="1125828"/>
              <a:ext cx="99592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VAREJISTA</a:t>
              </a:r>
            </a:p>
          </p:txBody>
        </p:sp>
        <p:sp>
          <p:nvSpPr>
            <p:cNvPr id="100" name="rc95"/>
            <p:cNvSpPr/>
            <p:nvPr/>
          </p:nvSpPr>
          <p:spPr>
            <a:xfrm>
              <a:off x="713232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96"/>
            <p:cNvSpPr/>
            <p:nvPr/>
          </p:nvSpPr>
          <p:spPr>
            <a:xfrm>
              <a:off x="7582166" y="2874394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7582166" y="2551409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7582166" y="2228424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7582166" y="1905439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7582166" y="1582453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7658308" y="1509406"/>
              <a:ext cx="1522840" cy="1559783"/>
            </a:xfrm>
            <a:custGeom>
              <a:avLst/>
              <a:pathLst>
                <a:path w="1522840" h="1559783">
                  <a:moveTo>
                    <a:pt x="0" y="1559783"/>
                  </a:moveTo>
                  <a:lnTo>
                    <a:pt x="140919" y="1425120"/>
                  </a:lnTo>
                  <a:lnTo>
                    <a:pt x="272747" y="1309613"/>
                  </a:lnTo>
                  <a:lnTo>
                    <a:pt x="413667" y="1163258"/>
                  </a:lnTo>
                  <a:lnTo>
                    <a:pt x="550040" y="1026299"/>
                  </a:lnTo>
                  <a:lnTo>
                    <a:pt x="690960" y="893704"/>
                  </a:lnTo>
                  <a:lnTo>
                    <a:pt x="827334" y="746633"/>
                  </a:lnTo>
                  <a:lnTo>
                    <a:pt x="968253" y="604400"/>
                  </a:lnTo>
                  <a:lnTo>
                    <a:pt x="1109173" y="449277"/>
                  </a:lnTo>
                  <a:lnTo>
                    <a:pt x="1245547" y="296755"/>
                  </a:lnTo>
                  <a:lnTo>
                    <a:pt x="1386466" y="161675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7658308" y="2060967"/>
              <a:ext cx="827334" cy="987575"/>
            </a:xfrm>
            <a:custGeom>
              <a:avLst/>
              <a:pathLst>
                <a:path w="827334" h="987575">
                  <a:moveTo>
                    <a:pt x="0" y="987575"/>
                  </a:moveTo>
                  <a:lnTo>
                    <a:pt x="140919" y="851174"/>
                  </a:lnTo>
                  <a:lnTo>
                    <a:pt x="272747" y="707838"/>
                  </a:lnTo>
                  <a:lnTo>
                    <a:pt x="413667" y="554042"/>
                  </a:lnTo>
                  <a:lnTo>
                    <a:pt x="550040" y="370640"/>
                  </a:lnTo>
                  <a:lnTo>
                    <a:pt x="690960" y="202545"/>
                  </a:lnTo>
                  <a:lnTo>
                    <a:pt x="82733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7658308" y="1450825"/>
              <a:ext cx="1522840" cy="1597489"/>
            </a:xfrm>
            <a:custGeom>
              <a:avLst/>
              <a:pathLst>
                <a:path w="1522840" h="1597489">
                  <a:moveTo>
                    <a:pt x="0" y="1597489"/>
                  </a:moveTo>
                  <a:lnTo>
                    <a:pt x="140919" y="1460592"/>
                  </a:lnTo>
                  <a:lnTo>
                    <a:pt x="272747" y="1324749"/>
                  </a:lnTo>
                  <a:lnTo>
                    <a:pt x="413667" y="1176311"/>
                  </a:lnTo>
                  <a:lnTo>
                    <a:pt x="550040" y="1039008"/>
                  </a:lnTo>
                  <a:lnTo>
                    <a:pt x="690960" y="891717"/>
                  </a:lnTo>
                  <a:lnTo>
                    <a:pt x="827334" y="742618"/>
                  </a:lnTo>
                  <a:lnTo>
                    <a:pt x="968253" y="595508"/>
                  </a:lnTo>
                  <a:lnTo>
                    <a:pt x="1109173" y="443889"/>
                  </a:lnTo>
                  <a:lnTo>
                    <a:pt x="1245547" y="294911"/>
                  </a:lnTo>
                  <a:lnTo>
                    <a:pt x="1386466" y="150231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9" name="tx104"/>
            <p:cNvSpPr/>
            <p:nvPr/>
          </p:nvSpPr>
          <p:spPr>
            <a:xfrm>
              <a:off x="7214557" y="282891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10" name="tx105"/>
            <p:cNvSpPr/>
            <p:nvPr/>
          </p:nvSpPr>
          <p:spPr>
            <a:xfrm>
              <a:off x="7214557" y="2505927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111" name="tx106"/>
            <p:cNvSpPr/>
            <p:nvPr/>
          </p:nvSpPr>
          <p:spPr>
            <a:xfrm>
              <a:off x="7214557" y="2182882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112" name="tx107"/>
            <p:cNvSpPr/>
            <p:nvPr/>
          </p:nvSpPr>
          <p:spPr>
            <a:xfrm>
              <a:off x="7214557" y="1859957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113" name="tx108"/>
            <p:cNvSpPr/>
            <p:nvPr/>
          </p:nvSpPr>
          <p:spPr>
            <a:xfrm>
              <a:off x="7214557" y="153697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14" name="pl109"/>
            <p:cNvSpPr/>
            <p:nvPr/>
          </p:nvSpPr>
          <p:spPr>
            <a:xfrm>
              <a:off x="7547371" y="28743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7547371" y="25514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1"/>
            <p:cNvSpPr/>
            <p:nvPr/>
          </p:nvSpPr>
          <p:spPr>
            <a:xfrm>
              <a:off x="7547371" y="22284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2"/>
            <p:cNvSpPr/>
            <p:nvPr/>
          </p:nvSpPr>
          <p:spPr>
            <a:xfrm>
              <a:off x="7547371" y="19054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3"/>
            <p:cNvSpPr/>
            <p:nvPr/>
          </p:nvSpPr>
          <p:spPr>
            <a:xfrm>
              <a:off x="7547371" y="15824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4"/>
            <p:cNvSpPr/>
            <p:nvPr/>
          </p:nvSpPr>
          <p:spPr>
            <a:xfrm>
              <a:off x="779922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5"/>
            <p:cNvSpPr/>
            <p:nvPr/>
          </p:nvSpPr>
          <p:spPr>
            <a:xfrm>
              <a:off x="807197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16"/>
            <p:cNvSpPr/>
            <p:nvPr/>
          </p:nvSpPr>
          <p:spPr>
            <a:xfrm>
              <a:off x="834926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17"/>
            <p:cNvSpPr/>
            <p:nvPr/>
          </p:nvSpPr>
          <p:spPr>
            <a:xfrm>
              <a:off x="862656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18"/>
            <p:cNvSpPr/>
            <p:nvPr/>
          </p:nvSpPr>
          <p:spPr>
            <a:xfrm>
              <a:off x="890385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19"/>
            <p:cNvSpPr/>
            <p:nvPr/>
          </p:nvSpPr>
          <p:spPr>
            <a:xfrm>
              <a:off x="918114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0"/>
            <p:cNvSpPr/>
            <p:nvPr/>
          </p:nvSpPr>
          <p:spPr>
            <a:xfrm>
              <a:off x="771790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798386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26791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852485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8819112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9082862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37738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32" name="tx127"/>
            <p:cNvSpPr/>
            <p:nvPr/>
          </p:nvSpPr>
          <p:spPr>
            <a:xfrm>
              <a:off x="7723748" y="1064034"/>
              <a:ext cx="1391959" cy="197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133" name="rc128"/>
            <p:cNvSpPr/>
            <p:nvPr/>
          </p:nvSpPr>
          <p:spPr>
            <a:xfrm>
              <a:off x="9326880" y="1060704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9776726" y="2731773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0"/>
            <p:cNvSpPr/>
            <p:nvPr/>
          </p:nvSpPr>
          <p:spPr>
            <a:xfrm>
              <a:off x="9776726" y="231003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1"/>
            <p:cNvSpPr/>
            <p:nvPr/>
          </p:nvSpPr>
          <p:spPr>
            <a:xfrm>
              <a:off x="9776726" y="1888288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2"/>
            <p:cNvSpPr/>
            <p:nvPr/>
          </p:nvSpPr>
          <p:spPr>
            <a:xfrm>
              <a:off x="9776726" y="146654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9852868" y="2017609"/>
              <a:ext cx="1522840" cy="1051580"/>
            </a:xfrm>
            <a:custGeom>
              <a:avLst/>
              <a:pathLst>
                <a:path w="1522840" h="1051580">
                  <a:moveTo>
                    <a:pt x="0" y="1051580"/>
                  </a:moveTo>
                  <a:lnTo>
                    <a:pt x="140919" y="966032"/>
                  </a:lnTo>
                  <a:lnTo>
                    <a:pt x="272747" y="885084"/>
                  </a:lnTo>
                  <a:lnTo>
                    <a:pt x="413667" y="784928"/>
                  </a:lnTo>
                  <a:lnTo>
                    <a:pt x="550040" y="680102"/>
                  </a:lnTo>
                  <a:lnTo>
                    <a:pt x="690960" y="597035"/>
                  </a:lnTo>
                  <a:lnTo>
                    <a:pt x="827334" y="513745"/>
                  </a:lnTo>
                  <a:lnTo>
                    <a:pt x="968253" y="430824"/>
                  </a:lnTo>
                  <a:lnTo>
                    <a:pt x="1109173" y="331847"/>
                  </a:lnTo>
                  <a:lnTo>
                    <a:pt x="1245547" y="231538"/>
                  </a:lnTo>
                  <a:lnTo>
                    <a:pt x="1386466" y="119901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9852868" y="2422174"/>
              <a:ext cx="827334" cy="622743"/>
            </a:xfrm>
            <a:custGeom>
              <a:avLst/>
              <a:pathLst>
                <a:path w="827334" h="622743">
                  <a:moveTo>
                    <a:pt x="0" y="622743"/>
                  </a:moveTo>
                  <a:lnTo>
                    <a:pt x="140919" y="515469"/>
                  </a:lnTo>
                  <a:lnTo>
                    <a:pt x="272747" y="434063"/>
                  </a:lnTo>
                  <a:lnTo>
                    <a:pt x="413667" y="325859"/>
                  </a:lnTo>
                  <a:lnTo>
                    <a:pt x="550040" y="205529"/>
                  </a:lnTo>
                  <a:lnTo>
                    <a:pt x="690960" y="68250"/>
                  </a:lnTo>
                  <a:lnTo>
                    <a:pt x="82733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5"/>
            <p:cNvSpPr/>
            <p:nvPr/>
          </p:nvSpPr>
          <p:spPr>
            <a:xfrm>
              <a:off x="9852868" y="1450825"/>
              <a:ext cx="1522840" cy="1562353"/>
            </a:xfrm>
            <a:custGeom>
              <a:avLst/>
              <a:pathLst>
                <a:path w="1522840" h="1562353">
                  <a:moveTo>
                    <a:pt x="0" y="1562353"/>
                  </a:moveTo>
                  <a:lnTo>
                    <a:pt x="140919" y="1425212"/>
                  </a:lnTo>
                  <a:lnTo>
                    <a:pt x="272747" y="1287360"/>
                  </a:lnTo>
                  <a:lnTo>
                    <a:pt x="413667" y="1147466"/>
                  </a:lnTo>
                  <a:lnTo>
                    <a:pt x="550040" y="1005536"/>
                  </a:lnTo>
                  <a:lnTo>
                    <a:pt x="690960" y="862399"/>
                  </a:lnTo>
                  <a:lnTo>
                    <a:pt x="827334" y="722487"/>
                  </a:lnTo>
                  <a:lnTo>
                    <a:pt x="968253" y="582236"/>
                  </a:lnTo>
                  <a:lnTo>
                    <a:pt x="1109173" y="443273"/>
                  </a:lnTo>
                  <a:lnTo>
                    <a:pt x="1245547" y="300156"/>
                  </a:lnTo>
                  <a:lnTo>
                    <a:pt x="1386466" y="151377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41" name="tx136"/>
            <p:cNvSpPr/>
            <p:nvPr/>
          </p:nvSpPr>
          <p:spPr>
            <a:xfrm>
              <a:off x="9409117" y="268629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9463290" y="2264548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1.0B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9463290" y="1842806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1.5B</a:t>
              </a:r>
            </a:p>
          </p:txBody>
        </p:sp>
        <p:sp>
          <p:nvSpPr>
            <p:cNvPr id="144" name="tx139"/>
            <p:cNvSpPr/>
            <p:nvPr/>
          </p:nvSpPr>
          <p:spPr>
            <a:xfrm>
              <a:off x="9463290" y="1421063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2.0B</a:t>
              </a:r>
            </a:p>
          </p:txBody>
        </p:sp>
        <p:sp>
          <p:nvSpPr>
            <p:cNvPr id="145" name="pl140"/>
            <p:cNvSpPr/>
            <p:nvPr/>
          </p:nvSpPr>
          <p:spPr>
            <a:xfrm>
              <a:off x="9741931" y="27317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1"/>
            <p:cNvSpPr/>
            <p:nvPr/>
          </p:nvSpPr>
          <p:spPr>
            <a:xfrm>
              <a:off x="9741931" y="23100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2"/>
            <p:cNvSpPr/>
            <p:nvPr/>
          </p:nvSpPr>
          <p:spPr>
            <a:xfrm>
              <a:off x="9741931" y="18882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3"/>
            <p:cNvSpPr/>
            <p:nvPr/>
          </p:nvSpPr>
          <p:spPr>
            <a:xfrm>
              <a:off x="9741931" y="14665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4"/>
            <p:cNvSpPr/>
            <p:nvPr/>
          </p:nvSpPr>
          <p:spPr>
            <a:xfrm>
              <a:off x="9993787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5"/>
            <p:cNvSpPr/>
            <p:nvPr/>
          </p:nvSpPr>
          <p:spPr>
            <a:xfrm>
              <a:off x="1026653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46"/>
            <p:cNvSpPr/>
            <p:nvPr/>
          </p:nvSpPr>
          <p:spPr>
            <a:xfrm>
              <a:off x="1054382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47"/>
            <p:cNvSpPr/>
            <p:nvPr/>
          </p:nvSpPr>
          <p:spPr>
            <a:xfrm>
              <a:off x="10821122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48"/>
            <p:cNvSpPr/>
            <p:nvPr/>
          </p:nvSpPr>
          <p:spPr>
            <a:xfrm>
              <a:off x="11098415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49"/>
            <p:cNvSpPr/>
            <p:nvPr/>
          </p:nvSpPr>
          <p:spPr>
            <a:xfrm>
              <a:off x="11375708" y="31501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0"/>
            <p:cNvSpPr/>
            <p:nvPr/>
          </p:nvSpPr>
          <p:spPr>
            <a:xfrm>
              <a:off x="9912468" y="320982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56" name="tx151"/>
            <p:cNvSpPr/>
            <p:nvPr/>
          </p:nvSpPr>
          <p:spPr>
            <a:xfrm>
              <a:off x="10178429" y="321130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57" name="tx152"/>
            <p:cNvSpPr/>
            <p:nvPr/>
          </p:nvSpPr>
          <p:spPr>
            <a:xfrm>
              <a:off x="10462479" y="318708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58" name="tx153"/>
            <p:cNvSpPr/>
            <p:nvPr/>
          </p:nvSpPr>
          <p:spPr>
            <a:xfrm>
              <a:off x="10719413" y="320970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59" name="tx154"/>
            <p:cNvSpPr/>
            <p:nvPr/>
          </p:nvSpPr>
          <p:spPr>
            <a:xfrm>
              <a:off x="11013672" y="321327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60" name="tx155"/>
            <p:cNvSpPr/>
            <p:nvPr/>
          </p:nvSpPr>
          <p:spPr>
            <a:xfrm>
              <a:off x="11277422" y="321130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61" name="tx156"/>
            <p:cNvSpPr/>
            <p:nvPr/>
          </p:nvSpPr>
          <p:spPr>
            <a:xfrm>
              <a:off x="10571946" y="3475749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62" name="tx157"/>
            <p:cNvSpPr/>
            <p:nvPr/>
          </p:nvSpPr>
          <p:spPr>
            <a:xfrm>
              <a:off x="9730160" y="1095020"/>
              <a:ext cx="1768256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163" name="rc158"/>
            <p:cNvSpPr/>
            <p:nvPr/>
          </p:nvSpPr>
          <p:spPr>
            <a:xfrm>
              <a:off x="54864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l159"/>
            <p:cNvSpPr/>
            <p:nvPr/>
          </p:nvSpPr>
          <p:spPr>
            <a:xfrm>
              <a:off x="1175899" y="5656243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0"/>
            <p:cNvSpPr/>
            <p:nvPr/>
          </p:nvSpPr>
          <p:spPr>
            <a:xfrm>
              <a:off x="1175899" y="5061087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1"/>
            <p:cNvSpPr/>
            <p:nvPr/>
          </p:nvSpPr>
          <p:spPr>
            <a:xfrm>
              <a:off x="1175899" y="4465931"/>
              <a:ext cx="1497711" cy="0"/>
            </a:xfrm>
            <a:custGeom>
              <a:avLst/>
              <a:pathLst>
                <a:path w="1497711" h="0">
                  <a:moveTo>
                    <a:pt x="0" y="0"/>
                  </a:moveTo>
                  <a:lnTo>
                    <a:pt x="1497711" y="0"/>
                  </a:lnTo>
                  <a:lnTo>
                    <a:pt x="149771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2"/>
            <p:cNvSpPr/>
            <p:nvPr/>
          </p:nvSpPr>
          <p:spPr>
            <a:xfrm>
              <a:off x="1243977" y="3968988"/>
              <a:ext cx="1361555" cy="1554175"/>
            </a:xfrm>
            <a:custGeom>
              <a:avLst/>
              <a:pathLst>
                <a:path w="1361555" h="1554175">
                  <a:moveTo>
                    <a:pt x="0" y="1554175"/>
                  </a:moveTo>
                  <a:lnTo>
                    <a:pt x="125994" y="1414411"/>
                  </a:lnTo>
                  <a:lnTo>
                    <a:pt x="243860" y="1280249"/>
                  </a:lnTo>
                  <a:lnTo>
                    <a:pt x="369855" y="1148636"/>
                  </a:lnTo>
                  <a:lnTo>
                    <a:pt x="491785" y="1005032"/>
                  </a:lnTo>
                  <a:lnTo>
                    <a:pt x="617780" y="856148"/>
                  </a:lnTo>
                  <a:lnTo>
                    <a:pt x="739710" y="694397"/>
                  </a:lnTo>
                  <a:lnTo>
                    <a:pt x="865705" y="521958"/>
                  </a:lnTo>
                  <a:lnTo>
                    <a:pt x="991700" y="374269"/>
                  </a:lnTo>
                  <a:lnTo>
                    <a:pt x="1113630" y="235885"/>
                  </a:lnTo>
                  <a:lnTo>
                    <a:pt x="1239625" y="113111"/>
                  </a:lnTo>
                  <a:lnTo>
                    <a:pt x="1361555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3"/>
            <p:cNvSpPr/>
            <p:nvPr/>
          </p:nvSpPr>
          <p:spPr>
            <a:xfrm>
              <a:off x="1243977" y="4340923"/>
              <a:ext cx="739710" cy="1189677"/>
            </a:xfrm>
            <a:custGeom>
              <a:avLst/>
              <a:pathLst>
                <a:path w="739710" h="1189677">
                  <a:moveTo>
                    <a:pt x="0" y="1189677"/>
                  </a:moveTo>
                  <a:lnTo>
                    <a:pt x="125994" y="1069999"/>
                  </a:lnTo>
                  <a:lnTo>
                    <a:pt x="243860" y="968161"/>
                  </a:lnTo>
                  <a:lnTo>
                    <a:pt x="369855" y="858276"/>
                  </a:lnTo>
                  <a:lnTo>
                    <a:pt x="491785" y="713997"/>
                  </a:lnTo>
                  <a:lnTo>
                    <a:pt x="617780" y="562917"/>
                  </a:lnTo>
                  <a:lnTo>
                    <a:pt x="73971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4"/>
            <p:cNvSpPr/>
            <p:nvPr/>
          </p:nvSpPr>
          <p:spPr>
            <a:xfrm>
              <a:off x="1243977" y="4771399"/>
              <a:ext cx="1361555" cy="815953"/>
            </a:xfrm>
            <a:custGeom>
              <a:avLst/>
              <a:pathLst>
                <a:path w="1361555" h="815953">
                  <a:moveTo>
                    <a:pt x="0" y="815953"/>
                  </a:moveTo>
                  <a:lnTo>
                    <a:pt x="125994" y="752397"/>
                  </a:lnTo>
                  <a:lnTo>
                    <a:pt x="243860" y="681057"/>
                  </a:lnTo>
                  <a:lnTo>
                    <a:pt x="369855" y="611996"/>
                  </a:lnTo>
                  <a:lnTo>
                    <a:pt x="491785" y="534444"/>
                  </a:lnTo>
                  <a:lnTo>
                    <a:pt x="617780" y="458392"/>
                  </a:lnTo>
                  <a:lnTo>
                    <a:pt x="739710" y="378724"/>
                  </a:lnTo>
                  <a:lnTo>
                    <a:pt x="865705" y="297424"/>
                  </a:lnTo>
                  <a:lnTo>
                    <a:pt x="991700" y="215763"/>
                  </a:lnTo>
                  <a:lnTo>
                    <a:pt x="1113630" y="139106"/>
                  </a:lnTo>
                  <a:lnTo>
                    <a:pt x="1239625" y="68256"/>
                  </a:lnTo>
                  <a:lnTo>
                    <a:pt x="136155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0" name="tx165"/>
            <p:cNvSpPr/>
            <p:nvPr/>
          </p:nvSpPr>
          <p:spPr>
            <a:xfrm>
              <a:off x="1045463" y="5610761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1" name="tx166"/>
            <p:cNvSpPr/>
            <p:nvPr/>
          </p:nvSpPr>
          <p:spPr>
            <a:xfrm>
              <a:off x="876097" y="5015605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172" name="tx167"/>
            <p:cNvSpPr/>
            <p:nvPr/>
          </p:nvSpPr>
          <p:spPr>
            <a:xfrm>
              <a:off x="808290" y="442044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73" name="pl168"/>
            <p:cNvSpPr/>
            <p:nvPr/>
          </p:nvSpPr>
          <p:spPr>
            <a:xfrm>
              <a:off x="1141105" y="56562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69"/>
            <p:cNvSpPr/>
            <p:nvPr/>
          </p:nvSpPr>
          <p:spPr>
            <a:xfrm>
              <a:off x="1141105" y="5061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0"/>
            <p:cNvSpPr/>
            <p:nvPr/>
          </p:nvSpPr>
          <p:spPr>
            <a:xfrm>
              <a:off x="1141105" y="4465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1"/>
            <p:cNvSpPr/>
            <p:nvPr/>
          </p:nvSpPr>
          <p:spPr>
            <a:xfrm>
              <a:off x="136997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2"/>
            <p:cNvSpPr/>
            <p:nvPr/>
          </p:nvSpPr>
          <p:spPr>
            <a:xfrm>
              <a:off x="161383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3"/>
            <p:cNvSpPr/>
            <p:nvPr/>
          </p:nvSpPr>
          <p:spPr>
            <a:xfrm>
              <a:off x="18617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4"/>
            <p:cNvSpPr/>
            <p:nvPr/>
          </p:nvSpPr>
          <p:spPr>
            <a:xfrm>
              <a:off x="210968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5"/>
            <p:cNvSpPr/>
            <p:nvPr/>
          </p:nvSpPr>
          <p:spPr>
            <a:xfrm>
              <a:off x="235760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76"/>
            <p:cNvSpPr/>
            <p:nvPr/>
          </p:nvSpPr>
          <p:spPr>
            <a:xfrm>
              <a:off x="260553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77"/>
            <p:cNvSpPr/>
            <p:nvPr/>
          </p:nvSpPr>
          <p:spPr>
            <a:xfrm>
              <a:off x="1288652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83" name="tx178"/>
            <p:cNvSpPr/>
            <p:nvPr/>
          </p:nvSpPr>
          <p:spPr>
            <a:xfrm>
              <a:off x="1525726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84" name="tx179"/>
            <p:cNvSpPr/>
            <p:nvPr/>
          </p:nvSpPr>
          <p:spPr>
            <a:xfrm>
              <a:off x="1780408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85" name="tx180"/>
            <p:cNvSpPr/>
            <p:nvPr/>
          </p:nvSpPr>
          <p:spPr>
            <a:xfrm>
              <a:off x="200797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86" name="tx181"/>
            <p:cNvSpPr/>
            <p:nvPr/>
          </p:nvSpPr>
          <p:spPr>
            <a:xfrm>
              <a:off x="2272865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87" name="tx182"/>
            <p:cNvSpPr/>
            <p:nvPr/>
          </p:nvSpPr>
          <p:spPr>
            <a:xfrm>
              <a:off x="2507247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88" name="tx183"/>
            <p:cNvSpPr/>
            <p:nvPr/>
          </p:nvSpPr>
          <p:spPr>
            <a:xfrm>
              <a:off x="1882413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89" name="tx184"/>
            <p:cNvSpPr/>
            <p:nvPr/>
          </p:nvSpPr>
          <p:spPr>
            <a:xfrm rot="-5400000">
              <a:off x="-118991" y="4702566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90" name="tx185"/>
            <p:cNvSpPr/>
            <p:nvPr/>
          </p:nvSpPr>
          <p:spPr>
            <a:xfrm>
              <a:off x="989906" y="3613183"/>
              <a:ext cx="186969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EXT. MIN. OU FÓSSIL</a:t>
              </a:r>
            </a:p>
          </p:txBody>
        </p:sp>
        <p:sp>
          <p:nvSpPr>
            <p:cNvPr id="191" name="rc186"/>
            <p:cNvSpPr/>
            <p:nvPr/>
          </p:nvSpPr>
          <p:spPr>
            <a:xfrm>
              <a:off x="274320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l187"/>
            <p:cNvSpPr/>
            <p:nvPr/>
          </p:nvSpPr>
          <p:spPr>
            <a:xfrm>
              <a:off x="3030740" y="5383726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88"/>
            <p:cNvSpPr/>
            <p:nvPr/>
          </p:nvSpPr>
          <p:spPr>
            <a:xfrm>
              <a:off x="3030740" y="5038108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89"/>
            <p:cNvSpPr/>
            <p:nvPr/>
          </p:nvSpPr>
          <p:spPr>
            <a:xfrm>
              <a:off x="3030740" y="4692490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0"/>
            <p:cNvSpPr/>
            <p:nvPr/>
          </p:nvSpPr>
          <p:spPr>
            <a:xfrm>
              <a:off x="3030740" y="4346872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1"/>
            <p:cNvSpPr/>
            <p:nvPr/>
          </p:nvSpPr>
          <p:spPr>
            <a:xfrm>
              <a:off x="3030740" y="4001253"/>
              <a:ext cx="1837430" cy="0"/>
            </a:xfrm>
            <a:custGeom>
              <a:avLst/>
              <a:pathLst>
                <a:path w="1837430" h="0">
                  <a:moveTo>
                    <a:pt x="0" y="0"/>
                  </a:moveTo>
                  <a:lnTo>
                    <a:pt x="1837430" y="0"/>
                  </a:lnTo>
                  <a:lnTo>
                    <a:pt x="1837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2"/>
            <p:cNvSpPr/>
            <p:nvPr/>
          </p:nvSpPr>
          <p:spPr>
            <a:xfrm>
              <a:off x="3114259" y="4029395"/>
              <a:ext cx="1670391" cy="1557957"/>
            </a:xfrm>
            <a:custGeom>
              <a:avLst/>
              <a:pathLst>
                <a:path w="1670391" h="1557957">
                  <a:moveTo>
                    <a:pt x="0" y="1557957"/>
                  </a:moveTo>
                  <a:lnTo>
                    <a:pt x="154573" y="1430944"/>
                  </a:lnTo>
                  <a:lnTo>
                    <a:pt x="299174" y="1308338"/>
                  </a:lnTo>
                  <a:lnTo>
                    <a:pt x="453748" y="1160335"/>
                  </a:lnTo>
                  <a:lnTo>
                    <a:pt x="603335" y="1027621"/>
                  </a:lnTo>
                  <a:lnTo>
                    <a:pt x="757909" y="889202"/>
                  </a:lnTo>
                  <a:lnTo>
                    <a:pt x="907496" y="748012"/>
                  </a:lnTo>
                  <a:lnTo>
                    <a:pt x="1062069" y="611214"/>
                  </a:lnTo>
                  <a:lnTo>
                    <a:pt x="1216643" y="458549"/>
                  </a:lnTo>
                  <a:lnTo>
                    <a:pt x="1366230" y="308252"/>
                  </a:lnTo>
                  <a:lnTo>
                    <a:pt x="1520804" y="156016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3"/>
            <p:cNvSpPr/>
            <p:nvPr/>
          </p:nvSpPr>
          <p:spPr>
            <a:xfrm>
              <a:off x="3114259" y="4611677"/>
              <a:ext cx="907496" cy="967979"/>
            </a:xfrm>
            <a:custGeom>
              <a:avLst/>
              <a:pathLst>
                <a:path w="907496" h="967979">
                  <a:moveTo>
                    <a:pt x="0" y="967979"/>
                  </a:moveTo>
                  <a:lnTo>
                    <a:pt x="154573" y="825177"/>
                  </a:lnTo>
                  <a:lnTo>
                    <a:pt x="299174" y="687071"/>
                  </a:lnTo>
                  <a:lnTo>
                    <a:pt x="453748" y="514998"/>
                  </a:lnTo>
                  <a:lnTo>
                    <a:pt x="603335" y="360678"/>
                  </a:lnTo>
                  <a:lnTo>
                    <a:pt x="757909" y="189208"/>
                  </a:lnTo>
                  <a:lnTo>
                    <a:pt x="90749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4"/>
            <p:cNvSpPr/>
            <p:nvPr/>
          </p:nvSpPr>
          <p:spPr>
            <a:xfrm>
              <a:off x="3114259" y="3968988"/>
              <a:ext cx="1670391" cy="1614149"/>
            </a:xfrm>
            <a:custGeom>
              <a:avLst/>
              <a:pathLst>
                <a:path w="1670391" h="1614149">
                  <a:moveTo>
                    <a:pt x="0" y="1614149"/>
                  </a:moveTo>
                  <a:lnTo>
                    <a:pt x="154573" y="1475201"/>
                  </a:lnTo>
                  <a:lnTo>
                    <a:pt x="299174" y="1337944"/>
                  </a:lnTo>
                  <a:lnTo>
                    <a:pt x="453748" y="1192727"/>
                  </a:lnTo>
                  <a:lnTo>
                    <a:pt x="603335" y="1053919"/>
                  </a:lnTo>
                  <a:lnTo>
                    <a:pt x="757909" y="905505"/>
                  </a:lnTo>
                  <a:lnTo>
                    <a:pt x="907496" y="758654"/>
                  </a:lnTo>
                  <a:lnTo>
                    <a:pt x="1062069" y="610346"/>
                  </a:lnTo>
                  <a:lnTo>
                    <a:pt x="1216643" y="458225"/>
                  </a:lnTo>
                  <a:lnTo>
                    <a:pt x="1366230" y="306511"/>
                  </a:lnTo>
                  <a:lnTo>
                    <a:pt x="1520804" y="154906"/>
                  </a:lnTo>
                  <a:lnTo>
                    <a:pt x="1670391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00" name="tx195"/>
            <p:cNvSpPr/>
            <p:nvPr/>
          </p:nvSpPr>
          <p:spPr>
            <a:xfrm>
              <a:off x="2818984" y="5339733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01" name="tx196"/>
            <p:cNvSpPr/>
            <p:nvPr/>
          </p:nvSpPr>
          <p:spPr>
            <a:xfrm>
              <a:off x="2818984" y="499411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2" name="tx197"/>
            <p:cNvSpPr/>
            <p:nvPr/>
          </p:nvSpPr>
          <p:spPr>
            <a:xfrm>
              <a:off x="2818984" y="4646949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03" name="tx198"/>
            <p:cNvSpPr/>
            <p:nvPr/>
          </p:nvSpPr>
          <p:spPr>
            <a:xfrm>
              <a:off x="2818984" y="4303235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04" name="tx199"/>
            <p:cNvSpPr/>
            <p:nvPr/>
          </p:nvSpPr>
          <p:spPr>
            <a:xfrm>
              <a:off x="2818984" y="3956129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205" name="pl200"/>
            <p:cNvSpPr/>
            <p:nvPr/>
          </p:nvSpPr>
          <p:spPr>
            <a:xfrm>
              <a:off x="2995945" y="5383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1"/>
            <p:cNvSpPr/>
            <p:nvPr/>
          </p:nvSpPr>
          <p:spPr>
            <a:xfrm>
              <a:off x="2995945" y="50381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2"/>
            <p:cNvSpPr/>
            <p:nvPr/>
          </p:nvSpPr>
          <p:spPr>
            <a:xfrm>
              <a:off x="2995945" y="4692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3"/>
            <p:cNvSpPr/>
            <p:nvPr/>
          </p:nvSpPr>
          <p:spPr>
            <a:xfrm>
              <a:off x="2995945" y="43468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4"/>
            <p:cNvSpPr/>
            <p:nvPr/>
          </p:nvSpPr>
          <p:spPr>
            <a:xfrm>
              <a:off x="2995945" y="4001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5"/>
            <p:cNvSpPr/>
            <p:nvPr/>
          </p:nvSpPr>
          <p:spPr>
            <a:xfrm>
              <a:off x="3268833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06"/>
            <p:cNvSpPr/>
            <p:nvPr/>
          </p:nvSpPr>
          <p:spPr>
            <a:xfrm>
              <a:off x="356800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07"/>
            <p:cNvSpPr/>
            <p:nvPr/>
          </p:nvSpPr>
          <p:spPr>
            <a:xfrm>
              <a:off x="38721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08"/>
            <p:cNvSpPr/>
            <p:nvPr/>
          </p:nvSpPr>
          <p:spPr>
            <a:xfrm>
              <a:off x="417632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09"/>
            <p:cNvSpPr/>
            <p:nvPr/>
          </p:nvSpPr>
          <p:spPr>
            <a:xfrm>
              <a:off x="448049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0"/>
            <p:cNvSpPr/>
            <p:nvPr/>
          </p:nvSpPr>
          <p:spPr>
            <a:xfrm>
              <a:off x="4784651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1"/>
            <p:cNvSpPr/>
            <p:nvPr/>
          </p:nvSpPr>
          <p:spPr>
            <a:xfrm>
              <a:off x="3187513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17" name="tx212"/>
            <p:cNvSpPr/>
            <p:nvPr/>
          </p:nvSpPr>
          <p:spPr>
            <a:xfrm>
              <a:off x="3479901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18" name="tx213"/>
            <p:cNvSpPr/>
            <p:nvPr/>
          </p:nvSpPr>
          <p:spPr>
            <a:xfrm>
              <a:off x="379081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19" name="tx214"/>
            <p:cNvSpPr/>
            <p:nvPr/>
          </p:nvSpPr>
          <p:spPr>
            <a:xfrm>
              <a:off x="4074620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20" name="tx215"/>
            <p:cNvSpPr/>
            <p:nvPr/>
          </p:nvSpPr>
          <p:spPr>
            <a:xfrm>
              <a:off x="4395747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21" name="tx216"/>
            <p:cNvSpPr/>
            <p:nvPr/>
          </p:nvSpPr>
          <p:spPr>
            <a:xfrm>
              <a:off x="4686365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22" name="tx217"/>
            <p:cNvSpPr/>
            <p:nvPr/>
          </p:nvSpPr>
          <p:spPr>
            <a:xfrm>
              <a:off x="3907113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23" name="tx218"/>
            <p:cNvSpPr/>
            <p:nvPr/>
          </p:nvSpPr>
          <p:spPr>
            <a:xfrm>
              <a:off x="3456670" y="3613183"/>
              <a:ext cx="985569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224" name="rc219"/>
            <p:cNvSpPr/>
            <p:nvPr/>
          </p:nvSpPr>
          <p:spPr>
            <a:xfrm>
              <a:off x="4937760" y="3578866"/>
              <a:ext cx="219456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l220"/>
            <p:cNvSpPr/>
            <p:nvPr/>
          </p:nvSpPr>
          <p:spPr>
            <a:xfrm>
              <a:off x="5401830" y="5348104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1"/>
            <p:cNvSpPr/>
            <p:nvPr/>
          </p:nvSpPr>
          <p:spPr>
            <a:xfrm>
              <a:off x="5401830" y="5004903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2"/>
            <p:cNvSpPr/>
            <p:nvPr/>
          </p:nvSpPr>
          <p:spPr>
            <a:xfrm>
              <a:off x="5401830" y="4661701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3"/>
            <p:cNvSpPr/>
            <p:nvPr/>
          </p:nvSpPr>
          <p:spPr>
            <a:xfrm>
              <a:off x="5401830" y="4318500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4"/>
            <p:cNvSpPr/>
            <p:nvPr/>
          </p:nvSpPr>
          <p:spPr>
            <a:xfrm>
              <a:off x="5401830" y="3975299"/>
              <a:ext cx="1660900" cy="0"/>
            </a:xfrm>
            <a:custGeom>
              <a:avLst/>
              <a:pathLst>
                <a:path w="1660900" h="0">
                  <a:moveTo>
                    <a:pt x="0" y="0"/>
                  </a:moveTo>
                  <a:lnTo>
                    <a:pt x="1660900" y="0"/>
                  </a:lnTo>
                  <a:lnTo>
                    <a:pt x="16609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5"/>
            <p:cNvSpPr/>
            <p:nvPr/>
          </p:nvSpPr>
          <p:spPr>
            <a:xfrm>
              <a:off x="5477325" y="4360890"/>
              <a:ext cx="1509909" cy="1226462"/>
            </a:xfrm>
            <a:custGeom>
              <a:avLst/>
              <a:pathLst>
                <a:path w="1509909" h="1226462">
                  <a:moveTo>
                    <a:pt x="0" y="1226462"/>
                  </a:moveTo>
                  <a:lnTo>
                    <a:pt x="139722" y="1130655"/>
                  </a:lnTo>
                  <a:lnTo>
                    <a:pt x="270431" y="1022231"/>
                  </a:lnTo>
                  <a:lnTo>
                    <a:pt x="410154" y="935080"/>
                  </a:lnTo>
                  <a:lnTo>
                    <a:pt x="545370" y="828495"/>
                  </a:lnTo>
                  <a:lnTo>
                    <a:pt x="685093" y="722867"/>
                  </a:lnTo>
                  <a:lnTo>
                    <a:pt x="820309" y="615833"/>
                  </a:lnTo>
                  <a:lnTo>
                    <a:pt x="960032" y="501884"/>
                  </a:lnTo>
                  <a:lnTo>
                    <a:pt x="1099755" y="387202"/>
                  </a:lnTo>
                  <a:lnTo>
                    <a:pt x="1234971" y="263530"/>
                  </a:lnTo>
                  <a:lnTo>
                    <a:pt x="1374693" y="128165"/>
                  </a:lnTo>
                  <a:lnTo>
                    <a:pt x="150990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26"/>
            <p:cNvSpPr/>
            <p:nvPr/>
          </p:nvSpPr>
          <p:spPr>
            <a:xfrm>
              <a:off x="5477325" y="4660349"/>
              <a:ext cx="820309" cy="897117"/>
            </a:xfrm>
            <a:custGeom>
              <a:avLst/>
              <a:pathLst>
                <a:path w="820309" h="897117">
                  <a:moveTo>
                    <a:pt x="0" y="897117"/>
                  </a:moveTo>
                  <a:lnTo>
                    <a:pt x="139722" y="770009"/>
                  </a:lnTo>
                  <a:lnTo>
                    <a:pt x="270431" y="643756"/>
                  </a:lnTo>
                  <a:lnTo>
                    <a:pt x="410154" y="493018"/>
                  </a:lnTo>
                  <a:lnTo>
                    <a:pt x="545370" y="339317"/>
                  </a:lnTo>
                  <a:lnTo>
                    <a:pt x="685093" y="180890"/>
                  </a:lnTo>
                  <a:lnTo>
                    <a:pt x="82030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27"/>
            <p:cNvSpPr/>
            <p:nvPr/>
          </p:nvSpPr>
          <p:spPr>
            <a:xfrm>
              <a:off x="5477325" y="3968988"/>
              <a:ext cx="1509909" cy="1587967"/>
            </a:xfrm>
            <a:custGeom>
              <a:avLst/>
              <a:pathLst>
                <a:path w="1509909" h="1587967">
                  <a:moveTo>
                    <a:pt x="0" y="1587967"/>
                  </a:moveTo>
                  <a:lnTo>
                    <a:pt x="139722" y="1460981"/>
                  </a:lnTo>
                  <a:lnTo>
                    <a:pt x="270431" y="1319807"/>
                  </a:lnTo>
                  <a:lnTo>
                    <a:pt x="410154" y="1182259"/>
                  </a:lnTo>
                  <a:lnTo>
                    <a:pt x="545370" y="1039477"/>
                  </a:lnTo>
                  <a:lnTo>
                    <a:pt x="685093" y="896864"/>
                  </a:lnTo>
                  <a:lnTo>
                    <a:pt x="820309" y="750609"/>
                  </a:lnTo>
                  <a:lnTo>
                    <a:pt x="960032" y="602810"/>
                  </a:lnTo>
                  <a:lnTo>
                    <a:pt x="1099755" y="454194"/>
                  </a:lnTo>
                  <a:lnTo>
                    <a:pt x="1234971" y="302608"/>
                  </a:lnTo>
                  <a:lnTo>
                    <a:pt x="1374693" y="150596"/>
                  </a:lnTo>
                  <a:lnTo>
                    <a:pt x="150990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33" name="tx228"/>
            <p:cNvSpPr/>
            <p:nvPr/>
          </p:nvSpPr>
          <p:spPr>
            <a:xfrm>
              <a:off x="5034221" y="530262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234" name="tx229"/>
            <p:cNvSpPr/>
            <p:nvPr/>
          </p:nvSpPr>
          <p:spPr>
            <a:xfrm>
              <a:off x="5034221" y="495942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235" name="tx230"/>
            <p:cNvSpPr/>
            <p:nvPr/>
          </p:nvSpPr>
          <p:spPr>
            <a:xfrm>
              <a:off x="5034221" y="461622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236" name="tx231"/>
            <p:cNvSpPr/>
            <p:nvPr/>
          </p:nvSpPr>
          <p:spPr>
            <a:xfrm>
              <a:off x="5020588" y="4273018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237" name="tx232"/>
            <p:cNvSpPr/>
            <p:nvPr/>
          </p:nvSpPr>
          <p:spPr>
            <a:xfrm>
              <a:off x="5020588" y="392981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238" name="pl233"/>
            <p:cNvSpPr/>
            <p:nvPr/>
          </p:nvSpPr>
          <p:spPr>
            <a:xfrm>
              <a:off x="5367035" y="53481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4"/>
            <p:cNvSpPr/>
            <p:nvPr/>
          </p:nvSpPr>
          <p:spPr>
            <a:xfrm>
              <a:off x="5367035" y="50049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5"/>
            <p:cNvSpPr/>
            <p:nvPr/>
          </p:nvSpPr>
          <p:spPr>
            <a:xfrm>
              <a:off x="5367035" y="46617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36"/>
            <p:cNvSpPr/>
            <p:nvPr/>
          </p:nvSpPr>
          <p:spPr>
            <a:xfrm>
              <a:off x="5367035" y="43185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37"/>
            <p:cNvSpPr/>
            <p:nvPr/>
          </p:nvSpPr>
          <p:spPr>
            <a:xfrm>
              <a:off x="5367035" y="39752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38"/>
            <p:cNvSpPr/>
            <p:nvPr/>
          </p:nvSpPr>
          <p:spPr>
            <a:xfrm>
              <a:off x="561704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39"/>
            <p:cNvSpPr/>
            <p:nvPr/>
          </p:nvSpPr>
          <p:spPr>
            <a:xfrm>
              <a:off x="5887480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0"/>
            <p:cNvSpPr/>
            <p:nvPr/>
          </p:nvSpPr>
          <p:spPr>
            <a:xfrm>
              <a:off x="6162419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1"/>
            <p:cNvSpPr/>
            <p:nvPr/>
          </p:nvSpPr>
          <p:spPr>
            <a:xfrm>
              <a:off x="643735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2"/>
            <p:cNvSpPr/>
            <p:nvPr/>
          </p:nvSpPr>
          <p:spPr>
            <a:xfrm>
              <a:off x="6712296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3"/>
            <p:cNvSpPr/>
            <p:nvPr/>
          </p:nvSpPr>
          <p:spPr>
            <a:xfrm>
              <a:off x="698723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tx244"/>
            <p:cNvSpPr/>
            <p:nvPr/>
          </p:nvSpPr>
          <p:spPr>
            <a:xfrm>
              <a:off x="553572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50" name="tx245"/>
            <p:cNvSpPr/>
            <p:nvPr/>
          </p:nvSpPr>
          <p:spPr>
            <a:xfrm>
              <a:off x="5799374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51" name="tx246"/>
            <p:cNvSpPr/>
            <p:nvPr/>
          </p:nvSpPr>
          <p:spPr>
            <a:xfrm>
              <a:off x="608106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52" name="tx247"/>
            <p:cNvSpPr/>
            <p:nvPr/>
          </p:nvSpPr>
          <p:spPr>
            <a:xfrm>
              <a:off x="6335648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53" name="tx248"/>
            <p:cNvSpPr/>
            <p:nvPr/>
          </p:nvSpPr>
          <p:spPr>
            <a:xfrm>
              <a:off x="6627553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54" name="tx249"/>
            <p:cNvSpPr/>
            <p:nvPr/>
          </p:nvSpPr>
          <p:spPr>
            <a:xfrm>
              <a:off x="6888949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55" name="tx250"/>
            <p:cNvSpPr/>
            <p:nvPr/>
          </p:nvSpPr>
          <p:spPr>
            <a:xfrm>
              <a:off x="6189938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56" name="tx251"/>
            <p:cNvSpPr/>
            <p:nvPr/>
          </p:nvSpPr>
          <p:spPr>
            <a:xfrm>
              <a:off x="5851250" y="3643901"/>
              <a:ext cx="76205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OUTRAS</a:t>
              </a:r>
            </a:p>
          </p:txBody>
        </p:sp>
        <p:sp>
          <p:nvSpPr>
            <p:cNvPr id="257" name="rc252"/>
            <p:cNvSpPr/>
            <p:nvPr/>
          </p:nvSpPr>
          <p:spPr>
            <a:xfrm>
              <a:off x="713232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l253"/>
            <p:cNvSpPr/>
            <p:nvPr/>
          </p:nvSpPr>
          <p:spPr>
            <a:xfrm>
              <a:off x="7582166" y="5282819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4"/>
            <p:cNvSpPr/>
            <p:nvPr/>
          </p:nvSpPr>
          <p:spPr>
            <a:xfrm>
              <a:off x="7582166" y="4821202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5"/>
            <p:cNvSpPr/>
            <p:nvPr/>
          </p:nvSpPr>
          <p:spPr>
            <a:xfrm>
              <a:off x="7582166" y="4359585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56"/>
            <p:cNvSpPr/>
            <p:nvPr/>
          </p:nvSpPr>
          <p:spPr>
            <a:xfrm>
              <a:off x="7582166" y="389796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57"/>
            <p:cNvSpPr/>
            <p:nvPr/>
          </p:nvSpPr>
          <p:spPr>
            <a:xfrm>
              <a:off x="7658308" y="3998369"/>
              <a:ext cx="1522840" cy="1572618"/>
            </a:xfrm>
            <a:custGeom>
              <a:avLst/>
              <a:pathLst>
                <a:path w="1522840" h="1572618">
                  <a:moveTo>
                    <a:pt x="0" y="1572618"/>
                  </a:moveTo>
                  <a:lnTo>
                    <a:pt x="140919" y="1427890"/>
                  </a:lnTo>
                  <a:lnTo>
                    <a:pt x="272747" y="1299895"/>
                  </a:lnTo>
                  <a:lnTo>
                    <a:pt x="413667" y="1163135"/>
                  </a:lnTo>
                  <a:lnTo>
                    <a:pt x="550040" y="1033349"/>
                  </a:lnTo>
                  <a:lnTo>
                    <a:pt x="690960" y="898486"/>
                  </a:lnTo>
                  <a:lnTo>
                    <a:pt x="827334" y="754549"/>
                  </a:lnTo>
                  <a:lnTo>
                    <a:pt x="968253" y="601256"/>
                  </a:lnTo>
                  <a:lnTo>
                    <a:pt x="1109173" y="448603"/>
                  </a:lnTo>
                  <a:lnTo>
                    <a:pt x="1245547" y="292175"/>
                  </a:lnTo>
                  <a:lnTo>
                    <a:pt x="1386466" y="140072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58"/>
            <p:cNvSpPr/>
            <p:nvPr/>
          </p:nvSpPr>
          <p:spPr>
            <a:xfrm>
              <a:off x="7658308" y="4655458"/>
              <a:ext cx="827334" cy="931562"/>
            </a:xfrm>
            <a:custGeom>
              <a:avLst/>
              <a:pathLst>
                <a:path w="827334" h="931562">
                  <a:moveTo>
                    <a:pt x="0" y="931562"/>
                  </a:moveTo>
                  <a:lnTo>
                    <a:pt x="140919" y="790115"/>
                  </a:lnTo>
                  <a:lnTo>
                    <a:pt x="272747" y="660465"/>
                  </a:lnTo>
                  <a:lnTo>
                    <a:pt x="413667" y="498829"/>
                  </a:lnTo>
                  <a:lnTo>
                    <a:pt x="550040" y="344919"/>
                  </a:lnTo>
                  <a:lnTo>
                    <a:pt x="690960" y="160708"/>
                  </a:lnTo>
                  <a:lnTo>
                    <a:pt x="82733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59"/>
            <p:cNvSpPr/>
            <p:nvPr/>
          </p:nvSpPr>
          <p:spPr>
            <a:xfrm>
              <a:off x="7658308" y="3968988"/>
              <a:ext cx="1522840" cy="1618364"/>
            </a:xfrm>
            <a:custGeom>
              <a:avLst/>
              <a:pathLst>
                <a:path w="1522840" h="1618364">
                  <a:moveTo>
                    <a:pt x="0" y="1618364"/>
                  </a:moveTo>
                  <a:lnTo>
                    <a:pt x="140919" y="1477135"/>
                  </a:lnTo>
                  <a:lnTo>
                    <a:pt x="272747" y="1338417"/>
                  </a:lnTo>
                  <a:lnTo>
                    <a:pt x="413667" y="1196999"/>
                  </a:lnTo>
                  <a:lnTo>
                    <a:pt x="550040" y="1056002"/>
                  </a:lnTo>
                  <a:lnTo>
                    <a:pt x="690960" y="912336"/>
                  </a:lnTo>
                  <a:lnTo>
                    <a:pt x="827334" y="763715"/>
                  </a:lnTo>
                  <a:lnTo>
                    <a:pt x="968253" y="610654"/>
                  </a:lnTo>
                  <a:lnTo>
                    <a:pt x="1109173" y="456983"/>
                  </a:lnTo>
                  <a:lnTo>
                    <a:pt x="1245547" y="303817"/>
                  </a:lnTo>
                  <a:lnTo>
                    <a:pt x="1386466" y="151025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65" name="tx260"/>
            <p:cNvSpPr/>
            <p:nvPr/>
          </p:nvSpPr>
          <p:spPr>
            <a:xfrm>
              <a:off x="7214557" y="523733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66" name="tx261"/>
            <p:cNvSpPr/>
            <p:nvPr/>
          </p:nvSpPr>
          <p:spPr>
            <a:xfrm>
              <a:off x="7214557" y="477572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67" name="tx262"/>
            <p:cNvSpPr/>
            <p:nvPr/>
          </p:nvSpPr>
          <p:spPr>
            <a:xfrm>
              <a:off x="7214557" y="431410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600M</a:t>
              </a:r>
            </a:p>
          </p:txBody>
        </p:sp>
        <p:sp>
          <p:nvSpPr>
            <p:cNvPr id="268" name="tx263"/>
            <p:cNvSpPr/>
            <p:nvPr/>
          </p:nvSpPr>
          <p:spPr>
            <a:xfrm>
              <a:off x="7214557" y="385248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800M</a:t>
              </a:r>
            </a:p>
          </p:txBody>
        </p:sp>
        <p:sp>
          <p:nvSpPr>
            <p:cNvPr id="269" name="pl264"/>
            <p:cNvSpPr/>
            <p:nvPr/>
          </p:nvSpPr>
          <p:spPr>
            <a:xfrm>
              <a:off x="7547371" y="52828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5"/>
            <p:cNvSpPr/>
            <p:nvPr/>
          </p:nvSpPr>
          <p:spPr>
            <a:xfrm>
              <a:off x="7547371" y="4821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66"/>
            <p:cNvSpPr/>
            <p:nvPr/>
          </p:nvSpPr>
          <p:spPr>
            <a:xfrm>
              <a:off x="7547371" y="4359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67"/>
            <p:cNvSpPr/>
            <p:nvPr/>
          </p:nvSpPr>
          <p:spPr>
            <a:xfrm>
              <a:off x="7547371" y="3897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68"/>
            <p:cNvSpPr/>
            <p:nvPr/>
          </p:nvSpPr>
          <p:spPr>
            <a:xfrm>
              <a:off x="779922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69"/>
            <p:cNvSpPr/>
            <p:nvPr/>
          </p:nvSpPr>
          <p:spPr>
            <a:xfrm>
              <a:off x="807197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0"/>
            <p:cNvSpPr/>
            <p:nvPr/>
          </p:nvSpPr>
          <p:spPr>
            <a:xfrm>
              <a:off x="834926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1"/>
            <p:cNvSpPr/>
            <p:nvPr/>
          </p:nvSpPr>
          <p:spPr>
            <a:xfrm>
              <a:off x="862656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2"/>
            <p:cNvSpPr/>
            <p:nvPr/>
          </p:nvSpPr>
          <p:spPr>
            <a:xfrm>
              <a:off x="890385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3"/>
            <p:cNvSpPr/>
            <p:nvPr/>
          </p:nvSpPr>
          <p:spPr>
            <a:xfrm>
              <a:off x="918114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tx274"/>
            <p:cNvSpPr/>
            <p:nvPr/>
          </p:nvSpPr>
          <p:spPr>
            <a:xfrm>
              <a:off x="771790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80" name="tx275"/>
            <p:cNvSpPr/>
            <p:nvPr/>
          </p:nvSpPr>
          <p:spPr>
            <a:xfrm>
              <a:off x="7983869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81" name="tx276"/>
            <p:cNvSpPr/>
            <p:nvPr/>
          </p:nvSpPr>
          <p:spPr>
            <a:xfrm>
              <a:off x="826791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2" name="tx277"/>
            <p:cNvSpPr/>
            <p:nvPr/>
          </p:nvSpPr>
          <p:spPr>
            <a:xfrm>
              <a:off x="852485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83" name="tx278"/>
            <p:cNvSpPr/>
            <p:nvPr/>
          </p:nvSpPr>
          <p:spPr>
            <a:xfrm>
              <a:off x="8819112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84" name="tx279"/>
            <p:cNvSpPr/>
            <p:nvPr/>
          </p:nvSpPr>
          <p:spPr>
            <a:xfrm>
              <a:off x="9082862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85" name="tx280"/>
            <p:cNvSpPr/>
            <p:nvPr/>
          </p:nvSpPr>
          <p:spPr>
            <a:xfrm>
              <a:off x="837738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86" name="tx281"/>
            <p:cNvSpPr/>
            <p:nvPr/>
          </p:nvSpPr>
          <p:spPr>
            <a:xfrm>
              <a:off x="8008159" y="3608540"/>
              <a:ext cx="823138" cy="17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SERVIÇO</a:t>
              </a:r>
            </a:p>
          </p:txBody>
        </p:sp>
        <p:sp>
          <p:nvSpPr>
            <p:cNvPr id="287" name="rc282"/>
            <p:cNvSpPr/>
            <p:nvPr/>
          </p:nvSpPr>
          <p:spPr>
            <a:xfrm>
              <a:off x="9326880" y="3578866"/>
              <a:ext cx="219455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l283"/>
            <p:cNvSpPr/>
            <p:nvPr/>
          </p:nvSpPr>
          <p:spPr>
            <a:xfrm>
              <a:off x="9776726" y="5349337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4"/>
            <p:cNvSpPr/>
            <p:nvPr/>
          </p:nvSpPr>
          <p:spPr>
            <a:xfrm>
              <a:off x="9776726" y="4940012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5"/>
            <p:cNvSpPr/>
            <p:nvPr/>
          </p:nvSpPr>
          <p:spPr>
            <a:xfrm>
              <a:off x="9776726" y="4530686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86"/>
            <p:cNvSpPr/>
            <p:nvPr/>
          </p:nvSpPr>
          <p:spPr>
            <a:xfrm>
              <a:off x="9776726" y="4121360"/>
              <a:ext cx="1675124" cy="0"/>
            </a:xfrm>
            <a:custGeom>
              <a:avLst/>
              <a:pathLst>
                <a:path w="1675124" h="0">
                  <a:moveTo>
                    <a:pt x="0" y="0"/>
                  </a:moveTo>
                  <a:lnTo>
                    <a:pt x="1675124" y="0"/>
                  </a:lnTo>
                  <a:lnTo>
                    <a:pt x="167512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87"/>
            <p:cNvSpPr/>
            <p:nvPr/>
          </p:nvSpPr>
          <p:spPr>
            <a:xfrm>
              <a:off x="9852868" y="4025377"/>
              <a:ext cx="1522840" cy="1553397"/>
            </a:xfrm>
            <a:custGeom>
              <a:avLst/>
              <a:pathLst>
                <a:path w="1522840" h="1553397">
                  <a:moveTo>
                    <a:pt x="0" y="1553397"/>
                  </a:moveTo>
                  <a:lnTo>
                    <a:pt x="140919" y="1428790"/>
                  </a:lnTo>
                  <a:lnTo>
                    <a:pt x="272747" y="1294484"/>
                  </a:lnTo>
                  <a:lnTo>
                    <a:pt x="413667" y="1186412"/>
                  </a:lnTo>
                  <a:lnTo>
                    <a:pt x="550040" y="1055013"/>
                  </a:lnTo>
                  <a:lnTo>
                    <a:pt x="690960" y="916541"/>
                  </a:lnTo>
                  <a:lnTo>
                    <a:pt x="827334" y="771795"/>
                  </a:lnTo>
                  <a:lnTo>
                    <a:pt x="968253" y="585538"/>
                  </a:lnTo>
                  <a:lnTo>
                    <a:pt x="1109173" y="432361"/>
                  </a:lnTo>
                  <a:lnTo>
                    <a:pt x="1245547" y="263914"/>
                  </a:lnTo>
                  <a:lnTo>
                    <a:pt x="1386466" y="117590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88"/>
            <p:cNvSpPr/>
            <p:nvPr/>
          </p:nvSpPr>
          <p:spPr>
            <a:xfrm>
              <a:off x="9852868" y="4868204"/>
              <a:ext cx="827334" cy="713806"/>
            </a:xfrm>
            <a:custGeom>
              <a:avLst/>
              <a:pathLst>
                <a:path w="827334" h="713806">
                  <a:moveTo>
                    <a:pt x="0" y="713806"/>
                  </a:moveTo>
                  <a:lnTo>
                    <a:pt x="140919" y="575243"/>
                  </a:lnTo>
                  <a:lnTo>
                    <a:pt x="272747" y="481302"/>
                  </a:lnTo>
                  <a:lnTo>
                    <a:pt x="413667" y="373735"/>
                  </a:lnTo>
                  <a:lnTo>
                    <a:pt x="550040" y="261358"/>
                  </a:lnTo>
                  <a:lnTo>
                    <a:pt x="690960" y="127258"/>
                  </a:lnTo>
                  <a:lnTo>
                    <a:pt x="82733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89"/>
            <p:cNvSpPr/>
            <p:nvPr/>
          </p:nvSpPr>
          <p:spPr>
            <a:xfrm>
              <a:off x="9852868" y="3968988"/>
              <a:ext cx="1522840" cy="1618364"/>
            </a:xfrm>
            <a:custGeom>
              <a:avLst/>
              <a:pathLst>
                <a:path w="1522840" h="1618364">
                  <a:moveTo>
                    <a:pt x="0" y="1618364"/>
                  </a:moveTo>
                  <a:lnTo>
                    <a:pt x="140919" y="1482882"/>
                  </a:lnTo>
                  <a:lnTo>
                    <a:pt x="272747" y="1347804"/>
                  </a:lnTo>
                  <a:lnTo>
                    <a:pt x="413667" y="1207679"/>
                  </a:lnTo>
                  <a:lnTo>
                    <a:pt x="550040" y="1063184"/>
                  </a:lnTo>
                  <a:lnTo>
                    <a:pt x="690960" y="919727"/>
                  </a:lnTo>
                  <a:lnTo>
                    <a:pt x="827334" y="768393"/>
                  </a:lnTo>
                  <a:lnTo>
                    <a:pt x="968253" y="611518"/>
                  </a:lnTo>
                  <a:lnTo>
                    <a:pt x="1109173" y="458215"/>
                  </a:lnTo>
                  <a:lnTo>
                    <a:pt x="1245547" y="294735"/>
                  </a:lnTo>
                  <a:lnTo>
                    <a:pt x="1386466" y="141023"/>
                  </a:lnTo>
                  <a:lnTo>
                    <a:pt x="152284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95" name="tx290"/>
            <p:cNvSpPr/>
            <p:nvPr/>
          </p:nvSpPr>
          <p:spPr>
            <a:xfrm>
              <a:off x="9409117" y="530385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296" name="tx291"/>
            <p:cNvSpPr/>
            <p:nvPr/>
          </p:nvSpPr>
          <p:spPr>
            <a:xfrm>
              <a:off x="9409117" y="489453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97" name="tx292"/>
            <p:cNvSpPr/>
            <p:nvPr/>
          </p:nvSpPr>
          <p:spPr>
            <a:xfrm>
              <a:off x="9409117" y="4485144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298" name="tx293"/>
            <p:cNvSpPr/>
            <p:nvPr/>
          </p:nvSpPr>
          <p:spPr>
            <a:xfrm>
              <a:off x="9409117" y="407587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99" name="pl294"/>
            <p:cNvSpPr/>
            <p:nvPr/>
          </p:nvSpPr>
          <p:spPr>
            <a:xfrm>
              <a:off x="9741931" y="53493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5"/>
            <p:cNvSpPr/>
            <p:nvPr/>
          </p:nvSpPr>
          <p:spPr>
            <a:xfrm>
              <a:off x="9741931" y="4940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296"/>
            <p:cNvSpPr/>
            <p:nvPr/>
          </p:nvSpPr>
          <p:spPr>
            <a:xfrm>
              <a:off x="9741931" y="4530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297"/>
            <p:cNvSpPr/>
            <p:nvPr/>
          </p:nvSpPr>
          <p:spPr>
            <a:xfrm>
              <a:off x="9741931" y="41213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298"/>
            <p:cNvSpPr/>
            <p:nvPr/>
          </p:nvSpPr>
          <p:spPr>
            <a:xfrm>
              <a:off x="9993787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299"/>
            <p:cNvSpPr/>
            <p:nvPr/>
          </p:nvSpPr>
          <p:spPr>
            <a:xfrm>
              <a:off x="1026653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0"/>
            <p:cNvSpPr/>
            <p:nvPr/>
          </p:nvSpPr>
          <p:spPr>
            <a:xfrm>
              <a:off x="1054382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1"/>
            <p:cNvSpPr/>
            <p:nvPr/>
          </p:nvSpPr>
          <p:spPr>
            <a:xfrm>
              <a:off x="10821122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2"/>
            <p:cNvSpPr/>
            <p:nvPr/>
          </p:nvSpPr>
          <p:spPr>
            <a:xfrm>
              <a:off x="11098415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3"/>
            <p:cNvSpPr/>
            <p:nvPr/>
          </p:nvSpPr>
          <p:spPr>
            <a:xfrm>
              <a:off x="11375708" y="566827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tx304"/>
            <p:cNvSpPr/>
            <p:nvPr/>
          </p:nvSpPr>
          <p:spPr>
            <a:xfrm>
              <a:off x="9912468" y="5727984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10" name="tx305"/>
            <p:cNvSpPr/>
            <p:nvPr/>
          </p:nvSpPr>
          <p:spPr>
            <a:xfrm>
              <a:off x="10178429" y="5729472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1" name="tx306"/>
            <p:cNvSpPr/>
            <p:nvPr/>
          </p:nvSpPr>
          <p:spPr>
            <a:xfrm>
              <a:off x="10462479" y="5705243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2" name="tx307"/>
            <p:cNvSpPr/>
            <p:nvPr/>
          </p:nvSpPr>
          <p:spPr>
            <a:xfrm>
              <a:off x="10719413" y="5727865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13" name="tx308"/>
            <p:cNvSpPr/>
            <p:nvPr/>
          </p:nvSpPr>
          <p:spPr>
            <a:xfrm>
              <a:off x="11013672" y="5731437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14" name="tx309"/>
            <p:cNvSpPr/>
            <p:nvPr/>
          </p:nvSpPr>
          <p:spPr>
            <a:xfrm>
              <a:off x="11277422" y="5729472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5" name="tx310"/>
            <p:cNvSpPr/>
            <p:nvPr/>
          </p:nvSpPr>
          <p:spPr>
            <a:xfrm>
              <a:off x="10571946" y="59939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16" name="tx311"/>
            <p:cNvSpPr/>
            <p:nvPr/>
          </p:nvSpPr>
          <p:spPr>
            <a:xfrm>
              <a:off x="9877544" y="3613183"/>
              <a:ext cx="1473487" cy="1661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AGROPECUÁRIA</a:t>
              </a:r>
            </a:p>
          </p:txBody>
        </p:sp>
        <p:sp>
          <p:nvSpPr>
            <p:cNvPr id="317" name="rc312"/>
            <p:cNvSpPr/>
            <p:nvPr/>
          </p:nvSpPr>
          <p:spPr>
            <a:xfrm>
              <a:off x="4101108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rc313"/>
            <p:cNvSpPr/>
            <p:nvPr/>
          </p:nvSpPr>
          <p:spPr>
            <a:xfrm>
              <a:off x="417069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9" name="pl314"/>
            <p:cNvSpPr/>
            <p:nvPr/>
          </p:nvSpPr>
          <p:spPr>
            <a:xfrm>
              <a:off x="4192642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rc315"/>
            <p:cNvSpPr/>
            <p:nvPr/>
          </p:nvSpPr>
          <p:spPr>
            <a:xfrm>
              <a:off x="548106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1" name="pl316"/>
            <p:cNvSpPr/>
            <p:nvPr/>
          </p:nvSpPr>
          <p:spPr>
            <a:xfrm>
              <a:off x="5503015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rc317"/>
            <p:cNvSpPr/>
            <p:nvPr/>
          </p:nvSpPr>
          <p:spPr>
            <a:xfrm>
              <a:off x="6791441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3" name="pl318"/>
            <p:cNvSpPr/>
            <p:nvPr/>
          </p:nvSpPr>
          <p:spPr>
            <a:xfrm>
              <a:off x="6813387" y="627634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324" name="tx319"/>
            <p:cNvSpPr/>
            <p:nvPr/>
          </p:nvSpPr>
          <p:spPr>
            <a:xfrm>
              <a:off x="4459742" y="623080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325" name="tx320"/>
            <p:cNvSpPr/>
            <p:nvPr/>
          </p:nvSpPr>
          <p:spPr>
            <a:xfrm>
              <a:off x="5770114" y="6230865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326" name="tx321"/>
            <p:cNvSpPr/>
            <p:nvPr/>
          </p:nvSpPr>
          <p:spPr>
            <a:xfrm>
              <a:off x="7080486" y="620669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EXECUÇÃO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Arrecadação Bruta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30/07/2024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2743200"/>
          <a:ext cx="3657600" cy="2743200"/>
        </p:xfrm>
        <a:graphic>
          <a:graphicData uri="http://schemas.openxmlformats.org/drawingml/2006/table">
            <a:tbl>
              <a:tblPr/>
              <a:tblGrid>
                <a:gridCol w="720000"/>
                <a:gridCol w="900000"/>
                <a:gridCol w="900000"/>
                <a:gridCol w="900000"/>
                <a:gridCol w="900000"/>
                <a:gridCol w="720000"/>
                <a:gridCol w="720000"/>
                <a:gridCol w="720000"/>
              </a:tblGrid>
              <a:tr h="228600"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Grupo de despesa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Dotação (Autorizada)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Empenho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Liquidação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Pagamento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Emp/Dot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Liq/Emp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Pgto./Liq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24.725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14.154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12.922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92.9 %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14.687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12.225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6.561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55.1 %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5.744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52.0 %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91.9 %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93.4 %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56.8 %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NaN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47.843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30.632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22.455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21.201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64.0 %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73.3 %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94.4 %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315200" y="2286000"/>
            <a:ext cx="4572000" cy="3657600"/>
            <a:chOff x="7315200" y="228600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315200" y="228600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5"/>
            <p:cNvSpPr/>
            <p:nvPr/>
          </p:nvSpPr>
          <p:spPr>
            <a:xfrm>
              <a:off x="7855492" y="2361915"/>
              <a:ext cx="2733170" cy="31453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979727" y="2504887"/>
              <a:ext cx="2484700" cy="223098"/>
            </a:xfrm>
            <a:custGeom>
              <a:avLst/>
              <a:pathLst>
                <a:path w="2484700" h="223098">
                  <a:moveTo>
                    <a:pt x="0" y="223098"/>
                  </a:moveTo>
                  <a:lnTo>
                    <a:pt x="423218" y="223098"/>
                  </a:lnTo>
                  <a:lnTo>
                    <a:pt x="423218" y="197363"/>
                  </a:lnTo>
                  <a:lnTo>
                    <a:pt x="819131" y="197363"/>
                  </a:lnTo>
                  <a:lnTo>
                    <a:pt x="819131" y="86769"/>
                  </a:lnTo>
                  <a:lnTo>
                    <a:pt x="1242350" y="86769"/>
                  </a:lnTo>
                  <a:lnTo>
                    <a:pt x="1242350" y="65049"/>
                  </a:lnTo>
                  <a:lnTo>
                    <a:pt x="1651916" y="65049"/>
                  </a:lnTo>
                  <a:lnTo>
                    <a:pt x="1651916" y="59495"/>
                  </a:lnTo>
                  <a:lnTo>
                    <a:pt x="2075134" y="59495"/>
                  </a:lnTo>
                  <a:lnTo>
                    <a:pt x="2075134" y="46262"/>
                  </a:lnTo>
                  <a:lnTo>
                    <a:pt x="2484700" y="46262"/>
                  </a:lnTo>
                  <a:lnTo>
                    <a:pt x="248470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979727" y="3588150"/>
              <a:ext cx="2484700" cy="1230317"/>
            </a:xfrm>
            <a:custGeom>
              <a:avLst/>
              <a:pathLst>
                <a:path w="2484700" h="1230317">
                  <a:moveTo>
                    <a:pt x="0" y="1230317"/>
                  </a:moveTo>
                  <a:lnTo>
                    <a:pt x="423218" y="1022696"/>
                  </a:lnTo>
                  <a:lnTo>
                    <a:pt x="819131" y="820489"/>
                  </a:lnTo>
                  <a:lnTo>
                    <a:pt x="1242350" y="582240"/>
                  </a:lnTo>
                  <a:lnTo>
                    <a:pt x="1651916" y="407102"/>
                  </a:lnTo>
                  <a:lnTo>
                    <a:pt x="2075134" y="213746"/>
                  </a:lnTo>
                  <a:lnTo>
                    <a:pt x="2484700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979727" y="4102775"/>
              <a:ext cx="2484700" cy="1241828"/>
            </a:xfrm>
            <a:custGeom>
              <a:avLst/>
              <a:pathLst>
                <a:path w="2484700" h="1241828">
                  <a:moveTo>
                    <a:pt x="0" y="1241828"/>
                  </a:moveTo>
                  <a:lnTo>
                    <a:pt x="423218" y="1047339"/>
                  </a:lnTo>
                  <a:lnTo>
                    <a:pt x="819131" y="868638"/>
                  </a:lnTo>
                  <a:lnTo>
                    <a:pt x="1242350" y="640534"/>
                  </a:lnTo>
                  <a:lnTo>
                    <a:pt x="1651916" y="431999"/>
                  </a:lnTo>
                  <a:lnTo>
                    <a:pt x="2075134" y="214215"/>
                  </a:lnTo>
                  <a:lnTo>
                    <a:pt x="2484700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7979727" y="4181756"/>
              <a:ext cx="2484700" cy="1182580"/>
            </a:xfrm>
            <a:custGeom>
              <a:avLst/>
              <a:pathLst>
                <a:path w="2484700" h="1182580">
                  <a:moveTo>
                    <a:pt x="0" y="1182580"/>
                  </a:moveTo>
                  <a:lnTo>
                    <a:pt x="423218" y="994008"/>
                  </a:lnTo>
                  <a:lnTo>
                    <a:pt x="819131" y="802186"/>
                  </a:lnTo>
                  <a:lnTo>
                    <a:pt x="1242350" y="600345"/>
                  </a:lnTo>
                  <a:lnTo>
                    <a:pt x="1651916" y="395282"/>
                  </a:lnTo>
                  <a:lnTo>
                    <a:pt x="2075134" y="161824"/>
                  </a:lnTo>
                  <a:lnTo>
                    <a:pt x="2484700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7855492" y="2361915"/>
              <a:ext cx="0" cy="3145393"/>
            </a:xfrm>
            <a:custGeom>
              <a:avLst/>
              <a:pathLst>
                <a:path w="0" h="3145393">
                  <a:moveTo>
                    <a:pt x="0" y="3145393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1"/>
            <p:cNvSpPr/>
            <p:nvPr/>
          </p:nvSpPr>
          <p:spPr>
            <a:xfrm>
              <a:off x="7570236" y="4841234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570236" y="4211837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570236" y="3582381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570236" y="2953044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1" name="tx15"/>
            <p:cNvSpPr/>
            <p:nvPr/>
          </p:nvSpPr>
          <p:spPr>
            <a:xfrm>
              <a:off x="7570236" y="2323647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50B</a:t>
              </a:r>
            </a:p>
          </p:txBody>
        </p:sp>
        <p:sp>
          <p:nvSpPr>
            <p:cNvPr id="22" name="pl16"/>
            <p:cNvSpPr/>
            <p:nvPr/>
          </p:nvSpPr>
          <p:spPr>
            <a:xfrm>
              <a:off x="7817534" y="488671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7817534" y="425731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7817534" y="36279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7817534" y="299852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7817534" y="236912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7855492" y="5507308"/>
              <a:ext cx="2733170" cy="0"/>
            </a:xfrm>
            <a:custGeom>
              <a:avLst/>
              <a:pathLst>
                <a:path w="2733170" h="0">
                  <a:moveTo>
                    <a:pt x="0" y="0"/>
                  </a:moveTo>
                  <a:lnTo>
                    <a:pt x="273317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8402945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9222077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10054861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5"/>
            <p:cNvSpPr/>
            <p:nvPr/>
          </p:nvSpPr>
          <p:spPr>
            <a:xfrm>
              <a:off x="8321625" y="5572715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9133970" y="5574204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9973511" y="5549974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9073769" y="5724735"/>
              <a:ext cx="29661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35" name="tx29"/>
            <p:cNvSpPr/>
            <p:nvPr/>
          </p:nvSpPr>
          <p:spPr>
            <a:xfrm rot="-5400000">
              <a:off x="7326189" y="3879173"/>
              <a:ext cx="237157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</a:t>
              </a:r>
            </a:p>
          </p:txBody>
        </p:sp>
        <p:sp>
          <p:nvSpPr>
            <p:cNvPr id="36" name="rc30"/>
            <p:cNvSpPr/>
            <p:nvPr/>
          </p:nvSpPr>
          <p:spPr>
            <a:xfrm>
              <a:off x="10740492" y="3311245"/>
              <a:ext cx="1070791" cy="12467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1"/>
            <p:cNvSpPr/>
            <p:nvPr/>
          </p:nvSpPr>
          <p:spPr>
            <a:xfrm>
              <a:off x="10816408" y="3371124"/>
              <a:ext cx="63564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38" name="rc32"/>
            <p:cNvSpPr/>
            <p:nvPr/>
          </p:nvSpPr>
          <p:spPr>
            <a:xfrm>
              <a:off x="10816408" y="360423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l33"/>
            <p:cNvSpPr/>
            <p:nvPr/>
          </p:nvSpPr>
          <p:spPr>
            <a:xfrm>
              <a:off x="10838353" y="371396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4"/>
            <p:cNvSpPr/>
            <p:nvPr/>
          </p:nvSpPr>
          <p:spPr>
            <a:xfrm>
              <a:off x="10816408" y="382369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10838353" y="393342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6"/>
            <p:cNvSpPr/>
            <p:nvPr/>
          </p:nvSpPr>
          <p:spPr>
            <a:xfrm>
              <a:off x="10816408" y="4043151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10838353" y="415287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38"/>
            <p:cNvSpPr/>
            <p:nvPr/>
          </p:nvSpPr>
          <p:spPr>
            <a:xfrm>
              <a:off x="10816408" y="426260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10838353" y="437233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168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0"/>
            <p:cNvSpPr/>
            <p:nvPr/>
          </p:nvSpPr>
          <p:spPr>
            <a:xfrm>
              <a:off x="11111779" y="3646459"/>
              <a:ext cx="454104" cy="1111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Dotação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11111779" y="3865557"/>
              <a:ext cx="521910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Empenho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11111779" y="4085013"/>
              <a:ext cx="58977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Liquidação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1111779" y="4303041"/>
              <a:ext cx="62358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Pagamento</a:t>
              </a:r>
            </a:p>
          </p:txBody>
        </p:sp>
      </p:grpSp>
      <p:sp>
        <p:nvSpPr>
          <p:cNvPr id="50" name=""/>
          <p:cNvSpPr>
            <a:spLocks noGrp="1"/>
          </p:cNvSpPr>
          <p:nvPr>
            <p:ph/>
          </p:nvPr>
        </p:nvSpPr>
        <p:spPr>
          <a:xfrm>
            <a:off x="1005840" y="246888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51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R$ 47,84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Dotação Autorizada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52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R$ 30,63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Empenhado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53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R$ 22,46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Liquidado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  <p:sp>
        <p:nvSpPr>
          <p:cNvPr id="54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R$ 21,2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Valor Pago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Até jul/24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Despesa Liquidada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anual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30/07/2024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19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5486399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9388" y="1580070"/>
              <a:ext cx="4859735" cy="39085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320285" y="1757730"/>
              <a:ext cx="4417941" cy="3541854"/>
            </a:xfrm>
            <a:custGeom>
              <a:avLst/>
              <a:pathLst>
                <a:path w="4417941" h="3541854">
                  <a:moveTo>
                    <a:pt x="0" y="3541854"/>
                  </a:moveTo>
                  <a:lnTo>
                    <a:pt x="408824" y="3270421"/>
                  </a:lnTo>
                  <a:lnTo>
                    <a:pt x="791273" y="2961308"/>
                  </a:lnTo>
                  <a:lnTo>
                    <a:pt x="1200097" y="2661145"/>
                  </a:lnTo>
                  <a:lnTo>
                    <a:pt x="1595734" y="2346307"/>
                  </a:lnTo>
                  <a:lnTo>
                    <a:pt x="2004558" y="2027069"/>
                  </a:lnTo>
                  <a:lnTo>
                    <a:pt x="2400195" y="1731720"/>
                  </a:lnTo>
                  <a:lnTo>
                    <a:pt x="2809019" y="1415182"/>
                  </a:lnTo>
                  <a:lnTo>
                    <a:pt x="3217844" y="1093053"/>
                  </a:lnTo>
                  <a:lnTo>
                    <a:pt x="3613480" y="780583"/>
                  </a:lnTo>
                  <a:lnTo>
                    <a:pt x="4022305" y="469920"/>
                  </a:lnTo>
                  <a:lnTo>
                    <a:pt x="441794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20285" y="3328360"/>
              <a:ext cx="2400195" cy="1982583"/>
            </a:xfrm>
            <a:custGeom>
              <a:avLst/>
              <a:pathLst>
                <a:path w="2400195" h="1982583">
                  <a:moveTo>
                    <a:pt x="0" y="1982583"/>
                  </a:moveTo>
                  <a:lnTo>
                    <a:pt x="408824" y="1672081"/>
                  </a:lnTo>
                  <a:lnTo>
                    <a:pt x="791273" y="1386783"/>
                  </a:lnTo>
                  <a:lnTo>
                    <a:pt x="1200097" y="1022614"/>
                  </a:lnTo>
                  <a:lnTo>
                    <a:pt x="1595734" y="689688"/>
                  </a:lnTo>
                  <a:lnTo>
                    <a:pt x="2004558" y="341995"/>
                  </a:lnTo>
                  <a:lnTo>
                    <a:pt x="2400195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8"/>
            <p:cNvSpPr/>
            <p:nvPr/>
          </p:nvSpPr>
          <p:spPr>
            <a:xfrm>
              <a:off x="5520740" y="175773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9"/>
            <p:cNvSpPr/>
            <p:nvPr/>
          </p:nvSpPr>
          <p:spPr>
            <a:xfrm>
              <a:off x="5562801" y="1797601"/>
              <a:ext cx="35085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38.09</a:t>
              </a:r>
            </a:p>
          </p:txBody>
        </p:sp>
        <p:sp>
          <p:nvSpPr>
            <p:cNvPr id="15" name="pg10"/>
            <p:cNvSpPr/>
            <p:nvPr/>
          </p:nvSpPr>
          <p:spPr>
            <a:xfrm>
              <a:off x="3502994" y="2959394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1"/>
            <p:cNvSpPr/>
            <p:nvPr/>
          </p:nvSpPr>
          <p:spPr>
            <a:xfrm>
              <a:off x="3545055" y="2999333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9E3C">
                      <a:alpha val="100000"/>
                    </a:srgbClr>
                  </a:solidFill>
                  <a:latin typeface="Arial"/>
                  <a:cs typeface="Arial"/>
                </a:rPr>
                <a:t>22.46</a:t>
              </a:r>
            </a:p>
          </p:txBody>
        </p:sp>
        <p:sp>
          <p:nvSpPr>
            <p:cNvPr id="17" name="pl12"/>
            <p:cNvSpPr/>
            <p:nvPr/>
          </p:nvSpPr>
          <p:spPr>
            <a:xfrm>
              <a:off x="1099388" y="1580070"/>
              <a:ext cx="0" cy="3908534"/>
            </a:xfrm>
            <a:custGeom>
              <a:avLst/>
              <a:pathLst>
                <a:path w="0" h="3908534">
                  <a:moveTo>
                    <a:pt x="0" y="3908534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814133" y="4534442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814133" y="3529609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814133" y="252471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1" name="pl16"/>
            <p:cNvSpPr/>
            <p:nvPr/>
          </p:nvSpPr>
          <p:spPr>
            <a:xfrm>
              <a:off x="1061431" y="457992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061431" y="357509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61431" y="257025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099388" y="5488604"/>
              <a:ext cx="4859735" cy="0"/>
            </a:xfrm>
            <a:custGeom>
              <a:avLst/>
              <a:pathLst>
                <a:path w="4859735" h="0">
                  <a:moveTo>
                    <a:pt x="0" y="0"/>
                  </a:moveTo>
                  <a:lnTo>
                    <a:pt x="4859735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729110" y="548860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2520383" y="548860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3324844" y="548860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4129305" y="548860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4933766" y="548860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5"/>
            <p:cNvSpPr/>
            <p:nvPr/>
          </p:nvSpPr>
          <p:spPr>
            <a:xfrm>
              <a:off x="5738227" y="548860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1647790" y="555401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432277" y="555549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43495" y="553127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4027596" y="555389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4849023" y="555746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5639941" y="555549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3486915" y="5823103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8" name="tx33"/>
            <p:cNvSpPr/>
            <p:nvPr/>
          </p:nvSpPr>
          <p:spPr>
            <a:xfrm rot="-5400000">
              <a:off x="-112664" y="345873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9" name="rc34"/>
            <p:cNvSpPr/>
            <p:nvPr/>
          </p:nvSpPr>
          <p:spPr>
            <a:xfrm>
              <a:off x="2837564" y="6008462"/>
              <a:ext cx="1383384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5"/>
            <p:cNvSpPr/>
            <p:nvPr/>
          </p:nvSpPr>
          <p:spPr>
            <a:xfrm>
              <a:off x="2913479" y="608437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2935425" y="6194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37"/>
            <p:cNvSpPr/>
            <p:nvPr/>
          </p:nvSpPr>
          <p:spPr>
            <a:xfrm>
              <a:off x="3567214" y="608437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3589159" y="6194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9"/>
            <p:cNvSpPr/>
            <p:nvPr/>
          </p:nvSpPr>
          <p:spPr>
            <a:xfrm>
              <a:off x="3208851" y="6148563"/>
              <a:ext cx="27122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45" name="tx40"/>
            <p:cNvSpPr/>
            <p:nvPr/>
          </p:nvSpPr>
          <p:spPr>
            <a:xfrm>
              <a:off x="3862585" y="6148623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2024</a:t>
              </a:r>
            </a:p>
          </p:txBody>
        </p:sp>
        <p:sp>
          <p:nvSpPr>
            <p:cNvPr id="46" name="tx41"/>
            <p:cNvSpPr/>
            <p:nvPr/>
          </p:nvSpPr>
          <p:spPr>
            <a:xfrm>
              <a:off x="2492252" y="1100275"/>
              <a:ext cx="2074009" cy="167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Despesa Total Liquidada 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604319" y="1293410"/>
              <a:ext cx="184987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(Valores Acumulados)</a:t>
              </a:r>
            </a:p>
          </p:txBody>
        </p:sp>
        <p:sp>
          <p:nvSpPr>
            <p:cNvPr id="48" name="rc43"/>
            <p:cNvSpPr/>
            <p:nvPr/>
          </p:nvSpPr>
          <p:spPr>
            <a:xfrm>
              <a:off x="6035040" y="1060704"/>
              <a:ext cx="54864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4"/>
            <p:cNvSpPr/>
            <p:nvPr/>
          </p:nvSpPr>
          <p:spPr>
            <a:xfrm>
              <a:off x="8725724" y="1864154"/>
              <a:ext cx="2435715" cy="33403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5"/>
            <p:cNvSpPr/>
            <p:nvPr/>
          </p:nvSpPr>
          <p:spPr>
            <a:xfrm>
              <a:off x="8836438" y="4867789"/>
              <a:ext cx="27925" cy="269384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46"/>
            <p:cNvSpPr/>
            <p:nvPr/>
          </p:nvSpPr>
          <p:spPr>
            <a:xfrm>
              <a:off x="8836438" y="4625344"/>
              <a:ext cx="39948" cy="269384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47"/>
            <p:cNvSpPr/>
            <p:nvPr/>
          </p:nvSpPr>
          <p:spPr>
            <a:xfrm>
              <a:off x="8836438" y="4329021"/>
              <a:ext cx="1752" cy="269384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48"/>
            <p:cNvSpPr/>
            <p:nvPr/>
          </p:nvSpPr>
          <p:spPr>
            <a:xfrm>
              <a:off x="8836438" y="4086575"/>
              <a:ext cx="7702" cy="269384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49"/>
            <p:cNvSpPr/>
            <p:nvPr/>
          </p:nvSpPr>
          <p:spPr>
            <a:xfrm>
              <a:off x="8836438" y="3790252"/>
              <a:ext cx="96320" cy="269384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0"/>
            <p:cNvSpPr/>
            <p:nvPr/>
          </p:nvSpPr>
          <p:spPr>
            <a:xfrm>
              <a:off x="8836438" y="3547806"/>
              <a:ext cx="172212" cy="269384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1"/>
            <p:cNvSpPr/>
            <p:nvPr/>
          </p:nvSpPr>
          <p:spPr>
            <a:xfrm>
              <a:off x="8836438" y="3251484"/>
              <a:ext cx="50407" cy="269384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2"/>
            <p:cNvSpPr/>
            <p:nvPr/>
          </p:nvSpPr>
          <p:spPr>
            <a:xfrm>
              <a:off x="8836438" y="3009038"/>
              <a:ext cx="67362" cy="269384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3"/>
            <p:cNvSpPr/>
            <p:nvPr/>
          </p:nvSpPr>
          <p:spPr>
            <a:xfrm>
              <a:off x="8836438" y="2712715"/>
              <a:ext cx="1099622" cy="269384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4"/>
            <p:cNvSpPr/>
            <p:nvPr/>
          </p:nvSpPr>
          <p:spPr>
            <a:xfrm>
              <a:off x="8836438" y="2470269"/>
              <a:ext cx="1071908" cy="269384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5"/>
            <p:cNvSpPr/>
            <p:nvPr/>
          </p:nvSpPr>
          <p:spPr>
            <a:xfrm>
              <a:off x="8836438" y="2173946"/>
              <a:ext cx="2042274" cy="269384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56"/>
            <p:cNvSpPr/>
            <p:nvPr/>
          </p:nvSpPr>
          <p:spPr>
            <a:xfrm>
              <a:off x="8836438" y="1931501"/>
              <a:ext cx="2214286" cy="269384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8864364" y="4950179"/>
              <a:ext cx="350783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175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8876387" y="4707733"/>
              <a:ext cx="350783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251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8838191" y="4413122"/>
              <a:ext cx="311761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11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8844141" y="4168964"/>
              <a:ext cx="31176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48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8932759" y="3872642"/>
              <a:ext cx="350783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605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9008650" y="3630196"/>
              <a:ext cx="38980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1.082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8886846" y="3333805"/>
              <a:ext cx="350783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317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8903800" y="3091359"/>
              <a:ext cx="350783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423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9936060" y="2795105"/>
              <a:ext cx="38980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6.910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9908346" y="2552590"/>
              <a:ext cx="389804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6.736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10449887" y="2256267"/>
              <a:ext cx="428826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12.834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10621899" y="2013822"/>
              <a:ext cx="428826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13.915</a:t>
              </a:r>
            </a:p>
          </p:txBody>
        </p:sp>
        <p:sp>
          <p:nvSpPr>
            <p:cNvPr id="74" name="pl69"/>
            <p:cNvSpPr/>
            <p:nvPr/>
          </p:nvSpPr>
          <p:spPr>
            <a:xfrm>
              <a:off x="8725724" y="1864154"/>
              <a:ext cx="0" cy="3340365"/>
            </a:xfrm>
            <a:custGeom>
              <a:avLst/>
              <a:pathLst>
                <a:path w="0" h="3340365">
                  <a:moveTo>
                    <a:pt x="0" y="334036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0"/>
            <p:cNvSpPr/>
            <p:nvPr/>
          </p:nvSpPr>
          <p:spPr>
            <a:xfrm>
              <a:off x="7119708" y="4790533"/>
              <a:ext cx="1537692" cy="134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AMORTIZAÇÃO DA DÍVIDA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7092443" y="4278256"/>
              <a:ext cx="1564957" cy="107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INVERSÕES FINANCEIRAS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7661621" y="3757049"/>
              <a:ext cx="995779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INVESTIMENTOS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6753769" y="3197802"/>
              <a:ext cx="1903630" cy="110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JUROS E ENCARGOS DA DÍVIDA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6658877" y="2679512"/>
              <a:ext cx="199852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OUTRAS DESPESAS CORRENTES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6712871" y="2140743"/>
              <a:ext cx="194452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PESSOAL E ENCARGOS SOCIAIS</a:t>
              </a:r>
            </a:p>
          </p:txBody>
        </p:sp>
        <p:sp>
          <p:nvSpPr>
            <p:cNvPr id="81" name="pl76"/>
            <p:cNvSpPr/>
            <p:nvPr/>
          </p:nvSpPr>
          <p:spPr>
            <a:xfrm>
              <a:off x="8687766" y="488125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8687766" y="434249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8687766" y="380372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8687766" y="326495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0"/>
            <p:cNvSpPr/>
            <p:nvPr/>
          </p:nvSpPr>
          <p:spPr>
            <a:xfrm>
              <a:off x="8687766" y="272618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8687766" y="218741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8725724" y="5204520"/>
              <a:ext cx="2435715" cy="0"/>
            </a:xfrm>
            <a:custGeom>
              <a:avLst/>
              <a:pathLst>
                <a:path w="2435715" h="0">
                  <a:moveTo>
                    <a:pt x="0" y="0"/>
                  </a:moveTo>
                  <a:lnTo>
                    <a:pt x="2435715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8836438" y="52045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9632108" y="52045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10427777" y="5204520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86"/>
            <p:cNvSpPr/>
            <p:nvPr/>
          </p:nvSpPr>
          <p:spPr>
            <a:xfrm>
              <a:off x="8802535" y="527099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9557545" y="5271355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10319311" y="527099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9172875" y="538780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5" name="tx90"/>
            <p:cNvSpPr/>
            <p:nvPr/>
          </p:nvSpPr>
          <p:spPr>
            <a:xfrm rot="-5400000">
              <a:off x="6461789" y="3534337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6" name="rc91"/>
            <p:cNvSpPr/>
            <p:nvPr/>
          </p:nvSpPr>
          <p:spPr>
            <a:xfrm>
              <a:off x="9251889" y="5724377"/>
              <a:ext cx="1383384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2"/>
            <p:cNvSpPr/>
            <p:nvPr/>
          </p:nvSpPr>
          <p:spPr>
            <a:xfrm>
              <a:off x="9327805" y="580029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3"/>
            <p:cNvSpPr/>
            <p:nvPr/>
          </p:nvSpPr>
          <p:spPr>
            <a:xfrm>
              <a:off x="9336805" y="5809292"/>
              <a:ext cx="201455" cy="201456"/>
            </a:xfrm>
            <a:prstGeom prst="rect">
              <a:avLst/>
            </a:prstGeom>
            <a:solidFill>
              <a:srgbClr val="002E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4"/>
            <p:cNvSpPr/>
            <p:nvPr/>
          </p:nvSpPr>
          <p:spPr>
            <a:xfrm>
              <a:off x="9981539" y="580029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5"/>
            <p:cNvSpPr/>
            <p:nvPr/>
          </p:nvSpPr>
          <p:spPr>
            <a:xfrm>
              <a:off x="9990539" y="5809292"/>
              <a:ext cx="201455" cy="201456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tx96"/>
            <p:cNvSpPr/>
            <p:nvPr/>
          </p:nvSpPr>
          <p:spPr>
            <a:xfrm>
              <a:off x="9623176" y="5864479"/>
              <a:ext cx="27122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10276911" y="5864538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2024</a:t>
              </a:r>
            </a:p>
          </p:txBody>
        </p:sp>
        <p:sp>
          <p:nvSpPr>
            <p:cNvPr id="103" name="tx98"/>
            <p:cNvSpPr/>
            <p:nvPr/>
          </p:nvSpPr>
          <p:spPr>
            <a:xfrm>
              <a:off x="8906577" y="1384360"/>
              <a:ext cx="2074009" cy="167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Despesa Total Liquidada </a:t>
              </a:r>
            </a:p>
          </p:txBody>
        </p:sp>
        <p:sp>
          <p:nvSpPr>
            <p:cNvPr id="104" name="tx99"/>
            <p:cNvSpPr/>
            <p:nvPr/>
          </p:nvSpPr>
          <p:spPr>
            <a:xfrm>
              <a:off x="9018645" y="1577495"/>
              <a:ext cx="184987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(Valores Acumulados)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CORRENTE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mensal julho/24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30/07/2024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5151757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454009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84205" y="392843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4205" y="331677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4205" y="2705119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0"/>
            <p:cNvSpPr/>
            <p:nvPr/>
          </p:nvSpPr>
          <p:spPr>
            <a:xfrm>
              <a:off x="1306080" y="2559813"/>
              <a:ext cx="4437495" cy="2949805"/>
            </a:xfrm>
            <a:custGeom>
              <a:avLst/>
              <a:pathLst>
                <a:path w="4437495" h="2949805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  <a:lnTo>
                    <a:pt x="4437495" y="2200602"/>
                  </a:lnTo>
                  <a:lnTo>
                    <a:pt x="4040108" y="2333861"/>
                  </a:lnTo>
                  <a:lnTo>
                    <a:pt x="3629474" y="2200375"/>
                  </a:lnTo>
                  <a:lnTo>
                    <a:pt x="3232086" y="2211463"/>
                  </a:lnTo>
                  <a:lnTo>
                    <a:pt x="2821452" y="2246908"/>
                  </a:lnTo>
                  <a:lnTo>
                    <a:pt x="2410818" y="2361977"/>
                  </a:lnTo>
                  <a:lnTo>
                    <a:pt x="2013430" y="2532591"/>
                  </a:lnTo>
                  <a:lnTo>
                    <a:pt x="1602796" y="2703880"/>
                  </a:lnTo>
                  <a:lnTo>
                    <a:pt x="1205409" y="2949805"/>
                  </a:lnTo>
                  <a:lnTo>
                    <a:pt x="794775" y="2846096"/>
                  </a:lnTo>
                  <a:lnTo>
                    <a:pt x="410633" y="2784891"/>
                  </a:lnTo>
                  <a:lnTo>
                    <a:pt x="0" y="283094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06080" y="2559813"/>
              <a:ext cx="4437495" cy="2658659"/>
            </a:xfrm>
            <a:custGeom>
              <a:avLst/>
              <a:pathLst>
                <a:path w="4437495" h="2658659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306080" y="4760189"/>
              <a:ext cx="4437495" cy="749429"/>
            </a:xfrm>
            <a:custGeom>
              <a:avLst/>
              <a:pathLst>
                <a:path w="4437495" h="749429">
                  <a:moveTo>
                    <a:pt x="4437495" y="226"/>
                  </a:moveTo>
                  <a:lnTo>
                    <a:pt x="4040108" y="133485"/>
                  </a:lnTo>
                  <a:lnTo>
                    <a:pt x="3629474" y="0"/>
                  </a:lnTo>
                  <a:lnTo>
                    <a:pt x="3232086" y="11088"/>
                  </a:lnTo>
                  <a:lnTo>
                    <a:pt x="2821452" y="46532"/>
                  </a:lnTo>
                  <a:lnTo>
                    <a:pt x="2410818" y="161602"/>
                  </a:lnTo>
                  <a:lnTo>
                    <a:pt x="2013430" y="332215"/>
                  </a:lnTo>
                  <a:lnTo>
                    <a:pt x="1602796" y="503504"/>
                  </a:lnTo>
                  <a:lnTo>
                    <a:pt x="1205409" y="749429"/>
                  </a:lnTo>
                  <a:lnTo>
                    <a:pt x="794775" y="645721"/>
                  </a:lnTo>
                  <a:lnTo>
                    <a:pt x="410633" y="584516"/>
                  </a:lnTo>
                  <a:lnTo>
                    <a:pt x="0" y="6305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306080" y="3660114"/>
              <a:ext cx="4437495" cy="1644502"/>
            </a:xfrm>
            <a:custGeom>
              <a:avLst/>
              <a:pathLst>
                <a:path w="4437495" h="1644502">
                  <a:moveTo>
                    <a:pt x="0" y="1644502"/>
                  </a:moveTo>
                  <a:lnTo>
                    <a:pt x="410633" y="1515433"/>
                  </a:lnTo>
                  <a:lnTo>
                    <a:pt x="794775" y="1494624"/>
                  </a:lnTo>
                  <a:lnTo>
                    <a:pt x="1205409" y="1514166"/>
                  </a:lnTo>
                  <a:lnTo>
                    <a:pt x="1602796" y="1171602"/>
                  </a:lnTo>
                  <a:lnTo>
                    <a:pt x="2013430" y="909988"/>
                  </a:lnTo>
                  <a:lnTo>
                    <a:pt x="2410818" y="645627"/>
                  </a:lnTo>
                  <a:lnTo>
                    <a:pt x="2821452" y="440176"/>
                  </a:lnTo>
                  <a:lnTo>
                    <a:pt x="3232086" y="314559"/>
                  </a:lnTo>
                  <a:lnTo>
                    <a:pt x="3629474" y="202253"/>
                  </a:lnTo>
                  <a:lnTo>
                    <a:pt x="4040108" y="238129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306080" y="4472500"/>
              <a:ext cx="2410818" cy="832115"/>
            </a:xfrm>
            <a:custGeom>
              <a:avLst/>
              <a:pathLst>
                <a:path w="2410818" h="832115">
                  <a:moveTo>
                    <a:pt x="0" y="832115"/>
                  </a:moveTo>
                  <a:lnTo>
                    <a:pt x="410633" y="661659"/>
                  </a:lnTo>
                  <a:lnTo>
                    <a:pt x="794775" y="740871"/>
                  </a:lnTo>
                  <a:lnTo>
                    <a:pt x="1205409" y="651588"/>
                  </a:lnTo>
                  <a:lnTo>
                    <a:pt x="1602796" y="311858"/>
                  </a:lnTo>
                  <a:lnTo>
                    <a:pt x="2013430" y="0"/>
                  </a:lnTo>
                  <a:lnTo>
                    <a:pt x="2410818" y="277479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5"/>
            <p:cNvSpPr/>
            <p:nvPr/>
          </p:nvSpPr>
          <p:spPr>
            <a:xfrm>
              <a:off x="1088593" y="5323064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1130654" y="53448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1499227" y="519399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1541288" y="521579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1980820" y="5173187"/>
              <a:ext cx="240071" cy="184483"/>
            </a:xfrm>
            <a:custGeom>
              <a:avLst/>
              <a:pathLst>
                <a:path w="240071" h="184483">
                  <a:moveTo>
                    <a:pt x="25236" y="184483"/>
                  </a:moveTo>
                  <a:lnTo>
                    <a:pt x="214834" y="184483"/>
                  </a:lnTo>
                  <a:lnTo>
                    <a:pt x="213818" y="184462"/>
                  </a:lnTo>
                  <a:lnTo>
                    <a:pt x="217876" y="184299"/>
                  </a:lnTo>
                  <a:lnTo>
                    <a:pt x="221856" y="183486"/>
                  </a:lnTo>
                  <a:lnTo>
                    <a:pt x="225653" y="182046"/>
                  </a:lnTo>
                  <a:lnTo>
                    <a:pt x="229171" y="180015"/>
                  </a:lnTo>
                  <a:lnTo>
                    <a:pt x="232317" y="177447"/>
                  </a:lnTo>
                  <a:lnTo>
                    <a:pt x="235010" y="174407"/>
                  </a:lnTo>
                  <a:lnTo>
                    <a:pt x="237180" y="170974"/>
                  </a:lnTo>
                  <a:lnTo>
                    <a:pt x="238772" y="167237"/>
                  </a:lnTo>
                  <a:lnTo>
                    <a:pt x="239744" y="163294"/>
                  </a:lnTo>
                  <a:lnTo>
                    <a:pt x="240071" y="159246"/>
                  </a:lnTo>
                  <a:lnTo>
                    <a:pt x="240071" y="25236"/>
                  </a:lnTo>
                  <a:lnTo>
                    <a:pt x="239744" y="21188"/>
                  </a:lnTo>
                  <a:lnTo>
                    <a:pt x="238772" y="17245"/>
                  </a:lnTo>
                  <a:lnTo>
                    <a:pt x="237180" y="13508"/>
                  </a:lnTo>
                  <a:lnTo>
                    <a:pt x="235010" y="10075"/>
                  </a:lnTo>
                  <a:lnTo>
                    <a:pt x="232317" y="7035"/>
                  </a:lnTo>
                  <a:lnTo>
                    <a:pt x="229171" y="4467"/>
                  </a:lnTo>
                  <a:lnTo>
                    <a:pt x="225653" y="2436"/>
                  </a:lnTo>
                  <a:lnTo>
                    <a:pt x="221856" y="996"/>
                  </a:lnTo>
                  <a:lnTo>
                    <a:pt x="217876" y="184"/>
                  </a:lnTo>
                  <a:lnTo>
                    <a:pt x="214834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2022881" y="5213057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2294002" y="519272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2336063" y="521452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2691390" y="485016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2733451" y="48719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39,52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3102024" y="458855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3144085" y="4610348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39,95</a:t>
              </a:r>
            </a:p>
          </p:txBody>
        </p:sp>
        <p:sp>
          <p:nvSpPr>
            <p:cNvPr id="32" name="pg27"/>
            <p:cNvSpPr/>
            <p:nvPr/>
          </p:nvSpPr>
          <p:spPr>
            <a:xfrm>
              <a:off x="3499412" y="432419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3541473" y="4345987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40,38</a:t>
              </a:r>
            </a:p>
          </p:txBody>
        </p:sp>
        <p:sp>
          <p:nvSpPr>
            <p:cNvPr id="34" name="pg29"/>
            <p:cNvSpPr/>
            <p:nvPr/>
          </p:nvSpPr>
          <p:spPr>
            <a:xfrm>
              <a:off x="3910045" y="41187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0"/>
            <p:cNvSpPr/>
            <p:nvPr/>
          </p:nvSpPr>
          <p:spPr>
            <a:xfrm>
              <a:off x="3952107" y="41405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40,72</a:t>
              </a:r>
            </a:p>
          </p:txBody>
        </p:sp>
        <p:sp>
          <p:nvSpPr>
            <p:cNvPr id="36" name="pg31"/>
            <p:cNvSpPr/>
            <p:nvPr/>
          </p:nvSpPr>
          <p:spPr>
            <a:xfrm>
              <a:off x="4320679" y="399312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2"/>
            <p:cNvSpPr/>
            <p:nvPr/>
          </p:nvSpPr>
          <p:spPr>
            <a:xfrm>
              <a:off x="4362741" y="401492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40,92</a:t>
              </a:r>
            </a:p>
          </p:txBody>
        </p:sp>
        <p:sp>
          <p:nvSpPr>
            <p:cNvPr id="38" name="pg33"/>
            <p:cNvSpPr/>
            <p:nvPr/>
          </p:nvSpPr>
          <p:spPr>
            <a:xfrm>
              <a:off x="4718067" y="388081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4"/>
            <p:cNvSpPr/>
            <p:nvPr/>
          </p:nvSpPr>
          <p:spPr>
            <a:xfrm>
              <a:off x="4760128" y="390261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41,11</a:t>
              </a:r>
            </a:p>
          </p:txBody>
        </p:sp>
        <p:sp>
          <p:nvSpPr>
            <p:cNvPr id="40" name="pg35"/>
            <p:cNvSpPr/>
            <p:nvPr/>
          </p:nvSpPr>
          <p:spPr>
            <a:xfrm>
              <a:off x="5128701" y="391669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5170762" y="393849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41,05</a:t>
              </a:r>
            </a:p>
          </p:txBody>
        </p:sp>
        <p:sp>
          <p:nvSpPr>
            <p:cNvPr id="42" name="pg37"/>
            <p:cNvSpPr/>
            <p:nvPr/>
          </p:nvSpPr>
          <p:spPr>
            <a:xfrm>
              <a:off x="5526089" y="367856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38"/>
            <p:cNvSpPr/>
            <p:nvPr/>
          </p:nvSpPr>
          <p:spPr>
            <a:xfrm>
              <a:off x="5568150" y="370036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41,44</a:t>
              </a:r>
            </a:p>
          </p:txBody>
        </p:sp>
        <p:sp>
          <p:nvSpPr>
            <p:cNvPr id="44" name="pg39"/>
            <p:cNvSpPr/>
            <p:nvPr/>
          </p:nvSpPr>
          <p:spPr>
            <a:xfrm>
              <a:off x="1088593" y="499099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0"/>
            <p:cNvSpPr/>
            <p:nvPr/>
          </p:nvSpPr>
          <p:spPr>
            <a:xfrm>
              <a:off x="1130654" y="501279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46" name="pg41"/>
            <p:cNvSpPr/>
            <p:nvPr/>
          </p:nvSpPr>
          <p:spPr>
            <a:xfrm>
              <a:off x="1499227" y="48205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2"/>
            <p:cNvSpPr/>
            <p:nvPr/>
          </p:nvSpPr>
          <p:spPr>
            <a:xfrm>
              <a:off x="1541288" y="48423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48" name="pg43"/>
            <p:cNvSpPr/>
            <p:nvPr/>
          </p:nvSpPr>
          <p:spPr>
            <a:xfrm>
              <a:off x="1922356" y="489975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964417" y="4921548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50" name="pg45"/>
            <p:cNvSpPr/>
            <p:nvPr/>
          </p:nvSpPr>
          <p:spPr>
            <a:xfrm>
              <a:off x="2294002" y="4810468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6"/>
            <p:cNvSpPr/>
            <p:nvPr/>
          </p:nvSpPr>
          <p:spPr>
            <a:xfrm>
              <a:off x="2336063" y="483226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52" name="pg47"/>
            <p:cNvSpPr/>
            <p:nvPr/>
          </p:nvSpPr>
          <p:spPr>
            <a:xfrm>
              <a:off x="2730377" y="447073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2772438" y="449253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54" name="pg49"/>
            <p:cNvSpPr/>
            <p:nvPr/>
          </p:nvSpPr>
          <p:spPr>
            <a:xfrm>
              <a:off x="3102024" y="415887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0"/>
            <p:cNvSpPr/>
            <p:nvPr/>
          </p:nvSpPr>
          <p:spPr>
            <a:xfrm>
              <a:off x="3144085" y="418067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40,11</a:t>
              </a:r>
            </a:p>
          </p:txBody>
        </p:sp>
        <p:sp>
          <p:nvSpPr>
            <p:cNvPr id="56" name="pg51"/>
            <p:cNvSpPr/>
            <p:nvPr/>
          </p:nvSpPr>
          <p:spPr>
            <a:xfrm>
              <a:off x="3499412" y="4436358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2"/>
            <p:cNvSpPr/>
            <p:nvPr/>
          </p:nvSpPr>
          <p:spPr>
            <a:xfrm>
              <a:off x="3541473" y="445815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39,66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804643" y="510621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39B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04643" y="449461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04643" y="3884444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41B</a:t>
              </a:r>
            </a:p>
          </p:txBody>
        </p:sp>
        <p:sp>
          <p:nvSpPr>
            <p:cNvPr id="61" name="tx56"/>
            <p:cNvSpPr/>
            <p:nvPr/>
          </p:nvSpPr>
          <p:spPr>
            <a:xfrm>
              <a:off x="804643" y="3272785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42B</a:t>
              </a:r>
            </a:p>
          </p:txBody>
        </p:sp>
        <p:sp>
          <p:nvSpPr>
            <p:cNvPr id="62" name="tx57"/>
            <p:cNvSpPr/>
            <p:nvPr/>
          </p:nvSpPr>
          <p:spPr>
            <a:xfrm>
              <a:off x="804643" y="265957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43B</a:t>
              </a:r>
            </a:p>
          </p:txBody>
        </p:sp>
        <p:sp>
          <p:nvSpPr>
            <p:cNvPr id="63" name="pl58"/>
            <p:cNvSpPr/>
            <p:nvPr/>
          </p:nvSpPr>
          <p:spPr>
            <a:xfrm>
              <a:off x="1049411" y="5151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049411" y="4540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049411" y="39284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049411" y="3316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049411" y="2705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71671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251148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3319511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412753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493555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574357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69"/>
            <p:cNvSpPr/>
            <p:nvPr/>
          </p:nvSpPr>
          <p:spPr>
            <a:xfrm>
              <a:off x="1635394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75" name="tx70"/>
            <p:cNvSpPr/>
            <p:nvPr/>
          </p:nvSpPr>
          <p:spPr>
            <a:xfrm>
              <a:off x="2423383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3238161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4025823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485081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5645290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3482486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81" name="tx76"/>
            <p:cNvSpPr/>
            <p:nvPr/>
          </p:nvSpPr>
          <p:spPr>
            <a:xfrm rot="-5400000">
              <a:off x="-118991" y="3959111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82" name="rc77"/>
            <p:cNvSpPr/>
            <p:nvPr/>
          </p:nvSpPr>
          <p:spPr>
            <a:xfrm>
              <a:off x="2280753" y="6155456"/>
              <a:ext cx="248814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78"/>
            <p:cNvSpPr/>
            <p:nvPr/>
          </p:nvSpPr>
          <p:spPr>
            <a:xfrm>
              <a:off x="2350342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237228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5" name="rc80"/>
            <p:cNvSpPr/>
            <p:nvPr/>
          </p:nvSpPr>
          <p:spPr>
            <a:xfrm>
              <a:off x="352787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354981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2"/>
            <p:cNvSpPr/>
            <p:nvPr/>
          </p:nvSpPr>
          <p:spPr>
            <a:xfrm>
              <a:off x="263938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3816917" y="6289292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2869255" y="2168244"/>
              <a:ext cx="1311146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12 MESES</a:t>
              </a:r>
            </a:p>
          </p:txBody>
        </p:sp>
        <p:sp>
          <p:nvSpPr>
            <p:cNvPr id="90" name="rc85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605911" y="4799791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6605911" y="3800706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6605911" y="2801621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89"/>
            <p:cNvSpPr/>
            <p:nvPr/>
          </p:nvSpPr>
          <p:spPr>
            <a:xfrm>
              <a:off x="6826181" y="2559813"/>
              <a:ext cx="4405399" cy="2330538"/>
            </a:xfrm>
            <a:custGeom>
              <a:avLst/>
              <a:pathLst>
                <a:path w="4405399" h="2330538">
                  <a:moveTo>
                    <a:pt x="0" y="1470476"/>
                  </a:moveTo>
                  <a:lnTo>
                    <a:pt x="407663" y="1716243"/>
                  </a:lnTo>
                  <a:lnTo>
                    <a:pt x="789026" y="1794689"/>
                  </a:lnTo>
                  <a:lnTo>
                    <a:pt x="1196690" y="1625686"/>
                  </a:lnTo>
                  <a:lnTo>
                    <a:pt x="1591203" y="646396"/>
                  </a:lnTo>
                  <a:lnTo>
                    <a:pt x="1998867" y="1142093"/>
                  </a:lnTo>
                  <a:lnTo>
                    <a:pt x="2393381" y="873472"/>
                  </a:lnTo>
                  <a:lnTo>
                    <a:pt x="2801044" y="1137673"/>
                  </a:lnTo>
                  <a:lnTo>
                    <a:pt x="3208708" y="1154132"/>
                  </a:lnTo>
                  <a:lnTo>
                    <a:pt x="3603222" y="286795"/>
                  </a:lnTo>
                  <a:lnTo>
                    <a:pt x="4010885" y="570196"/>
                  </a:lnTo>
                  <a:lnTo>
                    <a:pt x="4405399" y="0"/>
                  </a:lnTo>
                  <a:lnTo>
                    <a:pt x="4405399" y="685183"/>
                  </a:lnTo>
                  <a:lnTo>
                    <a:pt x="4010885" y="1207935"/>
                  </a:lnTo>
                  <a:lnTo>
                    <a:pt x="3603222" y="948115"/>
                  </a:lnTo>
                  <a:lnTo>
                    <a:pt x="3208708" y="1743282"/>
                  </a:lnTo>
                  <a:lnTo>
                    <a:pt x="2801044" y="1728192"/>
                  </a:lnTo>
                  <a:lnTo>
                    <a:pt x="2393381" y="1485975"/>
                  </a:lnTo>
                  <a:lnTo>
                    <a:pt x="1998867" y="1732244"/>
                  </a:lnTo>
                  <a:lnTo>
                    <a:pt x="1591203" y="1277794"/>
                  </a:lnTo>
                  <a:lnTo>
                    <a:pt x="1196690" y="2175598"/>
                  </a:lnTo>
                  <a:lnTo>
                    <a:pt x="789026" y="2330538"/>
                  </a:lnTo>
                  <a:lnTo>
                    <a:pt x="407663" y="2258619"/>
                  </a:lnTo>
                  <a:lnTo>
                    <a:pt x="0" y="2033303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6826181" y="2559813"/>
              <a:ext cx="4405399" cy="1794689"/>
            </a:xfrm>
            <a:custGeom>
              <a:avLst/>
              <a:pathLst>
                <a:path w="4405399" h="1794689">
                  <a:moveTo>
                    <a:pt x="0" y="1470476"/>
                  </a:moveTo>
                  <a:lnTo>
                    <a:pt x="407663" y="1716243"/>
                  </a:lnTo>
                  <a:lnTo>
                    <a:pt x="789026" y="1794689"/>
                  </a:lnTo>
                  <a:lnTo>
                    <a:pt x="1196690" y="1625686"/>
                  </a:lnTo>
                  <a:lnTo>
                    <a:pt x="1591203" y="646396"/>
                  </a:lnTo>
                  <a:lnTo>
                    <a:pt x="1998867" y="1142093"/>
                  </a:lnTo>
                  <a:lnTo>
                    <a:pt x="2393381" y="873472"/>
                  </a:lnTo>
                  <a:lnTo>
                    <a:pt x="2801044" y="1137673"/>
                  </a:lnTo>
                  <a:lnTo>
                    <a:pt x="3208708" y="1154132"/>
                  </a:lnTo>
                  <a:lnTo>
                    <a:pt x="3603222" y="286795"/>
                  </a:lnTo>
                  <a:lnTo>
                    <a:pt x="4010885" y="570196"/>
                  </a:lnTo>
                  <a:lnTo>
                    <a:pt x="440539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826181" y="3244997"/>
              <a:ext cx="4405399" cy="1645355"/>
            </a:xfrm>
            <a:custGeom>
              <a:avLst/>
              <a:pathLst>
                <a:path w="4405399" h="1645355">
                  <a:moveTo>
                    <a:pt x="4405399" y="0"/>
                  </a:moveTo>
                  <a:lnTo>
                    <a:pt x="4010885" y="522751"/>
                  </a:lnTo>
                  <a:lnTo>
                    <a:pt x="3603222" y="262931"/>
                  </a:lnTo>
                  <a:lnTo>
                    <a:pt x="3208708" y="1058098"/>
                  </a:lnTo>
                  <a:lnTo>
                    <a:pt x="2801044" y="1043008"/>
                  </a:lnTo>
                  <a:lnTo>
                    <a:pt x="2393381" y="800791"/>
                  </a:lnTo>
                  <a:lnTo>
                    <a:pt x="1998867" y="1047061"/>
                  </a:lnTo>
                  <a:lnTo>
                    <a:pt x="1591203" y="592610"/>
                  </a:lnTo>
                  <a:lnTo>
                    <a:pt x="1196690" y="1490414"/>
                  </a:lnTo>
                  <a:lnTo>
                    <a:pt x="789026" y="1645355"/>
                  </a:lnTo>
                  <a:lnTo>
                    <a:pt x="407663" y="1573436"/>
                  </a:lnTo>
                  <a:lnTo>
                    <a:pt x="0" y="134811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826181" y="3331677"/>
              <a:ext cx="4405399" cy="1665323"/>
            </a:xfrm>
            <a:custGeom>
              <a:avLst/>
              <a:pathLst>
                <a:path w="4405399" h="1665323">
                  <a:moveTo>
                    <a:pt x="0" y="1665323"/>
                  </a:moveTo>
                  <a:lnTo>
                    <a:pt x="407663" y="1637207"/>
                  </a:lnTo>
                  <a:lnTo>
                    <a:pt x="789026" y="1358730"/>
                  </a:lnTo>
                  <a:lnTo>
                    <a:pt x="1196690" y="1064939"/>
                  </a:lnTo>
                  <a:lnTo>
                    <a:pt x="1591203" y="1309318"/>
                  </a:lnTo>
                  <a:lnTo>
                    <a:pt x="1998867" y="1519947"/>
                  </a:lnTo>
                  <a:lnTo>
                    <a:pt x="2393381" y="1271472"/>
                  </a:lnTo>
                  <a:lnTo>
                    <a:pt x="2801044" y="1332236"/>
                  </a:lnTo>
                  <a:lnTo>
                    <a:pt x="3208708" y="1087208"/>
                  </a:lnTo>
                  <a:lnTo>
                    <a:pt x="3603222" y="212475"/>
                  </a:lnTo>
                  <a:lnTo>
                    <a:pt x="4010885" y="0"/>
                  </a:lnTo>
                  <a:lnTo>
                    <a:pt x="4405399" y="34865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826181" y="3531165"/>
              <a:ext cx="2393381" cy="1978453"/>
            </a:xfrm>
            <a:custGeom>
              <a:avLst/>
              <a:pathLst>
                <a:path w="2393381" h="1978453">
                  <a:moveTo>
                    <a:pt x="0" y="780537"/>
                  </a:moveTo>
                  <a:lnTo>
                    <a:pt x="407663" y="880872"/>
                  </a:lnTo>
                  <a:lnTo>
                    <a:pt x="789026" y="1418013"/>
                  </a:lnTo>
                  <a:lnTo>
                    <a:pt x="1196690" y="573780"/>
                  </a:lnTo>
                  <a:lnTo>
                    <a:pt x="1591203" y="0"/>
                  </a:lnTo>
                  <a:lnTo>
                    <a:pt x="1998867" y="301680"/>
                  </a:lnTo>
                  <a:lnTo>
                    <a:pt x="2393381" y="1978453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826181" y="2902405"/>
              <a:ext cx="4405399" cy="1720022"/>
            </a:xfrm>
            <a:custGeom>
              <a:avLst/>
              <a:pathLst>
                <a:path w="4405399" h="1720022">
                  <a:moveTo>
                    <a:pt x="0" y="1409297"/>
                  </a:moveTo>
                  <a:lnTo>
                    <a:pt x="407663" y="1644839"/>
                  </a:lnTo>
                  <a:lnTo>
                    <a:pt x="789026" y="1720022"/>
                  </a:lnTo>
                  <a:lnTo>
                    <a:pt x="1196690" y="1558050"/>
                  </a:lnTo>
                  <a:lnTo>
                    <a:pt x="1591203" y="619503"/>
                  </a:lnTo>
                  <a:lnTo>
                    <a:pt x="1998867" y="1094577"/>
                  </a:lnTo>
                  <a:lnTo>
                    <a:pt x="2393381" y="837131"/>
                  </a:lnTo>
                  <a:lnTo>
                    <a:pt x="2801044" y="1090341"/>
                  </a:lnTo>
                  <a:lnTo>
                    <a:pt x="3208708" y="1106115"/>
                  </a:lnTo>
                  <a:lnTo>
                    <a:pt x="3603222" y="274863"/>
                  </a:lnTo>
                  <a:lnTo>
                    <a:pt x="4010885" y="546473"/>
                  </a:lnTo>
                  <a:lnTo>
                    <a:pt x="440539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00" name="tx95"/>
            <p:cNvSpPr/>
            <p:nvPr/>
          </p:nvSpPr>
          <p:spPr>
            <a:xfrm>
              <a:off x="6292476" y="4754249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101" name="tx96"/>
            <p:cNvSpPr/>
            <p:nvPr/>
          </p:nvSpPr>
          <p:spPr>
            <a:xfrm>
              <a:off x="6292476" y="375516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3.5B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6292476" y="2756139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4.0B</a:t>
              </a:r>
            </a:p>
          </p:txBody>
        </p:sp>
        <p:sp>
          <p:nvSpPr>
            <p:cNvPr id="103" name="pl98"/>
            <p:cNvSpPr/>
            <p:nvPr/>
          </p:nvSpPr>
          <p:spPr>
            <a:xfrm>
              <a:off x="6571117" y="47997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6571117" y="38007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6571117" y="28016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7233845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802287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882504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4"/>
            <p:cNvSpPr/>
            <p:nvPr/>
          </p:nvSpPr>
          <p:spPr>
            <a:xfrm>
              <a:off x="962722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10429403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11231580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07"/>
            <p:cNvSpPr/>
            <p:nvPr/>
          </p:nvSpPr>
          <p:spPr>
            <a:xfrm>
              <a:off x="7152525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13" name="tx108"/>
            <p:cNvSpPr/>
            <p:nvPr/>
          </p:nvSpPr>
          <p:spPr>
            <a:xfrm>
              <a:off x="7934765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14" name="tx109"/>
            <p:cNvSpPr/>
            <p:nvPr/>
          </p:nvSpPr>
          <p:spPr>
            <a:xfrm>
              <a:off x="8743699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15" name="tx110"/>
            <p:cNvSpPr/>
            <p:nvPr/>
          </p:nvSpPr>
          <p:spPr>
            <a:xfrm>
              <a:off x="9525517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16" name="tx111"/>
            <p:cNvSpPr/>
            <p:nvPr/>
          </p:nvSpPr>
          <p:spPr>
            <a:xfrm>
              <a:off x="1034466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17" name="tx112"/>
            <p:cNvSpPr/>
            <p:nvPr/>
          </p:nvSpPr>
          <p:spPr>
            <a:xfrm>
              <a:off x="11133294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18" name="tx113"/>
            <p:cNvSpPr/>
            <p:nvPr/>
          </p:nvSpPr>
          <p:spPr>
            <a:xfrm>
              <a:off x="8986539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19" name="tx114"/>
            <p:cNvSpPr/>
            <p:nvPr/>
          </p:nvSpPr>
          <p:spPr>
            <a:xfrm rot="-5400000">
              <a:off x="5367408" y="3959111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20" name="rc115"/>
            <p:cNvSpPr/>
            <p:nvPr/>
          </p:nvSpPr>
          <p:spPr>
            <a:xfrm>
              <a:off x="7094949" y="6155456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16"/>
            <p:cNvSpPr/>
            <p:nvPr/>
          </p:nvSpPr>
          <p:spPr>
            <a:xfrm>
              <a:off x="7164538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2" name="pl117"/>
            <p:cNvSpPr/>
            <p:nvPr/>
          </p:nvSpPr>
          <p:spPr>
            <a:xfrm>
              <a:off x="718648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18"/>
            <p:cNvSpPr/>
            <p:nvPr/>
          </p:nvSpPr>
          <p:spPr>
            <a:xfrm>
              <a:off x="8474910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4" name="pl119"/>
            <p:cNvSpPr/>
            <p:nvPr/>
          </p:nvSpPr>
          <p:spPr>
            <a:xfrm>
              <a:off x="8496856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0"/>
            <p:cNvSpPr/>
            <p:nvPr/>
          </p:nvSpPr>
          <p:spPr>
            <a:xfrm>
              <a:off x="978528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6" name="pl121"/>
            <p:cNvSpPr/>
            <p:nvPr/>
          </p:nvSpPr>
          <p:spPr>
            <a:xfrm>
              <a:off x="980722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7" name="tx122"/>
            <p:cNvSpPr/>
            <p:nvPr/>
          </p:nvSpPr>
          <p:spPr>
            <a:xfrm>
              <a:off x="7453583" y="62892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8763955" y="62892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1007432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8444522" y="2168244"/>
              <a:ext cx="116871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131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R$ 39,66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jul/24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2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R$ 40,38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jul/24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3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 R$ -0,72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34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R$ 41,44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para Dez/24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mensal julho/24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30/07/2024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12M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-163,53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177,92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39.523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40.111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39.951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159,57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-14,64 %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8,91 %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-885,85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-726,28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40.924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41.049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41.439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30/07/2024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6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9388" y="2424975"/>
              <a:ext cx="4752159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6"/>
            <p:cNvSpPr/>
            <p:nvPr/>
          </p:nvSpPr>
          <p:spPr>
            <a:xfrm>
              <a:off x="1315396" y="2576952"/>
              <a:ext cx="4320144" cy="3021954"/>
            </a:xfrm>
            <a:custGeom>
              <a:avLst/>
              <a:pathLst>
                <a:path w="4320144" h="3021954">
                  <a:moveTo>
                    <a:pt x="0" y="2994436"/>
                  </a:moveTo>
                  <a:lnTo>
                    <a:pt x="399774" y="2750136"/>
                  </a:lnTo>
                  <a:lnTo>
                    <a:pt x="773757" y="2508421"/>
                  </a:lnTo>
                  <a:lnTo>
                    <a:pt x="1173531" y="2260543"/>
                  </a:lnTo>
                  <a:lnTo>
                    <a:pt x="1560410" y="1977638"/>
                  </a:lnTo>
                  <a:lnTo>
                    <a:pt x="1960185" y="1709154"/>
                  </a:lnTo>
                  <a:lnTo>
                    <a:pt x="2347063" y="1434582"/>
                  </a:lnTo>
                  <a:lnTo>
                    <a:pt x="2746838" y="1169080"/>
                  </a:lnTo>
                  <a:lnTo>
                    <a:pt x="3146613" y="904661"/>
                  </a:lnTo>
                  <a:lnTo>
                    <a:pt x="3533491" y="607520"/>
                  </a:lnTo>
                  <a:lnTo>
                    <a:pt x="3933266" y="321502"/>
                  </a:lnTo>
                  <a:lnTo>
                    <a:pt x="4320144" y="0"/>
                  </a:lnTo>
                  <a:lnTo>
                    <a:pt x="4320144" y="345109"/>
                  </a:lnTo>
                  <a:lnTo>
                    <a:pt x="3933266" y="632512"/>
                  </a:lnTo>
                  <a:lnTo>
                    <a:pt x="3533491" y="888195"/>
                  </a:lnTo>
                  <a:lnTo>
                    <a:pt x="3146613" y="1153822"/>
                  </a:lnTo>
                  <a:lnTo>
                    <a:pt x="2746838" y="1390196"/>
                  </a:lnTo>
                  <a:lnTo>
                    <a:pt x="2347063" y="1627539"/>
                  </a:lnTo>
                  <a:lnTo>
                    <a:pt x="1960185" y="1872990"/>
                  </a:lnTo>
                  <a:lnTo>
                    <a:pt x="1560410" y="2112998"/>
                  </a:lnTo>
                  <a:lnTo>
                    <a:pt x="1173531" y="2365898"/>
                  </a:lnTo>
                  <a:lnTo>
                    <a:pt x="773757" y="2587485"/>
                  </a:lnTo>
                  <a:lnTo>
                    <a:pt x="399774" y="2803564"/>
                  </a:lnTo>
                  <a:lnTo>
                    <a:pt x="0" y="3021954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15396" y="2576952"/>
              <a:ext cx="4320144" cy="2994436"/>
            </a:xfrm>
            <a:custGeom>
              <a:avLst/>
              <a:pathLst>
                <a:path w="4320144" h="2994436">
                  <a:moveTo>
                    <a:pt x="0" y="2994436"/>
                  </a:moveTo>
                  <a:lnTo>
                    <a:pt x="399774" y="2750136"/>
                  </a:lnTo>
                  <a:lnTo>
                    <a:pt x="773757" y="2508421"/>
                  </a:lnTo>
                  <a:lnTo>
                    <a:pt x="1173531" y="2260543"/>
                  </a:lnTo>
                  <a:lnTo>
                    <a:pt x="1560410" y="1977638"/>
                  </a:lnTo>
                  <a:lnTo>
                    <a:pt x="1960185" y="1709154"/>
                  </a:lnTo>
                  <a:lnTo>
                    <a:pt x="2347063" y="1434582"/>
                  </a:lnTo>
                  <a:lnTo>
                    <a:pt x="2746838" y="1169080"/>
                  </a:lnTo>
                  <a:lnTo>
                    <a:pt x="3146613" y="904661"/>
                  </a:lnTo>
                  <a:lnTo>
                    <a:pt x="3533491" y="607520"/>
                  </a:lnTo>
                  <a:lnTo>
                    <a:pt x="3933266" y="321502"/>
                  </a:lnTo>
                  <a:lnTo>
                    <a:pt x="432014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15396" y="2922061"/>
              <a:ext cx="4320144" cy="2676844"/>
            </a:xfrm>
            <a:custGeom>
              <a:avLst/>
              <a:pathLst>
                <a:path w="4320144" h="2676844">
                  <a:moveTo>
                    <a:pt x="4320144" y="0"/>
                  </a:moveTo>
                  <a:lnTo>
                    <a:pt x="3933266" y="287403"/>
                  </a:lnTo>
                  <a:lnTo>
                    <a:pt x="3533491" y="543086"/>
                  </a:lnTo>
                  <a:lnTo>
                    <a:pt x="3146613" y="808712"/>
                  </a:lnTo>
                  <a:lnTo>
                    <a:pt x="2746838" y="1045086"/>
                  </a:lnTo>
                  <a:lnTo>
                    <a:pt x="2347063" y="1282430"/>
                  </a:lnTo>
                  <a:lnTo>
                    <a:pt x="1960185" y="1527880"/>
                  </a:lnTo>
                  <a:lnTo>
                    <a:pt x="1560410" y="1767889"/>
                  </a:lnTo>
                  <a:lnTo>
                    <a:pt x="1173531" y="2020788"/>
                  </a:lnTo>
                  <a:lnTo>
                    <a:pt x="773757" y="2242376"/>
                  </a:lnTo>
                  <a:lnTo>
                    <a:pt x="399774" y="2458455"/>
                  </a:lnTo>
                  <a:lnTo>
                    <a:pt x="0" y="267684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15396" y="2749506"/>
              <a:ext cx="4320144" cy="2835640"/>
            </a:xfrm>
            <a:custGeom>
              <a:avLst/>
              <a:pathLst>
                <a:path w="4320144" h="2835640">
                  <a:moveTo>
                    <a:pt x="0" y="2835640"/>
                  </a:moveTo>
                  <a:lnTo>
                    <a:pt x="399774" y="2604295"/>
                  </a:lnTo>
                  <a:lnTo>
                    <a:pt x="773757" y="2375398"/>
                  </a:lnTo>
                  <a:lnTo>
                    <a:pt x="1173531" y="2140665"/>
                  </a:lnTo>
                  <a:lnTo>
                    <a:pt x="1560410" y="1872763"/>
                  </a:lnTo>
                  <a:lnTo>
                    <a:pt x="1960185" y="1618517"/>
                  </a:lnTo>
                  <a:lnTo>
                    <a:pt x="2347063" y="1358506"/>
                  </a:lnTo>
                  <a:lnTo>
                    <a:pt x="2746838" y="1107083"/>
                  </a:lnTo>
                  <a:lnTo>
                    <a:pt x="3146613" y="856687"/>
                  </a:lnTo>
                  <a:lnTo>
                    <a:pt x="3533491" y="575303"/>
                  </a:lnTo>
                  <a:lnTo>
                    <a:pt x="3933266" y="304452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315396" y="2975306"/>
              <a:ext cx="4320144" cy="2641168"/>
            </a:xfrm>
            <a:custGeom>
              <a:avLst/>
              <a:pathLst>
                <a:path w="4320144" h="2641168">
                  <a:moveTo>
                    <a:pt x="0" y="2641168"/>
                  </a:moveTo>
                  <a:lnTo>
                    <a:pt x="399774" y="2425835"/>
                  </a:lnTo>
                  <a:lnTo>
                    <a:pt x="773757" y="2200456"/>
                  </a:lnTo>
                  <a:lnTo>
                    <a:pt x="1173531" y="1962779"/>
                  </a:lnTo>
                  <a:lnTo>
                    <a:pt x="1560410" y="1733916"/>
                  </a:lnTo>
                  <a:lnTo>
                    <a:pt x="1960185" y="1512114"/>
                  </a:lnTo>
                  <a:lnTo>
                    <a:pt x="2347063" y="1282687"/>
                  </a:lnTo>
                  <a:lnTo>
                    <a:pt x="2746838" y="1055349"/>
                  </a:lnTo>
                  <a:lnTo>
                    <a:pt x="3146613" y="819687"/>
                  </a:lnTo>
                  <a:lnTo>
                    <a:pt x="3533491" y="551347"/>
                  </a:lnTo>
                  <a:lnTo>
                    <a:pt x="3933266" y="274464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15396" y="4158249"/>
              <a:ext cx="2347063" cy="1426897"/>
            </a:xfrm>
            <a:custGeom>
              <a:avLst/>
              <a:pathLst>
                <a:path w="2347063" h="1426897">
                  <a:moveTo>
                    <a:pt x="0" y="1426897"/>
                  </a:moveTo>
                  <a:lnTo>
                    <a:pt x="399774" y="1189435"/>
                  </a:lnTo>
                  <a:lnTo>
                    <a:pt x="773757" y="971136"/>
                  </a:lnTo>
                  <a:lnTo>
                    <a:pt x="1173531" y="722819"/>
                  </a:lnTo>
                  <a:lnTo>
                    <a:pt x="1560410" y="454914"/>
                  </a:lnTo>
                  <a:lnTo>
                    <a:pt x="1960185" y="196266"/>
                  </a:lnTo>
                  <a:lnTo>
                    <a:pt x="2347063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099388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814133" y="5078940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814133" y="4372521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814133" y="3666043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1" name="tx16"/>
            <p:cNvSpPr/>
            <p:nvPr/>
          </p:nvSpPr>
          <p:spPr>
            <a:xfrm>
              <a:off x="814133" y="2959683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2" name="pl17"/>
            <p:cNvSpPr/>
            <p:nvPr/>
          </p:nvSpPr>
          <p:spPr>
            <a:xfrm>
              <a:off x="1061431" y="512442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61431" y="441800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061431" y="371158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1061431" y="300516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1099388" y="5768451"/>
              <a:ext cx="4752159" cy="0"/>
            </a:xfrm>
            <a:custGeom>
              <a:avLst/>
              <a:pathLst>
                <a:path w="4752159" h="0">
                  <a:moveTo>
                    <a:pt x="0" y="0"/>
                  </a:moveTo>
                  <a:lnTo>
                    <a:pt x="4752159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171517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248892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3275581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5"/>
            <p:cNvSpPr/>
            <p:nvPr/>
          </p:nvSpPr>
          <p:spPr>
            <a:xfrm>
              <a:off x="406223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6"/>
            <p:cNvSpPr/>
            <p:nvPr/>
          </p:nvSpPr>
          <p:spPr>
            <a:xfrm>
              <a:off x="484888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7"/>
            <p:cNvSpPr/>
            <p:nvPr/>
          </p:nvSpPr>
          <p:spPr>
            <a:xfrm>
              <a:off x="563554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1633850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2400821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3194231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396052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4764144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8" name="tx33"/>
            <p:cNvSpPr/>
            <p:nvPr/>
          </p:nvSpPr>
          <p:spPr>
            <a:xfrm>
              <a:off x="5537254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9" name="tx34"/>
            <p:cNvSpPr/>
            <p:nvPr/>
          </p:nvSpPr>
          <p:spPr>
            <a:xfrm>
              <a:off x="3433126" y="61029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40" name="tx35"/>
            <p:cNvSpPr/>
            <p:nvPr/>
          </p:nvSpPr>
          <p:spPr>
            <a:xfrm rot="-5400000">
              <a:off x="-112664" y="402110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1" name="tx36"/>
            <p:cNvSpPr/>
            <p:nvPr/>
          </p:nvSpPr>
          <p:spPr>
            <a:xfrm>
              <a:off x="2703184" y="2174570"/>
              <a:ext cx="154456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ACUMULADA</a:t>
              </a:r>
            </a:p>
          </p:txBody>
        </p:sp>
        <p:sp>
          <p:nvSpPr>
            <p:cNvPr id="42" name="rc37"/>
            <p:cNvSpPr/>
            <p:nvPr/>
          </p:nvSpPr>
          <p:spPr>
            <a:xfrm>
              <a:off x="5927463" y="2103120"/>
              <a:ext cx="215152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38"/>
            <p:cNvSpPr/>
            <p:nvPr/>
          </p:nvSpPr>
          <p:spPr>
            <a:xfrm>
              <a:off x="6142616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39"/>
            <p:cNvSpPr/>
            <p:nvPr/>
          </p:nvSpPr>
          <p:spPr>
            <a:xfrm>
              <a:off x="6728671" y="2424975"/>
              <a:ext cx="4716853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0"/>
            <p:cNvSpPr/>
            <p:nvPr/>
          </p:nvSpPr>
          <p:spPr>
            <a:xfrm>
              <a:off x="6943073" y="2576952"/>
              <a:ext cx="4288048" cy="2558662"/>
            </a:xfrm>
            <a:custGeom>
              <a:avLst/>
              <a:pathLst>
                <a:path w="4288048" h="2558662">
                  <a:moveTo>
                    <a:pt x="0" y="1505953"/>
                  </a:moveTo>
                  <a:lnTo>
                    <a:pt x="396804" y="1873724"/>
                  </a:lnTo>
                  <a:lnTo>
                    <a:pt x="768008" y="1936454"/>
                  </a:lnTo>
                  <a:lnTo>
                    <a:pt x="1164813" y="1786890"/>
                  </a:lnTo>
                  <a:lnTo>
                    <a:pt x="1548817" y="936777"/>
                  </a:lnTo>
                  <a:lnTo>
                    <a:pt x="1945622" y="1286773"/>
                  </a:lnTo>
                  <a:lnTo>
                    <a:pt x="2329626" y="1139019"/>
                  </a:lnTo>
                  <a:lnTo>
                    <a:pt x="2726430" y="1359130"/>
                  </a:lnTo>
                  <a:lnTo>
                    <a:pt x="3123235" y="1385443"/>
                  </a:lnTo>
                  <a:lnTo>
                    <a:pt x="3507239" y="591238"/>
                  </a:lnTo>
                  <a:lnTo>
                    <a:pt x="3904044" y="861211"/>
                  </a:lnTo>
                  <a:lnTo>
                    <a:pt x="4288048" y="0"/>
                  </a:lnTo>
                  <a:lnTo>
                    <a:pt x="4288048" y="827589"/>
                  </a:lnTo>
                  <a:lnTo>
                    <a:pt x="3904044" y="1597459"/>
                  </a:lnTo>
                  <a:lnTo>
                    <a:pt x="3507239" y="1356120"/>
                  </a:lnTo>
                  <a:lnTo>
                    <a:pt x="3123235" y="2066091"/>
                  </a:lnTo>
                  <a:lnTo>
                    <a:pt x="2726430" y="2042570"/>
                  </a:lnTo>
                  <a:lnTo>
                    <a:pt x="2329626" y="1845803"/>
                  </a:lnTo>
                  <a:lnTo>
                    <a:pt x="1945622" y="1977887"/>
                  </a:lnTo>
                  <a:lnTo>
                    <a:pt x="1548817" y="1665011"/>
                  </a:lnTo>
                  <a:lnTo>
                    <a:pt x="1164813" y="2424961"/>
                  </a:lnTo>
                  <a:lnTo>
                    <a:pt x="768008" y="2558662"/>
                  </a:lnTo>
                  <a:lnTo>
                    <a:pt x="396804" y="2502585"/>
                  </a:lnTo>
                  <a:lnTo>
                    <a:pt x="0" y="2173820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943073" y="2576952"/>
              <a:ext cx="4288048" cy="1936454"/>
            </a:xfrm>
            <a:custGeom>
              <a:avLst/>
              <a:pathLst>
                <a:path w="4288048" h="1936454">
                  <a:moveTo>
                    <a:pt x="0" y="1505953"/>
                  </a:moveTo>
                  <a:lnTo>
                    <a:pt x="396804" y="1873724"/>
                  </a:lnTo>
                  <a:lnTo>
                    <a:pt x="768008" y="1936454"/>
                  </a:lnTo>
                  <a:lnTo>
                    <a:pt x="1164813" y="1786890"/>
                  </a:lnTo>
                  <a:lnTo>
                    <a:pt x="1548817" y="936777"/>
                  </a:lnTo>
                  <a:lnTo>
                    <a:pt x="1945622" y="1286773"/>
                  </a:lnTo>
                  <a:lnTo>
                    <a:pt x="2329626" y="1139019"/>
                  </a:lnTo>
                  <a:lnTo>
                    <a:pt x="2726430" y="1359130"/>
                  </a:lnTo>
                  <a:lnTo>
                    <a:pt x="3123235" y="1385443"/>
                  </a:lnTo>
                  <a:lnTo>
                    <a:pt x="3507239" y="591238"/>
                  </a:lnTo>
                  <a:lnTo>
                    <a:pt x="3904044" y="861211"/>
                  </a:lnTo>
                  <a:lnTo>
                    <a:pt x="428804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43073" y="3404541"/>
              <a:ext cx="4288048" cy="1731073"/>
            </a:xfrm>
            <a:custGeom>
              <a:avLst/>
              <a:pathLst>
                <a:path w="4288048" h="1731073">
                  <a:moveTo>
                    <a:pt x="4288048" y="0"/>
                  </a:moveTo>
                  <a:lnTo>
                    <a:pt x="3904044" y="769870"/>
                  </a:lnTo>
                  <a:lnTo>
                    <a:pt x="3507239" y="528531"/>
                  </a:lnTo>
                  <a:lnTo>
                    <a:pt x="3123235" y="1238502"/>
                  </a:lnTo>
                  <a:lnTo>
                    <a:pt x="2726430" y="1214980"/>
                  </a:lnTo>
                  <a:lnTo>
                    <a:pt x="2329626" y="1018214"/>
                  </a:lnTo>
                  <a:lnTo>
                    <a:pt x="1945622" y="1150297"/>
                  </a:lnTo>
                  <a:lnTo>
                    <a:pt x="1548817" y="837421"/>
                  </a:lnTo>
                  <a:lnTo>
                    <a:pt x="1164813" y="1597372"/>
                  </a:lnTo>
                  <a:lnTo>
                    <a:pt x="768008" y="1731073"/>
                  </a:lnTo>
                  <a:lnTo>
                    <a:pt x="396804" y="1674996"/>
                  </a:lnTo>
                  <a:lnTo>
                    <a:pt x="0" y="134623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6943073" y="2990746"/>
              <a:ext cx="4288048" cy="1833764"/>
            </a:xfrm>
            <a:custGeom>
              <a:avLst/>
              <a:pathLst>
                <a:path w="4288048" h="1833764">
                  <a:moveTo>
                    <a:pt x="0" y="1426091"/>
                  </a:moveTo>
                  <a:lnTo>
                    <a:pt x="396804" y="1774360"/>
                  </a:lnTo>
                  <a:lnTo>
                    <a:pt x="768008" y="1833764"/>
                  </a:lnTo>
                  <a:lnTo>
                    <a:pt x="1164813" y="1692131"/>
                  </a:lnTo>
                  <a:lnTo>
                    <a:pt x="1548817" y="887099"/>
                  </a:lnTo>
                  <a:lnTo>
                    <a:pt x="1945622" y="1218535"/>
                  </a:lnTo>
                  <a:lnTo>
                    <a:pt x="2329626" y="1078616"/>
                  </a:lnTo>
                  <a:lnTo>
                    <a:pt x="2726430" y="1287055"/>
                  </a:lnTo>
                  <a:lnTo>
                    <a:pt x="3123235" y="1311972"/>
                  </a:lnTo>
                  <a:lnTo>
                    <a:pt x="3507239" y="559884"/>
                  </a:lnTo>
                  <a:lnTo>
                    <a:pt x="3904044" y="815540"/>
                  </a:lnTo>
                  <a:lnTo>
                    <a:pt x="4288048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6943073" y="3659865"/>
              <a:ext cx="4288048" cy="1517315"/>
            </a:xfrm>
            <a:custGeom>
              <a:avLst/>
              <a:pathLst>
                <a:path w="4288048" h="1517315">
                  <a:moveTo>
                    <a:pt x="0" y="1517315"/>
                  </a:moveTo>
                  <a:lnTo>
                    <a:pt x="396804" y="1493842"/>
                  </a:lnTo>
                  <a:lnTo>
                    <a:pt x="768008" y="1250043"/>
                  </a:lnTo>
                  <a:lnTo>
                    <a:pt x="1164813" y="951546"/>
                  </a:lnTo>
                  <a:lnTo>
                    <a:pt x="1548817" y="1165484"/>
                  </a:lnTo>
                  <a:lnTo>
                    <a:pt x="1945622" y="1336851"/>
                  </a:lnTo>
                  <a:lnTo>
                    <a:pt x="2329626" y="1151781"/>
                  </a:lnTo>
                  <a:lnTo>
                    <a:pt x="2726430" y="1202501"/>
                  </a:lnTo>
                  <a:lnTo>
                    <a:pt x="3123235" y="1000450"/>
                  </a:lnTo>
                  <a:lnTo>
                    <a:pt x="3507239" y="207359"/>
                  </a:lnTo>
                  <a:lnTo>
                    <a:pt x="3904044" y="0"/>
                  </a:lnTo>
                  <a:lnTo>
                    <a:pt x="4288048" y="5871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6943073" y="3877781"/>
              <a:ext cx="2329626" cy="1738693"/>
            </a:xfrm>
            <a:custGeom>
              <a:avLst/>
              <a:pathLst>
                <a:path w="2329626" h="1738693">
                  <a:moveTo>
                    <a:pt x="0" y="539056"/>
                  </a:moveTo>
                  <a:lnTo>
                    <a:pt x="396804" y="738843"/>
                  </a:lnTo>
                  <a:lnTo>
                    <a:pt x="768008" y="1203949"/>
                  </a:lnTo>
                  <a:lnTo>
                    <a:pt x="1164813" y="475402"/>
                  </a:lnTo>
                  <a:lnTo>
                    <a:pt x="1548817" y="0"/>
                  </a:lnTo>
                  <a:lnTo>
                    <a:pt x="1945622" y="224665"/>
                  </a:lnTo>
                  <a:lnTo>
                    <a:pt x="2329626" y="1738693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6728671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7"/>
            <p:cNvSpPr/>
            <p:nvPr/>
          </p:nvSpPr>
          <p:spPr>
            <a:xfrm>
              <a:off x="6409542" y="519087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6409542" y="4333621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3.5B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6409542" y="3476426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4.0B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6409542" y="2619530"/>
              <a:ext cx="25080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4.5B</a:t>
              </a:r>
            </a:p>
          </p:txBody>
        </p:sp>
        <p:sp>
          <p:nvSpPr>
            <p:cNvPr id="56" name="pl51"/>
            <p:cNvSpPr/>
            <p:nvPr/>
          </p:nvSpPr>
          <p:spPr>
            <a:xfrm>
              <a:off x="6690713" y="523641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6690713" y="437916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6690713" y="352190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6690713" y="266465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6728671" y="5768451"/>
              <a:ext cx="4716853" cy="0"/>
            </a:xfrm>
            <a:custGeom>
              <a:avLst/>
              <a:pathLst>
                <a:path w="4716853" h="0">
                  <a:moveTo>
                    <a:pt x="0" y="0"/>
                  </a:moveTo>
                  <a:lnTo>
                    <a:pt x="4716853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7339878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8107886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8888695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966950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0450313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1231122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2"/>
            <p:cNvSpPr/>
            <p:nvPr/>
          </p:nvSpPr>
          <p:spPr>
            <a:xfrm>
              <a:off x="7258558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8019780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8807346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956779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10365570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11132836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862665" y="5992073"/>
              <a:ext cx="4488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Meses</a:t>
              </a:r>
            </a:p>
          </p:txBody>
        </p:sp>
        <p:sp>
          <p:nvSpPr>
            <p:cNvPr id="74" name="tx69"/>
            <p:cNvSpPr/>
            <p:nvPr/>
          </p:nvSpPr>
          <p:spPr>
            <a:xfrm rot="-5400000">
              <a:off x="5481311" y="402110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75" name="tx70"/>
            <p:cNvSpPr/>
            <p:nvPr/>
          </p:nvSpPr>
          <p:spPr>
            <a:xfrm>
              <a:off x="8512919" y="2174570"/>
              <a:ext cx="114835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MENSAL</a:t>
              </a:r>
            </a:p>
          </p:txBody>
        </p:sp>
        <p:sp>
          <p:nvSpPr>
            <p:cNvPr id="76" name="rc71"/>
            <p:cNvSpPr/>
            <p:nvPr/>
          </p:nvSpPr>
          <p:spPr>
            <a:xfrm>
              <a:off x="4078966" y="6212393"/>
              <a:ext cx="3912147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2"/>
            <p:cNvSpPr/>
            <p:nvPr/>
          </p:nvSpPr>
          <p:spPr>
            <a:xfrm>
              <a:off x="4154881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4176827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4"/>
            <p:cNvSpPr/>
            <p:nvPr/>
          </p:nvSpPr>
          <p:spPr>
            <a:xfrm>
              <a:off x="5477906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5499851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76"/>
            <p:cNvSpPr/>
            <p:nvPr/>
          </p:nvSpPr>
          <p:spPr>
            <a:xfrm>
              <a:off x="6800930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6822876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3" name="tx78"/>
            <p:cNvSpPr/>
            <p:nvPr/>
          </p:nvSpPr>
          <p:spPr>
            <a:xfrm>
              <a:off x="4450253" y="635249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84" name="tx79"/>
            <p:cNvSpPr/>
            <p:nvPr/>
          </p:nvSpPr>
          <p:spPr>
            <a:xfrm>
              <a:off x="5773277" y="6352554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85" name="tx80"/>
            <p:cNvSpPr/>
            <p:nvPr/>
          </p:nvSpPr>
          <p:spPr>
            <a:xfrm>
              <a:off x="7096302" y="632838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  <p:sp>
        <p:nvSpPr>
          <p:cNvPr id="86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R$ 23,68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jul/24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jul/24)</a:t>
            </a:r>
          </a:p>
        </p:txBody>
      </p:sp>
      <p:sp>
        <p:nvSpPr>
          <p:cNvPr id="87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R$ 24,39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jul/24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jul/24)</a:t>
            </a:r>
          </a:p>
        </p:txBody>
      </p:sp>
      <p:sp>
        <p:nvSpPr>
          <p:cNvPr id="88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 R$ -0,71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89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R$ 43,62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acum. para Dez/24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mensal julho/24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30/07/2024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-63,42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192,30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191,22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23.677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-14,45 %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-902,37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-711,14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35.475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39.309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 até {format(Sys.Date(), "%b")}/24)}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30/07/2024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2988000"/>
                <a:gridCol w="864000"/>
                <a:gridCol w="864000"/>
                <a:gridCol w="72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144000">
                <a:tc rowSpan="2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40.622,72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43.323,33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20.565,97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18.947,55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20.790,08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224,11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1.842,53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23.444,62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25.024,12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11.656,95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10.188,34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11.763,96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107,01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1.575,62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15.331,23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16.866,88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8.032,10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6.825,55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8.205,48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173,37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1.379,93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1.298,41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431,99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482,32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-61,52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902,87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974,44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450,50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492,21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390,38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-60,12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-101,83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IRRF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2.633,38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2.692,34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1.197,20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1.127,69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1.260,97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133,27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3.146,69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1.433,30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1.310,90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1.424,81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113,91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1.2. CONTRIBUIÇÕES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1.767,87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1.739,59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798,86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779,75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864,66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65,80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84,91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1.3. RECEITA PATRIMONIAL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2.074,40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1.137,71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990,49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1.139,35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1,64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148,86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1.4. RECEITA AGROPECUÁRIA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1.5. RECEITA INDUSTRIAL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1.6. RECEITA DE SERVIÇOS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109,55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767,51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-19,3 %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-679,11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-88,5 %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9.719,83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10.029,29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4.940,13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4.370,47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4.956,41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585,94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Cota-Parte do FPE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4.261,89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4.383,92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2.293,89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2.280,59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166,33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-543,7 %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do FUNDEB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3.925,63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1.815,99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190,68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721,72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642,33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809,14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87,42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166,81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4.046,06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4.221,26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1.922,61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1.850,99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1.976,91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125,91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Contribuições ao PROTEGE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951,55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455,29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422,12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568,95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252,09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287,11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825,58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487,56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535,45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-52,56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Demais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1.364,69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700,52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705,62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116,85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141,53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108,64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55,7 %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2.2. ALIENAÇÃO DE BENS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61,19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2.734,1 %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-44,9 %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-35,1 %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-45,8 %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40.746,57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20.707,50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20.898,73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191,22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1.881,40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1.409,57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1.475,38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732,59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811,06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116,37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 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42.156,18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45.094,49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21.402,21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19.749,92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21.709,79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307,58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1.959,88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669280" y="868680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53</cp:revision>
  <dcterms:created xsi:type="dcterms:W3CDTF">2024-06-04T13:29:54Z</dcterms:created>
  <dcterms:modified xsi:type="dcterms:W3CDTF">2024-07-30T11:42:08Z</dcterms:modified>
</cp:coreProperties>
</file>