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11/07/2024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36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40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11/07/2024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11/07/2024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15/07/2024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LIQUÍDA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LIQUÍDA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15396" y="2576952"/>
              <a:ext cx="4320144" cy="3006309"/>
            </a:xfrm>
            <a:custGeom>
              <a:avLst/>
              <a:pathLst>
                <a:path w="4320144" h="3006309">
                  <a:moveTo>
                    <a:pt x="0" y="3006309"/>
                  </a:moveTo>
                  <a:lnTo>
                    <a:pt x="399774" y="2761041"/>
                  </a:lnTo>
                  <a:lnTo>
                    <a:pt x="773757" y="2518367"/>
                  </a:lnTo>
                  <a:lnTo>
                    <a:pt x="1173531" y="2269506"/>
                  </a:lnTo>
                  <a:lnTo>
                    <a:pt x="1560410" y="1985480"/>
                  </a:lnTo>
                  <a:lnTo>
                    <a:pt x="1960185" y="1715931"/>
                  </a:lnTo>
                  <a:lnTo>
                    <a:pt x="2347063" y="1440271"/>
                  </a:lnTo>
                  <a:lnTo>
                    <a:pt x="2746838" y="1173715"/>
                  </a:lnTo>
                  <a:lnTo>
                    <a:pt x="3146613" y="908248"/>
                  </a:lnTo>
                  <a:lnTo>
                    <a:pt x="3533491" y="609929"/>
                  </a:lnTo>
                  <a:lnTo>
                    <a:pt x="3933266" y="322776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816342"/>
              <a:ext cx="4320144" cy="2800132"/>
            </a:xfrm>
            <a:custGeom>
              <a:avLst/>
              <a:pathLst>
                <a:path w="4320144" h="2800132">
                  <a:moveTo>
                    <a:pt x="0" y="2800132"/>
                  </a:moveTo>
                  <a:lnTo>
                    <a:pt x="399774" y="2571839"/>
                  </a:lnTo>
                  <a:lnTo>
                    <a:pt x="773757" y="2332895"/>
                  </a:lnTo>
                  <a:lnTo>
                    <a:pt x="1173531" y="2080913"/>
                  </a:lnTo>
                  <a:lnTo>
                    <a:pt x="1560410" y="1838275"/>
                  </a:lnTo>
                  <a:lnTo>
                    <a:pt x="1960185" y="1603124"/>
                  </a:lnTo>
                  <a:lnTo>
                    <a:pt x="2347063" y="1359888"/>
                  </a:lnTo>
                  <a:lnTo>
                    <a:pt x="2746838" y="1118868"/>
                  </a:lnTo>
                  <a:lnTo>
                    <a:pt x="3146613" y="869022"/>
                  </a:lnTo>
                  <a:lnTo>
                    <a:pt x="3533491" y="584531"/>
                  </a:lnTo>
                  <a:lnTo>
                    <a:pt x="3933266" y="29098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4281394"/>
              <a:ext cx="1960185" cy="1301867"/>
            </a:xfrm>
            <a:custGeom>
              <a:avLst/>
              <a:pathLst>
                <a:path w="1960185" h="1301867">
                  <a:moveTo>
                    <a:pt x="0" y="1301867"/>
                  </a:moveTo>
                  <a:lnTo>
                    <a:pt x="399774" y="1050112"/>
                  </a:lnTo>
                  <a:lnTo>
                    <a:pt x="773757" y="818674"/>
                  </a:lnTo>
                  <a:lnTo>
                    <a:pt x="1173531" y="555412"/>
                  </a:lnTo>
                  <a:lnTo>
                    <a:pt x="1560410" y="271383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14133" y="50493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14133" y="4300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14133" y="3551393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14133" y="28025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1061431" y="50948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1061431" y="4345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061431" y="35969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28479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7" name="tx32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6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6943073" y="2576952"/>
              <a:ext cx="4288048" cy="2549250"/>
            </a:xfrm>
            <a:custGeom>
              <a:avLst/>
              <a:pathLst>
                <a:path w="4288048" h="2549250">
                  <a:moveTo>
                    <a:pt x="0" y="1982515"/>
                  </a:moveTo>
                  <a:lnTo>
                    <a:pt x="396804" y="2466669"/>
                  </a:lnTo>
                  <a:lnTo>
                    <a:pt x="768008" y="2549250"/>
                  </a:lnTo>
                  <a:lnTo>
                    <a:pt x="1164813" y="2352356"/>
                  </a:lnTo>
                  <a:lnTo>
                    <a:pt x="1548817" y="1233222"/>
                  </a:lnTo>
                  <a:lnTo>
                    <a:pt x="1945622" y="1693976"/>
                  </a:lnTo>
                  <a:lnTo>
                    <a:pt x="2329626" y="1499465"/>
                  </a:lnTo>
                  <a:lnTo>
                    <a:pt x="2726430" y="1789231"/>
                  </a:lnTo>
                  <a:lnTo>
                    <a:pt x="3123235" y="1823869"/>
                  </a:lnTo>
                  <a:lnTo>
                    <a:pt x="3507239" y="778337"/>
                  </a:lnTo>
                  <a:lnTo>
                    <a:pt x="3904044" y="113374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6943073" y="3507143"/>
              <a:ext cx="4288048" cy="2109331"/>
            </a:xfrm>
            <a:custGeom>
              <a:avLst/>
              <a:pathLst>
                <a:path w="4288048" h="2109331">
                  <a:moveTo>
                    <a:pt x="0" y="2109331"/>
                  </a:moveTo>
                  <a:lnTo>
                    <a:pt x="396804" y="2076700"/>
                  </a:lnTo>
                  <a:lnTo>
                    <a:pt x="768008" y="1737777"/>
                  </a:lnTo>
                  <a:lnTo>
                    <a:pt x="1164813" y="1322814"/>
                  </a:lnTo>
                  <a:lnTo>
                    <a:pt x="1548817" y="1620225"/>
                  </a:lnTo>
                  <a:lnTo>
                    <a:pt x="1945622" y="1858456"/>
                  </a:lnTo>
                  <a:lnTo>
                    <a:pt x="2329626" y="1601175"/>
                  </a:lnTo>
                  <a:lnTo>
                    <a:pt x="2726430" y="1671686"/>
                  </a:lnTo>
                  <a:lnTo>
                    <a:pt x="3123235" y="1390800"/>
                  </a:lnTo>
                  <a:lnTo>
                    <a:pt x="3507239" y="288266"/>
                  </a:lnTo>
                  <a:lnTo>
                    <a:pt x="3904044" y="0"/>
                  </a:lnTo>
                  <a:lnTo>
                    <a:pt x="4288048" y="81618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6943073" y="3810085"/>
              <a:ext cx="1945622" cy="1673698"/>
            </a:xfrm>
            <a:custGeom>
              <a:avLst/>
              <a:pathLst>
                <a:path w="1945622" h="1673698">
                  <a:moveTo>
                    <a:pt x="0" y="749382"/>
                  </a:moveTo>
                  <a:lnTo>
                    <a:pt x="396804" y="1027121"/>
                  </a:lnTo>
                  <a:lnTo>
                    <a:pt x="768008" y="1673698"/>
                  </a:lnTo>
                  <a:lnTo>
                    <a:pt x="1164813" y="660892"/>
                  </a:lnTo>
                  <a:lnTo>
                    <a:pt x="1548817" y="0"/>
                  </a:lnTo>
                  <a:lnTo>
                    <a:pt x="1945622" y="40245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6409542" y="5653281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6409542" y="446154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6409542" y="3269877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49" name="pl44"/>
            <p:cNvSpPr/>
            <p:nvPr/>
          </p:nvSpPr>
          <p:spPr>
            <a:xfrm>
              <a:off x="6690713" y="56988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690713" y="45070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690713" y="33153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904475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6" name="tx61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4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66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68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7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7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123444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02920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49</cp:revision>
  <dcterms:created xsi:type="dcterms:W3CDTF">2024-06-04T13:29:54Z</dcterms:created>
  <dcterms:modified xsi:type="dcterms:W3CDTF">2024-07-15T00:51:48Z</dcterms:modified>
</cp:coreProperties>
</file>