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15/07/2024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15/07/2024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2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15/07/2024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15/07/2024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15/07/2024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15/07/2024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15/07/2024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15/07/2024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E5ECF2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1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CORRENTE LIQUÍDA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84205" y="5151757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84205" y="454009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84205" y="392843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84205" y="3316778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84205" y="2705119"/>
              <a:ext cx="4881245" cy="0"/>
            </a:xfrm>
            <a:custGeom>
              <a:avLst/>
              <a:pathLst>
                <a:path w="4881245" h="0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306080" y="2559813"/>
              <a:ext cx="4437495" cy="2949805"/>
            </a:xfrm>
            <a:custGeom>
              <a:avLst/>
              <a:pathLst>
                <a:path w="4437495" h="2949805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  <a:lnTo>
                    <a:pt x="4437495" y="2200602"/>
                  </a:lnTo>
                  <a:lnTo>
                    <a:pt x="4040108" y="2333861"/>
                  </a:lnTo>
                  <a:lnTo>
                    <a:pt x="3629474" y="2200375"/>
                  </a:lnTo>
                  <a:lnTo>
                    <a:pt x="3232086" y="2211463"/>
                  </a:lnTo>
                  <a:lnTo>
                    <a:pt x="2821452" y="2246908"/>
                  </a:lnTo>
                  <a:lnTo>
                    <a:pt x="2410818" y="2361977"/>
                  </a:lnTo>
                  <a:lnTo>
                    <a:pt x="2013430" y="2532591"/>
                  </a:lnTo>
                  <a:lnTo>
                    <a:pt x="1602796" y="2703880"/>
                  </a:lnTo>
                  <a:lnTo>
                    <a:pt x="1205409" y="2949805"/>
                  </a:lnTo>
                  <a:lnTo>
                    <a:pt x="794775" y="2846096"/>
                  </a:lnTo>
                  <a:lnTo>
                    <a:pt x="410633" y="2784891"/>
                  </a:lnTo>
                  <a:lnTo>
                    <a:pt x="0" y="283094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080" y="2559813"/>
              <a:ext cx="4437495" cy="2658659"/>
            </a:xfrm>
            <a:custGeom>
              <a:avLst/>
              <a:pathLst>
                <a:path w="4437495" h="2658659">
                  <a:moveTo>
                    <a:pt x="0" y="2658659"/>
                  </a:moveTo>
                  <a:lnTo>
                    <a:pt x="410633" y="2446577"/>
                  </a:lnTo>
                  <a:lnTo>
                    <a:pt x="794775" y="2343754"/>
                  </a:lnTo>
                  <a:lnTo>
                    <a:pt x="1205409" y="2279129"/>
                  </a:lnTo>
                  <a:lnTo>
                    <a:pt x="1602796" y="1839927"/>
                  </a:lnTo>
                  <a:lnTo>
                    <a:pt x="2013430" y="1487986"/>
                  </a:lnTo>
                  <a:lnTo>
                    <a:pt x="2410818" y="1129879"/>
                  </a:lnTo>
                  <a:lnTo>
                    <a:pt x="2821452" y="834047"/>
                  </a:lnTo>
                  <a:lnTo>
                    <a:pt x="3232086" y="618257"/>
                  </a:lnTo>
                  <a:lnTo>
                    <a:pt x="3629474" y="404732"/>
                  </a:lnTo>
                  <a:lnTo>
                    <a:pt x="4040108" y="343000"/>
                  </a:lnTo>
                  <a:lnTo>
                    <a:pt x="44374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306080" y="4760189"/>
              <a:ext cx="4437495" cy="749429"/>
            </a:xfrm>
            <a:custGeom>
              <a:avLst/>
              <a:pathLst>
                <a:path w="4437495" h="749429">
                  <a:moveTo>
                    <a:pt x="4437495" y="226"/>
                  </a:moveTo>
                  <a:lnTo>
                    <a:pt x="4040108" y="133485"/>
                  </a:lnTo>
                  <a:lnTo>
                    <a:pt x="3629474" y="0"/>
                  </a:lnTo>
                  <a:lnTo>
                    <a:pt x="3232086" y="11088"/>
                  </a:lnTo>
                  <a:lnTo>
                    <a:pt x="2821452" y="46532"/>
                  </a:lnTo>
                  <a:lnTo>
                    <a:pt x="2410818" y="161602"/>
                  </a:lnTo>
                  <a:lnTo>
                    <a:pt x="2013430" y="332215"/>
                  </a:lnTo>
                  <a:lnTo>
                    <a:pt x="1602796" y="503504"/>
                  </a:lnTo>
                  <a:lnTo>
                    <a:pt x="1205409" y="749429"/>
                  </a:lnTo>
                  <a:lnTo>
                    <a:pt x="794775" y="645721"/>
                  </a:lnTo>
                  <a:lnTo>
                    <a:pt x="410633" y="584516"/>
                  </a:lnTo>
                  <a:lnTo>
                    <a:pt x="0" y="6305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306080" y="3660114"/>
              <a:ext cx="4437495" cy="1644502"/>
            </a:xfrm>
            <a:custGeom>
              <a:avLst/>
              <a:pathLst>
                <a:path w="4437495" h="1644502">
                  <a:moveTo>
                    <a:pt x="0" y="1644502"/>
                  </a:moveTo>
                  <a:lnTo>
                    <a:pt x="410633" y="1515433"/>
                  </a:lnTo>
                  <a:lnTo>
                    <a:pt x="794775" y="1494624"/>
                  </a:lnTo>
                  <a:lnTo>
                    <a:pt x="1205409" y="1514166"/>
                  </a:lnTo>
                  <a:lnTo>
                    <a:pt x="1602796" y="1171602"/>
                  </a:lnTo>
                  <a:lnTo>
                    <a:pt x="2013430" y="909988"/>
                  </a:lnTo>
                  <a:lnTo>
                    <a:pt x="2410818" y="645627"/>
                  </a:lnTo>
                  <a:lnTo>
                    <a:pt x="2821452" y="440176"/>
                  </a:lnTo>
                  <a:lnTo>
                    <a:pt x="3232086" y="314559"/>
                  </a:lnTo>
                  <a:lnTo>
                    <a:pt x="3629474" y="202253"/>
                  </a:lnTo>
                  <a:lnTo>
                    <a:pt x="4040108" y="238129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306080" y="4487394"/>
              <a:ext cx="2013430" cy="817222"/>
            </a:xfrm>
            <a:custGeom>
              <a:avLst/>
              <a:pathLst>
                <a:path w="2013430" h="817222">
                  <a:moveTo>
                    <a:pt x="0" y="817222"/>
                  </a:moveTo>
                  <a:lnTo>
                    <a:pt x="410633" y="646765"/>
                  </a:lnTo>
                  <a:lnTo>
                    <a:pt x="794775" y="725978"/>
                  </a:lnTo>
                  <a:lnTo>
                    <a:pt x="1205409" y="636694"/>
                  </a:lnTo>
                  <a:lnTo>
                    <a:pt x="1602796" y="296964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88593" y="5323064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30654" y="53448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99227" y="519399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41288" y="521579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80820" y="5173187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22881" y="5213057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94002" y="519272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36063" y="52145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91390" y="485016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33451" y="48719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102024" y="458855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44085" y="461034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9412" y="4324190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41473" y="4345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10045" y="41187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52107" y="41405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20679" y="399312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2741" y="401492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8067" y="3880816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60128" y="3902613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8701" y="391669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70762" y="393849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6089" y="3678562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8150" y="370036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88593" y="499099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30654" y="501279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99227" y="482053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41288" y="484233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22356" y="4899751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64417" y="492154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94002" y="48104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36063" y="48322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30377" y="4470738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72438" y="449253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102024" y="417377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44085" y="419557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40,09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804643" y="5106216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804643" y="44946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804643" y="3884444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04643" y="3272785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4643" y="2659577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1" name="pl56"/>
            <p:cNvSpPr/>
            <p:nvPr/>
          </p:nvSpPr>
          <p:spPr>
            <a:xfrm>
              <a:off x="1049411" y="5151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1049411" y="4540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1049411" y="3928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1049411" y="3316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1049411" y="270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71671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251148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3319511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412753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4935554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574357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67"/>
            <p:cNvSpPr/>
            <p:nvPr/>
          </p:nvSpPr>
          <p:spPr>
            <a:xfrm>
              <a:off x="1635394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2423383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238161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4025823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485081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5645290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4824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9" name="tx74"/>
            <p:cNvSpPr/>
            <p:nvPr/>
          </p:nvSpPr>
          <p:spPr>
            <a:xfrm rot="-5400000">
              <a:off x="-118991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0" name="rc75"/>
            <p:cNvSpPr/>
            <p:nvPr/>
          </p:nvSpPr>
          <p:spPr>
            <a:xfrm>
              <a:off x="2280753" y="615545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76"/>
            <p:cNvSpPr/>
            <p:nvPr/>
          </p:nvSpPr>
          <p:spPr>
            <a:xfrm>
              <a:off x="2350342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237228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3" name="rc78"/>
            <p:cNvSpPr/>
            <p:nvPr/>
          </p:nvSpPr>
          <p:spPr>
            <a:xfrm>
              <a:off x="352787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354981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263938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3816917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869255" y="216824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88" name="rc83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605911" y="5270929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05911" y="4545394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05911" y="3819860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05911" y="3094325"/>
              <a:ext cx="4845939" cy="0"/>
            </a:xfrm>
            <a:custGeom>
              <a:avLst/>
              <a:pathLst>
                <a:path w="4845939" h="0">
                  <a:moveTo>
                    <a:pt x="0" y="0"/>
                  </a:moveTo>
                  <a:lnTo>
                    <a:pt x="4845939" y="0"/>
                  </a:lnTo>
                  <a:lnTo>
                    <a:pt x="484593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88"/>
            <p:cNvSpPr/>
            <p:nvPr/>
          </p:nvSpPr>
          <p:spPr>
            <a:xfrm>
              <a:off x="6826181" y="2559813"/>
              <a:ext cx="4405399" cy="2820725"/>
            </a:xfrm>
            <a:custGeom>
              <a:avLst/>
              <a:pathLst>
                <a:path w="4405399" h="2820725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  <a:lnTo>
                    <a:pt x="4405399" y="829299"/>
                  </a:lnTo>
                  <a:lnTo>
                    <a:pt x="4010885" y="1462002"/>
                  </a:lnTo>
                  <a:lnTo>
                    <a:pt x="3603222" y="1147534"/>
                  </a:lnTo>
                  <a:lnTo>
                    <a:pt x="3208708" y="2109949"/>
                  </a:lnTo>
                  <a:lnTo>
                    <a:pt x="2801044" y="2091686"/>
                  </a:lnTo>
                  <a:lnTo>
                    <a:pt x="2393381" y="1798522"/>
                  </a:lnTo>
                  <a:lnTo>
                    <a:pt x="1998867" y="2096591"/>
                  </a:lnTo>
                  <a:lnTo>
                    <a:pt x="1591203" y="1546555"/>
                  </a:lnTo>
                  <a:lnTo>
                    <a:pt x="1196690" y="2633195"/>
                  </a:lnTo>
                  <a:lnTo>
                    <a:pt x="789026" y="2820725"/>
                  </a:lnTo>
                  <a:lnTo>
                    <a:pt x="407663" y="2733679"/>
                  </a:lnTo>
                  <a:lnTo>
                    <a:pt x="0" y="246097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826181" y="2559813"/>
              <a:ext cx="4405399" cy="2172169"/>
            </a:xfrm>
            <a:custGeom>
              <a:avLst/>
              <a:pathLst>
                <a:path w="4405399" h="2172169">
                  <a:moveTo>
                    <a:pt x="0" y="1779764"/>
                  </a:moveTo>
                  <a:lnTo>
                    <a:pt x="407663" y="2077223"/>
                  </a:lnTo>
                  <a:lnTo>
                    <a:pt x="789026" y="2172169"/>
                  </a:lnTo>
                  <a:lnTo>
                    <a:pt x="1196690" y="1967619"/>
                  </a:lnTo>
                  <a:lnTo>
                    <a:pt x="1591203" y="782354"/>
                  </a:lnTo>
                  <a:lnTo>
                    <a:pt x="1998867" y="1382312"/>
                  </a:lnTo>
                  <a:lnTo>
                    <a:pt x="2393381" y="1057191"/>
                  </a:lnTo>
                  <a:lnTo>
                    <a:pt x="2801044" y="1376962"/>
                  </a:lnTo>
                  <a:lnTo>
                    <a:pt x="3208708" y="1396883"/>
                  </a:lnTo>
                  <a:lnTo>
                    <a:pt x="3603222" y="347118"/>
                  </a:lnTo>
                  <a:lnTo>
                    <a:pt x="4010885" y="690127"/>
                  </a:lnTo>
                  <a:lnTo>
                    <a:pt x="440539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826181" y="3389113"/>
              <a:ext cx="4405399" cy="1991425"/>
            </a:xfrm>
            <a:custGeom>
              <a:avLst/>
              <a:pathLst>
                <a:path w="4405399" h="1991425">
                  <a:moveTo>
                    <a:pt x="4405399" y="0"/>
                  </a:moveTo>
                  <a:lnTo>
                    <a:pt x="4010885" y="632702"/>
                  </a:lnTo>
                  <a:lnTo>
                    <a:pt x="3603222" y="318234"/>
                  </a:lnTo>
                  <a:lnTo>
                    <a:pt x="3208708" y="1280650"/>
                  </a:lnTo>
                  <a:lnTo>
                    <a:pt x="2801044" y="1262386"/>
                  </a:lnTo>
                  <a:lnTo>
                    <a:pt x="2393381" y="969223"/>
                  </a:lnTo>
                  <a:lnTo>
                    <a:pt x="1998867" y="1267291"/>
                  </a:lnTo>
                  <a:lnTo>
                    <a:pt x="1591203" y="717255"/>
                  </a:lnTo>
                  <a:lnTo>
                    <a:pt x="1196690" y="1803896"/>
                  </a:lnTo>
                  <a:lnTo>
                    <a:pt x="789026" y="1991425"/>
                  </a:lnTo>
                  <a:lnTo>
                    <a:pt x="407663" y="1904379"/>
                  </a:lnTo>
                  <a:lnTo>
                    <a:pt x="0" y="16316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826181" y="3494024"/>
              <a:ext cx="4405399" cy="2015593"/>
            </a:xfrm>
            <a:custGeom>
              <a:avLst/>
              <a:pathLst>
                <a:path w="4405399" h="2015593">
                  <a:moveTo>
                    <a:pt x="0" y="2015593"/>
                  </a:moveTo>
                  <a:lnTo>
                    <a:pt x="407663" y="1981564"/>
                  </a:lnTo>
                  <a:lnTo>
                    <a:pt x="789026" y="1644514"/>
                  </a:lnTo>
                  <a:lnTo>
                    <a:pt x="1196690" y="1288930"/>
                  </a:lnTo>
                  <a:lnTo>
                    <a:pt x="1591203" y="1584709"/>
                  </a:lnTo>
                  <a:lnTo>
                    <a:pt x="1998867" y="1839641"/>
                  </a:lnTo>
                  <a:lnTo>
                    <a:pt x="2393381" y="1538903"/>
                  </a:lnTo>
                  <a:lnTo>
                    <a:pt x="2801044" y="1612447"/>
                  </a:lnTo>
                  <a:lnTo>
                    <a:pt x="3208708" y="1315883"/>
                  </a:lnTo>
                  <a:lnTo>
                    <a:pt x="3603222" y="257165"/>
                  </a:lnTo>
                  <a:lnTo>
                    <a:pt x="4010885" y="0"/>
                  </a:lnTo>
                  <a:lnTo>
                    <a:pt x="4405399" y="421983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826181" y="3735471"/>
              <a:ext cx="1998867" cy="1716266"/>
            </a:xfrm>
            <a:custGeom>
              <a:avLst/>
              <a:pathLst>
                <a:path w="1998867" h="1716266">
                  <a:moveTo>
                    <a:pt x="0" y="944709"/>
                  </a:moveTo>
                  <a:lnTo>
                    <a:pt x="407663" y="1066148"/>
                  </a:lnTo>
                  <a:lnTo>
                    <a:pt x="789026" y="1716266"/>
                  </a:lnTo>
                  <a:lnTo>
                    <a:pt x="1196690" y="694464"/>
                  </a:lnTo>
                  <a:lnTo>
                    <a:pt x="1591203" y="0"/>
                  </a:lnTo>
                  <a:lnTo>
                    <a:pt x="1998867" y="424021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826181" y="2974463"/>
              <a:ext cx="4405399" cy="2081797"/>
            </a:xfrm>
            <a:custGeom>
              <a:avLst/>
              <a:pathLst>
                <a:path w="4405399" h="2081797">
                  <a:moveTo>
                    <a:pt x="0" y="1705718"/>
                  </a:moveTo>
                  <a:lnTo>
                    <a:pt x="407663" y="1990801"/>
                  </a:lnTo>
                  <a:lnTo>
                    <a:pt x="789026" y="2081797"/>
                  </a:lnTo>
                  <a:lnTo>
                    <a:pt x="1196690" y="1885757"/>
                  </a:lnTo>
                  <a:lnTo>
                    <a:pt x="1591203" y="749805"/>
                  </a:lnTo>
                  <a:lnTo>
                    <a:pt x="1998867" y="1324801"/>
                  </a:lnTo>
                  <a:lnTo>
                    <a:pt x="2393381" y="1013207"/>
                  </a:lnTo>
                  <a:lnTo>
                    <a:pt x="2801044" y="1319674"/>
                  </a:lnTo>
                  <a:lnTo>
                    <a:pt x="3208708" y="1338766"/>
                  </a:lnTo>
                  <a:lnTo>
                    <a:pt x="3603222" y="332676"/>
                  </a:lnTo>
                  <a:lnTo>
                    <a:pt x="4010885" y="661414"/>
                  </a:lnTo>
                  <a:lnTo>
                    <a:pt x="440539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99" name="tx94"/>
            <p:cNvSpPr/>
            <p:nvPr/>
          </p:nvSpPr>
          <p:spPr>
            <a:xfrm>
              <a:off x="6292476" y="5225388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6292476" y="4499853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3.3B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6292476" y="3774319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3.6B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6292476" y="304878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3.9B</a:t>
              </a:r>
            </a:p>
          </p:txBody>
        </p:sp>
        <p:sp>
          <p:nvSpPr>
            <p:cNvPr id="103" name="pl98"/>
            <p:cNvSpPr/>
            <p:nvPr/>
          </p:nvSpPr>
          <p:spPr>
            <a:xfrm>
              <a:off x="6571117" y="5270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571117" y="454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571117" y="381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1"/>
            <p:cNvSpPr/>
            <p:nvPr/>
          </p:nvSpPr>
          <p:spPr>
            <a:xfrm>
              <a:off x="6571117" y="3094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7233845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8022872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8825049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9627226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10429403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11231580" y="56571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152525" y="571682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14" name="tx109"/>
            <p:cNvSpPr/>
            <p:nvPr/>
          </p:nvSpPr>
          <p:spPr>
            <a:xfrm>
              <a:off x="7934765" y="571831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15" name="tx110"/>
            <p:cNvSpPr/>
            <p:nvPr/>
          </p:nvSpPr>
          <p:spPr>
            <a:xfrm>
              <a:off x="8743699" y="569408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16" name="tx111"/>
            <p:cNvSpPr/>
            <p:nvPr/>
          </p:nvSpPr>
          <p:spPr>
            <a:xfrm>
              <a:off x="9525517" y="571670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10344661" y="572027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1133294" y="571831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986539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0" name="tx115"/>
            <p:cNvSpPr/>
            <p:nvPr/>
          </p:nvSpPr>
          <p:spPr>
            <a:xfrm rot="-5400000">
              <a:off x="5367408" y="395911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21" name="rc116"/>
            <p:cNvSpPr/>
            <p:nvPr/>
          </p:nvSpPr>
          <p:spPr>
            <a:xfrm>
              <a:off x="7094949" y="615545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17"/>
            <p:cNvSpPr/>
            <p:nvPr/>
          </p:nvSpPr>
          <p:spPr>
            <a:xfrm>
              <a:off x="716453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3" name="pl118"/>
            <p:cNvSpPr/>
            <p:nvPr/>
          </p:nvSpPr>
          <p:spPr>
            <a:xfrm>
              <a:off x="718648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19"/>
            <p:cNvSpPr/>
            <p:nvPr/>
          </p:nvSpPr>
          <p:spPr>
            <a:xfrm>
              <a:off x="8474910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pl120"/>
            <p:cNvSpPr/>
            <p:nvPr/>
          </p:nvSpPr>
          <p:spPr>
            <a:xfrm>
              <a:off x="84968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1"/>
            <p:cNvSpPr/>
            <p:nvPr/>
          </p:nvSpPr>
          <p:spPr>
            <a:xfrm>
              <a:off x="9785282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7" name="pl122"/>
            <p:cNvSpPr/>
            <p:nvPr/>
          </p:nvSpPr>
          <p:spPr>
            <a:xfrm>
              <a:off x="980722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8" name="tx123"/>
            <p:cNvSpPr/>
            <p:nvPr/>
          </p:nvSpPr>
          <p:spPr>
            <a:xfrm>
              <a:off x="7453583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8763955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10074327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444522" y="216824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32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3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34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35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9388" y="2424975"/>
              <a:ext cx="4752159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315396" y="2576952"/>
              <a:ext cx="4320144" cy="3006309"/>
            </a:xfrm>
            <a:custGeom>
              <a:avLst/>
              <a:pathLst>
                <a:path w="4320144" h="3006309">
                  <a:moveTo>
                    <a:pt x="0" y="3006309"/>
                  </a:moveTo>
                  <a:lnTo>
                    <a:pt x="399774" y="2761041"/>
                  </a:lnTo>
                  <a:lnTo>
                    <a:pt x="773757" y="2518367"/>
                  </a:lnTo>
                  <a:lnTo>
                    <a:pt x="1173531" y="2269506"/>
                  </a:lnTo>
                  <a:lnTo>
                    <a:pt x="1560410" y="1985480"/>
                  </a:lnTo>
                  <a:lnTo>
                    <a:pt x="1960185" y="1715931"/>
                  </a:lnTo>
                  <a:lnTo>
                    <a:pt x="2347063" y="1440271"/>
                  </a:lnTo>
                  <a:lnTo>
                    <a:pt x="2746838" y="1173715"/>
                  </a:lnTo>
                  <a:lnTo>
                    <a:pt x="3146613" y="908248"/>
                  </a:lnTo>
                  <a:lnTo>
                    <a:pt x="3533491" y="609929"/>
                  </a:lnTo>
                  <a:lnTo>
                    <a:pt x="3933266" y="322776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15396" y="2816342"/>
              <a:ext cx="4320144" cy="2800132"/>
            </a:xfrm>
            <a:custGeom>
              <a:avLst/>
              <a:pathLst>
                <a:path w="4320144" h="2800132">
                  <a:moveTo>
                    <a:pt x="0" y="2800132"/>
                  </a:moveTo>
                  <a:lnTo>
                    <a:pt x="399774" y="2571839"/>
                  </a:lnTo>
                  <a:lnTo>
                    <a:pt x="773757" y="2332895"/>
                  </a:lnTo>
                  <a:lnTo>
                    <a:pt x="1173531" y="2080913"/>
                  </a:lnTo>
                  <a:lnTo>
                    <a:pt x="1560410" y="1838275"/>
                  </a:lnTo>
                  <a:lnTo>
                    <a:pt x="1960185" y="1603124"/>
                  </a:lnTo>
                  <a:lnTo>
                    <a:pt x="2347063" y="1359888"/>
                  </a:lnTo>
                  <a:lnTo>
                    <a:pt x="2746838" y="1118868"/>
                  </a:lnTo>
                  <a:lnTo>
                    <a:pt x="3146613" y="869022"/>
                  </a:lnTo>
                  <a:lnTo>
                    <a:pt x="3533491" y="584531"/>
                  </a:lnTo>
                  <a:lnTo>
                    <a:pt x="3933266" y="290983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15396" y="4281394"/>
              <a:ext cx="1960185" cy="1301867"/>
            </a:xfrm>
            <a:custGeom>
              <a:avLst/>
              <a:pathLst>
                <a:path w="1960185" h="1301867">
                  <a:moveTo>
                    <a:pt x="0" y="1301867"/>
                  </a:moveTo>
                  <a:lnTo>
                    <a:pt x="399774" y="1050112"/>
                  </a:lnTo>
                  <a:lnTo>
                    <a:pt x="773757" y="818674"/>
                  </a:lnTo>
                  <a:lnTo>
                    <a:pt x="1173531" y="555412"/>
                  </a:lnTo>
                  <a:lnTo>
                    <a:pt x="1560410" y="27138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99388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0"/>
            <p:cNvSpPr/>
            <p:nvPr/>
          </p:nvSpPr>
          <p:spPr>
            <a:xfrm>
              <a:off x="814133" y="5049325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4300389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3551393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28025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50948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5"/>
            <p:cNvSpPr/>
            <p:nvPr/>
          </p:nvSpPr>
          <p:spPr>
            <a:xfrm>
              <a:off x="1061431" y="43458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6"/>
            <p:cNvSpPr/>
            <p:nvPr/>
          </p:nvSpPr>
          <p:spPr>
            <a:xfrm>
              <a:off x="1061431" y="35969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7"/>
            <p:cNvSpPr/>
            <p:nvPr/>
          </p:nvSpPr>
          <p:spPr>
            <a:xfrm>
              <a:off x="1061431" y="2847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8"/>
            <p:cNvSpPr/>
            <p:nvPr/>
          </p:nvSpPr>
          <p:spPr>
            <a:xfrm>
              <a:off x="1099388" y="5768451"/>
              <a:ext cx="4752159" cy="0"/>
            </a:xfrm>
            <a:custGeom>
              <a:avLst/>
              <a:pathLst>
                <a:path w="4752159" h="0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19"/>
            <p:cNvSpPr/>
            <p:nvPr/>
          </p:nvSpPr>
          <p:spPr>
            <a:xfrm>
              <a:off x="171517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0"/>
            <p:cNvSpPr/>
            <p:nvPr/>
          </p:nvSpPr>
          <p:spPr>
            <a:xfrm>
              <a:off x="248892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1"/>
            <p:cNvSpPr/>
            <p:nvPr/>
          </p:nvSpPr>
          <p:spPr>
            <a:xfrm>
              <a:off x="3275581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2"/>
            <p:cNvSpPr/>
            <p:nvPr/>
          </p:nvSpPr>
          <p:spPr>
            <a:xfrm>
              <a:off x="406223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3"/>
            <p:cNvSpPr/>
            <p:nvPr/>
          </p:nvSpPr>
          <p:spPr>
            <a:xfrm>
              <a:off x="4848887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4"/>
            <p:cNvSpPr/>
            <p:nvPr/>
          </p:nvSpPr>
          <p:spPr>
            <a:xfrm>
              <a:off x="5635540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1633850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2174570"/>
              <a:ext cx="1544568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5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6"/>
            <p:cNvSpPr/>
            <p:nvPr/>
          </p:nvSpPr>
          <p:spPr>
            <a:xfrm>
              <a:off x="6728671" y="2424975"/>
              <a:ext cx="4716853" cy="33434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37"/>
            <p:cNvSpPr/>
            <p:nvPr/>
          </p:nvSpPr>
          <p:spPr>
            <a:xfrm>
              <a:off x="8888695" y="2576952"/>
              <a:ext cx="2342426" cy="2090043"/>
            </a:xfrm>
            <a:custGeom>
              <a:avLst/>
              <a:pathLst>
                <a:path w="2342426" h="2090043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  <a:lnTo>
                    <a:pt x="2342426" y="435494"/>
                  </a:lnTo>
                  <a:lnTo>
                    <a:pt x="1958422" y="1463985"/>
                  </a:lnTo>
                  <a:lnTo>
                    <a:pt x="1561617" y="1141573"/>
                  </a:lnTo>
                  <a:lnTo>
                    <a:pt x="1177613" y="2090043"/>
                  </a:lnTo>
                  <a:lnTo>
                    <a:pt x="780808" y="2058620"/>
                  </a:lnTo>
                  <a:lnTo>
                    <a:pt x="384004" y="1795754"/>
                  </a:lnTo>
                  <a:lnTo>
                    <a:pt x="0" y="1972208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8888695" y="2576952"/>
              <a:ext cx="2342426" cy="1731872"/>
            </a:xfrm>
            <a:custGeom>
              <a:avLst/>
              <a:pathLst>
                <a:path w="2342426" h="1731872">
                  <a:moveTo>
                    <a:pt x="0" y="1608530"/>
                  </a:moveTo>
                  <a:lnTo>
                    <a:pt x="384004" y="1423830"/>
                  </a:lnTo>
                  <a:lnTo>
                    <a:pt x="780808" y="1698980"/>
                  </a:lnTo>
                  <a:lnTo>
                    <a:pt x="1177613" y="1731872"/>
                  </a:lnTo>
                  <a:lnTo>
                    <a:pt x="1561617" y="739077"/>
                  </a:lnTo>
                  <a:lnTo>
                    <a:pt x="1958422" y="1076556"/>
                  </a:lnTo>
                  <a:lnTo>
                    <a:pt x="23424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8888695" y="3012446"/>
              <a:ext cx="2342426" cy="1654548"/>
            </a:xfrm>
            <a:custGeom>
              <a:avLst/>
              <a:pathLst>
                <a:path w="2342426" h="1654548">
                  <a:moveTo>
                    <a:pt x="2342426" y="0"/>
                  </a:moveTo>
                  <a:lnTo>
                    <a:pt x="1958422" y="1028491"/>
                  </a:lnTo>
                  <a:lnTo>
                    <a:pt x="1561617" y="706079"/>
                  </a:lnTo>
                  <a:lnTo>
                    <a:pt x="1177613" y="1654548"/>
                  </a:lnTo>
                  <a:lnTo>
                    <a:pt x="780808" y="1623125"/>
                  </a:lnTo>
                  <a:lnTo>
                    <a:pt x="384004" y="1360260"/>
                  </a:lnTo>
                  <a:lnTo>
                    <a:pt x="0" y="15367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6943073" y="2794699"/>
              <a:ext cx="4288048" cy="2366626"/>
            </a:xfrm>
            <a:custGeom>
              <a:avLst/>
              <a:pathLst>
                <a:path w="4288048" h="2366626">
                  <a:moveTo>
                    <a:pt x="0" y="1840491"/>
                  </a:moveTo>
                  <a:lnTo>
                    <a:pt x="396804" y="2289960"/>
                  </a:lnTo>
                  <a:lnTo>
                    <a:pt x="768008" y="2366626"/>
                  </a:lnTo>
                  <a:lnTo>
                    <a:pt x="1164813" y="2183837"/>
                  </a:lnTo>
                  <a:lnTo>
                    <a:pt x="1548817" y="1144876"/>
                  </a:lnTo>
                  <a:lnTo>
                    <a:pt x="1945622" y="1572622"/>
                  </a:lnTo>
                  <a:lnTo>
                    <a:pt x="2329626" y="1392045"/>
                  </a:lnTo>
                  <a:lnTo>
                    <a:pt x="2726430" y="1661053"/>
                  </a:lnTo>
                  <a:lnTo>
                    <a:pt x="3123235" y="1693210"/>
                  </a:lnTo>
                  <a:lnTo>
                    <a:pt x="3507239" y="722578"/>
                  </a:lnTo>
                  <a:lnTo>
                    <a:pt x="3904044" y="1052523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6943073" y="3658253"/>
              <a:ext cx="4288048" cy="1958222"/>
            </a:xfrm>
            <a:custGeom>
              <a:avLst/>
              <a:pathLst>
                <a:path w="4288048" h="1958222">
                  <a:moveTo>
                    <a:pt x="0" y="1958222"/>
                  </a:moveTo>
                  <a:lnTo>
                    <a:pt x="396804" y="1927929"/>
                  </a:lnTo>
                  <a:lnTo>
                    <a:pt x="768008" y="1613285"/>
                  </a:lnTo>
                  <a:lnTo>
                    <a:pt x="1164813" y="1228050"/>
                  </a:lnTo>
                  <a:lnTo>
                    <a:pt x="1548817" y="1504155"/>
                  </a:lnTo>
                  <a:lnTo>
                    <a:pt x="1945622" y="1725319"/>
                  </a:lnTo>
                  <a:lnTo>
                    <a:pt x="2329626" y="1486469"/>
                  </a:lnTo>
                  <a:lnTo>
                    <a:pt x="2726430" y="1551929"/>
                  </a:lnTo>
                  <a:lnTo>
                    <a:pt x="3123235" y="1291165"/>
                  </a:lnTo>
                  <a:lnTo>
                    <a:pt x="3507239" y="267615"/>
                  </a:lnTo>
                  <a:lnTo>
                    <a:pt x="3904044" y="0"/>
                  </a:lnTo>
                  <a:lnTo>
                    <a:pt x="4288048" y="7577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6943073" y="3939492"/>
              <a:ext cx="1945622" cy="1553797"/>
            </a:xfrm>
            <a:custGeom>
              <a:avLst/>
              <a:pathLst>
                <a:path w="1945622" h="1553797">
                  <a:moveTo>
                    <a:pt x="0" y="695697"/>
                  </a:moveTo>
                  <a:lnTo>
                    <a:pt x="396804" y="953539"/>
                  </a:lnTo>
                  <a:lnTo>
                    <a:pt x="768008" y="1553797"/>
                  </a:lnTo>
                  <a:lnTo>
                    <a:pt x="1164813" y="613546"/>
                  </a:lnTo>
                  <a:lnTo>
                    <a:pt x="1548817" y="0"/>
                  </a:lnTo>
                  <a:lnTo>
                    <a:pt x="1945622" y="37361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6728671" y="2424975"/>
              <a:ext cx="0" cy="3343475"/>
            </a:xfrm>
            <a:custGeom>
              <a:avLst/>
              <a:pathLst>
                <a:path w="0" h="3343475">
                  <a:moveTo>
                    <a:pt x="0" y="33434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6409542" y="5647382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409542" y="454102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409542" y="343472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52" name="pl47"/>
            <p:cNvSpPr/>
            <p:nvPr/>
          </p:nvSpPr>
          <p:spPr>
            <a:xfrm>
              <a:off x="6690713" y="5692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6690713" y="45865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6690713" y="348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6728671" y="5768451"/>
              <a:ext cx="4716853" cy="0"/>
            </a:xfrm>
            <a:custGeom>
              <a:avLst/>
              <a:pathLst>
                <a:path w="4716853" h="0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7339878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8107886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8888695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9669504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5"/>
            <p:cNvSpPr/>
            <p:nvPr/>
          </p:nvSpPr>
          <p:spPr>
            <a:xfrm>
              <a:off x="10450313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6"/>
            <p:cNvSpPr/>
            <p:nvPr/>
          </p:nvSpPr>
          <p:spPr>
            <a:xfrm>
              <a:off x="11231122" y="576845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57"/>
            <p:cNvSpPr/>
            <p:nvPr/>
          </p:nvSpPr>
          <p:spPr>
            <a:xfrm>
              <a:off x="7258558" y="5833858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8019780" y="5835346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8807346" y="5811117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567795" y="5833739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10365570" y="5837311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11132836" y="5835346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8862665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69" name="tx64"/>
            <p:cNvSpPr/>
            <p:nvPr/>
          </p:nvSpPr>
          <p:spPr>
            <a:xfrm rot="-5400000">
              <a:off x="5481311" y="4021109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8512919" y="2174570"/>
              <a:ext cx="114835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1" name="rc66"/>
            <p:cNvSpPr/>
            <p:nvPr/>
          </p:nvSpPr>
          <p:spPr>
            <a:xfrm>
              <a:off x="4078966" y="6212393"/>
              <a:ext cx="3912147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67"/>
            <p:cNvSpPr/>
            <p:nvPr/>
          </p:nvSpPr>
          <p:spPr>
            <a:xfrm>
              <a:off x="4154881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76827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69"/>
            <p:cNvSpPr/>
            <p:nvPr/>
          </p:nvSpPr>
          <p:spPr>
            <a:xfrm>
              <a:off x="5477906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499851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1"/>
            <p:cNvSpPr/>
            <p:nvPr/>
          </p:nvSpPr>
          <p:spPr>
            <a:xfrm>
              <a:off x="6800930" y="628830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822876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8" name="tx73"/>
            <p:cNvSpPr/>
            <p:nvPr/>
          </p:nvSpPr>
          <p:spPr>
            <a:xfrm>
              <a:off x="4450253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773277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7096302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81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R$ 20,86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2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R$ 20,71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jun/24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jun/24)</a:t>
            </a:r>
          </a:p>
        </p:txBody>
      </p:sp>
      <p:sp>
        <p:nvSpPr>
          <p:cNvPr id="83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+ R$ 0,15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84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478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15,41 %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15/07/2024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72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2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GERENCIAL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junho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20.565,97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18.947,55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20.762,97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11.656,95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10.188,34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11.763,95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107,00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1.575,61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8.032,10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6.825,55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8.205,48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1.379,93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431,99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482,32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-61,52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390,38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-101,83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1.197,20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1.127,69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1.260,97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133,27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1.433,30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1.310,90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1.424,81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113,91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798,86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779,75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864,64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990,49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1.126,83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136,34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109,55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767,51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-679,12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-88,5 %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4.370,47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4.941,92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2.293,89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2.280,59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190,68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721,72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794,65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1.850,99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1.976,84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125,85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455,29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422,12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252,09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287,11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487,56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442,03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-145,99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588,76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705,55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61,19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20.707,50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20.860,91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153,41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CF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694,69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732,59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811,06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116,37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78,48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21.402,21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19.749,92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21.671,98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269,77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1.922,06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9,7 %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478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86868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164592" y="877824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50</cp:revision>
  <dcterms:created xsi:type="dcterms:W3CDTF">2024-06-04T13:29:54Z</dcterms:created>
  <dcterms:modified xsi:type="dcterms:W3CDTF">2024-07-15T05:16:00Z</dcterms:modified>
</cp:coreProperties>
</file>