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19/08/2024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3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(2024)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27.791,98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-1.642,51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15.916,86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-650,71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11.009,40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-105,68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737,60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-147,44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1.618,53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1.074,14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6.584,12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-567,68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1.034,55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373,49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-112,76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155,33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919,98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28.867,31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-1.629,39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530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6359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741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38461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63942" y="189511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8047811" y="1973513"/>
              <a:ext cx="3677370" cy="2209186"/>
            </a:xfrm>
            <a:custGeom>
              <a:avLst/>
              <a:pathLst>
                <a:path w="3677370" h="2209186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  <a:lnTo>
                    <a:pt x="3677370" y="446345"/>
                  </a:lnTo>
                  <a:lnTo>
                    <a:pt x="3348054" y="632541"/>
                  </a:lnTo>
                  <a:lnTo>
                    <a:pt x="3007760" y="806832"/>
                  </a:lnTo>
                  <a:lnTo>
                    <a:pt x="2678443" y="946762"/>
                  </a:lnTo>
                  <a:lnTo>
                    <a:pt x="2338149" y="1078987"/>
                  </a:lnTo>
                  <a:lnTo>
                    <a:pt x="1997855" y="1229097"/>
                  </a:lnTo>
                  <a:lnTo>
                    <a:pt x="1668538" y="1362996"/>
                  </a:lnTo>
                  <a:lnTo>
                    <a:pt x="1328244" y="1523144"/>
                  </a:lnTo>
                  <a:lnTo>
                    <a:pt x="998927" y="1692994"/>
                  </a:lnTo>
                  <a:lnTo>
                    <a:pt x="658633" y="1849510"/>
                  </a:lnTo>
                  <a:lnTo>
                    <a:pt x="340294" y="1990924"/>
                  </a:lnTo>
                  <a:lnTo>
                    <a:pt x="0" y="220918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72072"/>
            </a:xfrm>
            <a:custGeom>
              <a:avLst/>
              <a:pathLst>
                <a:path w="3677370" h="2172072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419858"/>
              <a:ext cx="3677370" cy="1762841"/>
            </a:xfrm>
            <a:custGeom>
              <a:avLst/>
              <a:pathLst>
                <a:path w="3677370" h="1762841">
                  <a:moveTo>
                    <a:pt x="3677370" y="0"/>
                  </a:moveTo>
                  <a:lnTo>
                    <a:pt x="3348054" y="186196"/>
                  </a:lnTo>
                  <a:lnTo>
                    <a:pt x="3007760" y="360487"/>
                  </a:lnTo>
                  <a:lnTo>
                    <a:pt x="2678443" y="500417"/>
                  </a:lnTo>
                  <a:lnTo>
                    <a:pt x="2338149" y="632642"/>
                  </a:lnTo>
                  <a:lnTo>
                    <a:pt x="1997855" y="782752"/>
                  </a:lnTo>
                  <a:lnTo>
                    <a:pt x="1668538" y="916651"/>
                  </a:lnTo>
                  <a:lnTo>
                    <a:pt x="1328244" y="1076799"/>
                  </a:lnTo>
                  <a:lnTo>
                    <a:pt x="998927" y="1246649"/>
                  </a:lnTo>
                  <a:lnTo>
                    <a:pt x="658633" y="1403165"/>
                  </a:lnTo>
                  <a:lnTo>
                    <a:pt x="340294" y="1544579"/>
                  </a:lnTo>
                  <a:lnTo>
                    <a:pt x="0" y="1762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196686"/>
              <a:ext cx="3677370" cy="1967457"/>
            </a:xfrm>
            <a:custGeom>
              <a:avLst/>
              <a:pathLst>
                <a:path w="3677370" h="1967457">
                  <a:moveTo>
                    <a:pt x="0" y="1967457"/>
                  </a:moveTo>
                  <a:lnTo>
                    <a:pt x="340294" y="1723860"/>
                  </a:lnTo>
                  <a:lnTo>
                    <a:pt x="658633" y="1566033"/>
                  </a:lnTo>
                  <a:lnTo>
                    <a:pt x="998927" y="1391349"/>
                  </a:lnTo>
                  <a:lnTo>
                    <a:pt x="1328244" y="1201785"/>
                  </a:lnTo>
                  <a:lnTo>
                    <a:pt x="1668538" y="1023048"/>
                  </a:lnTo>
                  <a:lnTo>
                    <a:pt x="1997855" y="873607"/>
                  </a:lnTo>
                  <a:lnTo>
                    <a:pt x="2338149" y="706074"/>
                  </a:lnTo>
                  <a:lnTo>
                    <a:pt x="2678443" y="558501"/>
                  </a:lnTo>
                  <a:lnTo>
                    <a:pt x="3007760" y="402329"/>
                  </a:lnTo>
                  <a:lnTo>
                    <a:pt x="3348054" y="20780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2461767"/>
              <a:ext cx="3677370" cy="1718926"/>
            </a:xfrm>
            <a:custGeom>
              <a:avLst/>
              <a:pathLst>
                <a:path w="3677370" h="1718926">
                  <a:moveTo>
                    <a:pt x="0" y="1718926"/>
                  </a:moveTo>
                  <a:lnTo>
                    <a:pt x="340294" y="1493936"/>
                  </a:lnTo>
                  <a:lnTo>
                    <a:pt x="658633" y="1358776"/>
                  </a:lnTo>
                  <a:lnTo>
                    <a:pt x="998927" y="1203133"/>
                  </a:lnTo>
                  <a:lnTo>
                    <a:pt x="1328244" y="1007077"/>
                  </a:lnTo>
                  <a:lnTo>
                    <a:pt x="1668538" y="845897"/>
                  </a:lnTo>
                  <a:lnTo>
                    <a:pt x="1997855" y="725567"/>
                  </a:lnTo>
                  <a:lnTo>
                    <a:pt x="2338149" y="587534"/>
                  </a:lnTo>
                  <a:lnTo>
                    <a:pt x="2678443" y="466603"/>
                  </a:lnTo>
                  <a:lnTo>
                    <a:pt x="3007760" y="360885"/>
                  </a:lnTo>
                  <a:lnTo>
                    <a:pt x="3348054" y="18873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047811" y="3001518"/>
              <a:ext cx="2338149" cy="1162624"/>
            </a:xfrm>
            <a:custGeom>
              <a:avLst/>
              <a:pathLst>
                <a:path w="2338149" h="1162624">
                  <a:moveTo>
                    <a:pt x="0" y="1162624"/>
                  </a:moveTo>
                  <a:lnTo>
                    <a:pt x="340294" y="919028"/>
                  </a:lnTo>
                  <a:lnTo>
                    <a:pt x="658633" y="767432"/>
                  </a:lnTo>
                  <a:lnTo>
                    <a:pt x="998927" y="608491"/>
                  </a:lnTo>
                  <a:lnTo>
                    <a:pt x="1328244" y="423713"/>
                  </a:lnTo>
                  <a:lnTo>
                    <a:pt x="1668538" y="224727"/>
                  </a:lnTo>
                  <a:lnTo>
                    <a:pt x="1997855" y="95981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16"/>
            <p:cNvSpPr/>
            <p:nvPr/>
          </p:nvSpPr>
          <p:spPr>
            <a:xfrm>
              <a:off x="7911656" y="3859874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957376" y="393821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51950" y="3616277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97670" y="369467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540145" y="3464682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585865" y="3544400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8880439" y="33057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926159" y="338413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209756" y="3120962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255476" y="319935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550050" y="292197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595770" y="30003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9879367" y="2793230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9925087" y="287162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6" name="pg30"/>
            <p:cNvSpPr/>
            <p:nvPr/>
          </p:nvSpPr>
          <p:spPr>
            <a:xfrm>
              <a:off x="10219661" y="269724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1"/>
            <p:cNvSpPr/>
            <p:nvPr/>
          </p:nvSpPr>
          <p:spPr>
            <a:xfrm>
              <a:off x="10265381" y="277564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809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33195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82856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7652187" y="23409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7652187" y="184999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3" name="pl37"/>
            <p:cNvSpPr/>
            <p:nvPr/>
          </p:nvSpPr>
          <p:spPr>
            <a:xfrm>
              <a:off x="7829148" y="3853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3363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7829148" y="2874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7829148" y="2384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7829148" y="189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62" name="rc56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7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65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5" name="tx69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79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8579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529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009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724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5156"/>
            </a:xfrm>
            <a:custGeom>
              <a:avLst/>
              <a:pathLst>
                <a:path w="3677370" h="220515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  <a:lnTo>
                    <a:pt x="3677370" y="506729"/>
                  </a:lnTo>
                  <a:lnTo>
                    <a:pt x="3348054" y="669590"/>
                  </a:lnTo>
                  <a:lnTo>
                    <a:pt x="3007760" y="830180"/>
                  </a:lnTo>
                  <a:lnTo>
                    <a:pt x="2678443" y="998354"/>
                  </a:lnTo>
                  <a:lnTo>
                    <a:pt x="2338149" y="1154596"/>
                  </a:lnTo>
                  <a:lnTo>
                    <a:pt x="1997855" y="1313021"/>
                  </a:lnTo>
                  <a:lnTo>
                    <a:pt x="1668538" y="1466930"/>
                  </a:lnTo>
                  <a:lnTo>
                    <a:pt x="1328244" y="1623226"/>
                  </a:lnTo>
                  <a:lnTo>
                    <a:pt x="998927" y="1776715"/>
                  </a:lnTo>
                  <a:lnTo>
                    <a:pt x="658633" y="1919050"/>
                  </a:lnTo>
                  <a:lnTo>
                    <a:pt x="340294" y="2056802"/>
                  </a:lnTo>
                  <a:lnTo>
                    <a:pt x="0" y="220515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66576"/>
            </a:xfrm>
            <a:custGeom>
              <a:avLst/>
              <a:pathLst>
                <a:path w="3677370" h="216657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480242"/>
              <a:ext cx="3677370" cy="1698427"/>
            </a:xfrm>
            <a:custGeom>
              <a:avLst/>
              <a:pathLst>
                <a:path w="3677370" h="1698427">
                  <a:moveTo>
                    <a:pt x="3677370" y="0"/>
                  </a:moveTo>
                  <a:lnTo>
                    <a:pt x="3348054" y="162861"/>
                  </a:lnTo>
                  <a:lnTo>
                    <a:pt x="3007760" y="323451"/>
                  </a:lnTo>
                  <a:lnTo>
                    <a:pt x="2678443" y="491625"/>
                  </a:lnTo>
                  <a:lnTo>
                    <a:pt x="2338149" y="647867"/>
                  </a:lnTo>
                  <a:lnTo>
                    <a:pt x="1997855" y="806292"/>
                  </a:lnTo>
                  <a:lnTo>
                    <a:pt x="1668538" y="960201"/>
                  </a:lnTo>
                  <a:lnTo>
                    <a:pt x="1328244" y="1116497"/>
                  </a:lnTo>
                  <a:lnTo>
                    <a:pt x="998927" y="1269985"/>
                  </a:lnTo>
                  <a:lnTo>
                    <a:pt x="658633" y="1412320"/>
                  </a:lnTo>
                  <a:lnTo>
                    <a:pt x="340294" y="1550073"/>
                  </a:lnTo>
                  <a:lnTo>
                    <a:pt x="0" y="1698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226878"/>
              <a:ext cx="3677370" cy="1932502"/>
            </a:xfrm>
            <a:custGeom>
              <a:avLst/>
              <a:pathLst>
                <a:path w="3677370" h="1932502">
                  <a:moveTo>
                    <a:pt x="0" y="1932502"/>
                  </a:moveTo>
                  <a:lnTo>
                    <a:pt x="340294" y="1763701"/>
                  </a:lnTo>
                  <a:lnTo>
                    <a:pt x="658633" y="1606964"/>
                  </a:lnTo>
                  <a:lnTo>
                    <a:pt x="998927" y="1445013"/>
                  </a:lnTo>
                  <a:lnTo>
                    <a:pt x="1328244" y="1270370"/>
                  </a:lnTo>
                  <a:lnTo>
                    <a:pt x="1668538" y="1092534"/>
                  </a:lnTo>
                  <a:lnTo>
                    <a:pt x="1997855" y="917413"/>
                  </a:lnTo>
                  <a:lnTo>
                    <a:pt x="2338149" y="737155"/>
                  </a:lnTo>
                  <a:lnTo>
                    <a:pt x="2678443" y="559380"/>
                  </a:lnTo>
                  <a:lnTo>
                    <a:pt x="3007760" y="368028"/>
                  </a:lnTo>
                  <a:lnTo>
                    <a:pt x="3348054" y="18530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437830"/>
              <a:ext cx="3677370" cy="1744870"/>
            </a:xfrm>
            <a:custGeom>
              <a:avLst/>
              <a:pathLst>
                <a:path w="3677370" h="1744870">
                  <a:moveTo>
                    <a:pt x="0" y="1744870"/>
                  </a:moveTo>
                  <a:lnTo>
                    <a:pt x="340294" y="1591346"/>
                  </a:lnTo>
                  <a:lnTo>
                    <a:pt x="658633" y="1455208"/>
                  </a:lnTo>
                  <a:lnTo>
                    <a:pt x="998927" y="1314656"/>
                  </a:lnTo>
                  <a:lnTo>
                    <a:pt x="1328244" y="1166879"/>
                  </a:lnTo>
                  <a:lnTo>
                    <a:pt x="1668538" y="1014766"/>
                  </a:lnTo>
                  <a:lnTo>
                    <a:pt x="1997855" y="880077"/>
                  </a:lnTo>
                  <a:lnTo>
                    <a:pt x="2338149" y="723563"/>
                  </a:lnTo>
                  <a:lnTo>
                    <a:pt x="2678443" y="568568"/>
                  </a:lnTo>
                  <a:lnTo>
                    <a:pt x="3007760" y="379707"/>
                  </a:lnTo>
                  <a:lnTo>
                    <a:pt x="3348054" y="21170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26037"/>
              <a:ext cx="2338149" cy="1033342"/>
            </a:xfrm>
            <a:custGeom>
              <a:avLst/>
              <a:pathLst>
                <a:path w="2338149" h="1033342">
                  <a:moveTo>
                    <a:pt x="0" y="1033342"/>
                  </a:moveTo>
                  <a:lnTo>
                    <a:pt x="340294" y="860070"/>
                  </a:lnTo>
                  <a:lnTo>
                    <a:pt x="658633" y="720228"/>
                  </a:lnTo>
                  <a:lnTo>
                    <a:pt x="998927" y="559280"/>
                  </a:lnTo>
                  <a:lnTo>
                    <a:pt x="1328244" y="395847"/>
                  </a:lnTo>
                  <a:lnTo>
                    <a:pt x="1668538" y="224955"/>
                  </a:lnTo>
                  <a:lnTo>
                    <a:pt x="1997855" y="69693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5"/>
            <p:cNvSpPr/>
            <p:nvPr/>
          </p:nvSpPr>
          <p:spPr>
            <a:xfrm>
              <a:off x="7911656" y="3855110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7957376" y="39335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251950" y="3681838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297670" y="376023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570290" y="3541996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616010" y="362039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8880439" y="3381048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8926159" y="345944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209756" y="321761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255476" y="329601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550050" y="3046723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595770" y="3125118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33" name="pg27"/>
            <p:cNvSpPr/>
            <p:nvPr/>
          </p:nvSpPr>
          <p:spPr>
            <a:xfrm>
              <a:off x="9879367" y="289146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9925087" y="296985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219661" y="2821767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265381" y="2900110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7417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20895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267455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14361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1" name="pl35"/>
            <p:cNvSpPr/>
            <p:nvPr/>
          </p:nvSpPr>
          <p:spPr>
            <a:xfrm>
              <a:off x="7829148" y="378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7829148" y="3252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7829148" y="272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2187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5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rc53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4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2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2" name="tx66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3" name="tx67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4" name="tx68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76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756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-702,83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-363,88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-118,73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-112,80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-78,34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-155,21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-172,91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-56,64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-158,34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1.847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22.580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-1.111,75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-855,32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2872151"/>
              <a:ext cx="2298956" cy="1276445"/>
            </a:xfrm>
            <a:custGeom>
              <a:avLst/>
              <a:pathLst>
                <a:path w="2298956" h="1276445">
                  <a:moveTo>
                    <a:pt x="0" y="1276445"/>
                  </a:moveTo>
                  <a:lnTo>
                    <a:pt x="334589" y="1107578"/>
                  </a:lnTo>
                  <a:lnTo>
                    <a:pt x="647593" y="940801"/>
                  </a:lnTo>
                  <a:lnTo>
                    <a:pt x="982183" y="743492"/>
                  </a:lnTo>
                  <a:lnTo>
                    <a:pt x="1305979" y="550357"/>
                  </a:lnTo>
                  <a:lnTo>
                    <a:pt x="1640569" y="347503"/>
                  </a:lnTo>
                  <a:lnTo>
                    <a:pt x="1964366" y="123451"/>
                  </a:lnTo>
                  <a:lnTo>
                    <a:pt x="22989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7985681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3118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9417527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10703869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426557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71289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99240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5155061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454266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393026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331786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75204" y="270547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297488" y="2559991"/>
              <a:ext cx="4445678" cy="2953362"/>
            </a:xfrm>
            <a:custGeom>
              <a:avLst/>
              <a:pathLst>
                <a:path w="4445678" h="2953362">
                  <a:moveTo>
                    <a:pt x="0" y="2661865"/>
                  </a:moveTo>
                  <a:lnTo>
                    <a:pt x="411391" y="2449528"/>
                  </a:lnTo>
                  <a:lnTo>
                    <a:pt x="796240" y="2346580"/>
                  </a:lnTo>
                  <a:lnTo>
                    <a:pt x="1207632" y="2281877"/>
                  </a:lnTo>
                  <a:lnTo>
                    <a:pt x="1605752" y="1842145"/>
                  </a:lnTo>
                  <a:lnTo>
                    <a:pt x="2017143" y="1489781"/>
                  </a:lnTo>
                  <a:lnTo>
                    <a:pt x="2415264" y="1131242"/>
                  </a:lnTo>
                  <a:lnTo>
                    <a:pt x="2826655" y="835052"/>
                  </a:lnTo>
                  <a:lnTo>
                    <a:pt x="3238046" y="619003"/>
                  </a:lnTo>
                  <a:lnTo>
                    <a:pt x="3636166" y="405221"/>
                  </a:lnTo>
                  <a:lnTo>
                    <a:pt x="4047558" y="343414"/>
                  </a:lnTo>
                  <a:lnTo>
                    <a:pt x="4445678" y="0"/>
                  </a:lnTo>
                  <a:lnTo>
                    <a:pt x="4445678" y="2203255"/>
                  </a:lnTo>
                  <a:lnTo>
                    <a:pt x="4047558" y="2336675"/>
                  </a:lnTo>
                  <a:lnTo>
                    <a:pt x="3636166" y="2203029"/>
                  </a:lnTo>
                  <a:lnTo>
                    <a:pt x="3238046" y="2214130"/>
                  </a:lnTo>
                  <a:lnTo>
                    <a:pt x="2826655" y="2249618"/>
                  </a:lnTo>
                  <a:lnTo>
                    <a:pt x="2415264" y="2364826"/>
                  </a:lnTo>
                  <a:lnTo>
                    <a:pt x="2017143" y="2535645"/>
                  </a:lnTo>
                  <a:lnTo>
                    <a:pt x="1605752" y="2707141"/>
                  </a:lnTo>
                  <a:lnTo>
                    <a:pt x="1207632" y="2953362"/>
                  </a:lnTo>
                  <a:lnTo>
                    <a:pt x="796240" y="2849529"/>
                  </a:lnTo>
                  <a:lnTo>
                    <a:pt x="411391" y="2788250"/>
                  </a:lnTo>
                  <a:lnTo>
                    <a:pt x="0" y="28343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2559991"/>
              <a:ext cx="4445678" cy="2661865"/>
            </a:xfrm>
            <a:custGeom>
              <a:avLst/>
              <a:pathLst>
                <a:path w="4445678" h="2661865">
                  <a:moveTo>
                    <a:pt x="0" y="2661865"/>
                  </a:moveTo>
                  <a:lnTo>
                    <a:pt x="411391" y="2449528"/>
                  </a:lnTo>
                  <a:lnTo>
                    <a:pt x="796240" y="2346580"/>
                  </a:lnTo>
                  <a:lnTo>
                    <a:pt x="1207632" y="2281877"/>
                  </a:lnTo>
                  <a:lnTo>
                    <a:pt x="1605752" y="1842145"/>
                  </a:lnTo>
                  <a:lnTo>
                    <a:pt x="2017143" y="1489781"/>
                  </a:lnTo>
                  <a:lnTo>
                    <a:pt x="2415264" y="1131242"/>
                  </a:lnTo>
                  <a:lnTo>
                    <a:pt x="2826655" y="835052"/>
                  </a:lnTo>
                  <a:lnTo>
                    <a:pt x="3238046" y="619003"/>
                  </a:lnTo>
                  <a:lnTo>
                    <a:pt x="3636166" y="405221"/>
                  </a:lnTo>
                  <a:lnTo>
                    <a:pt x="4047558" y="343414"/>
                  </a:lnTo>
                  <a:lnTo>
                    <a:pt x="44456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297488" y="4763020"/>
              <a:ext cx="4445678" cy="750333"/>
            </a:xfrm>
            <a:custGeom>
              <a:avLst/>
              <a:pathLst>
                <a:path w="4445678" h="750333">
                  <a:moveTo>
                    <a:pt x="4445678" y="226"/>
                  </a:moveTo>
                  <a:lnTo>
                    <a:pt x="4047558" y="133646"/>
                  </a:lnTo>
                  <a:lnTo>
                    <a:pt x="3636166" y="0"/>
                  </a:lnTo>
                  <a:lnTo>
                    <a:pt x="3238046" y="11101"/>
                  </a:lnTo>
                  <a:lnTo>
                    <a:pt x="2826655" y="46589"/>
                  </a:lnTo>
                  <a:lnTo>
                    <a:pt x="2415264" y="161796"/>
                  </a:lnTo>
                  <a:lnTo>
                    <a:pt x="2017143" y="332616"/>
                  </a:lnTo>
                  <a:lnTo>
                    <a:pt x="1605752" y="504112"/>
                  </a:lnTo>
                  <a:lnTo>
                    <a:pt x="1207632" y="750333"/>
                  </a:lnTo>
                  <a:lnTo>
                    <a:pt x="796240" y="646500"/>
                  </a:lnTo>
                  <a:lnTo>
                    <a:pt x="411391" y="585221"/>
                  </a:lnTo>
                  <a:lnTo>
                    <a:pt x="0" y="6313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297488" y="3661619"/>
              <a:ext cx="4445678" cy="1646485"/>
            </a:xfrm>
            <a:custGeom>
              <a:avLst/>
              <a:pathLst>
                <a:path w="4445678" h="1646485">
                  <a:moveTo>
                    <a:pt x="0" y="1646485"/>
                  </a:moveTo>
                  <a:lnTo>
                    <a:pt x="411391" y="1517261"/>
                  </a:lnTo>
                  <a:lnTo>
                    <a:pt x="796240" y="1496426"/>
                  </a:lnTo>
                  <a:lnTo>
                    <a:pt x="1207632" y="1515992"/>
                  </a:lnTo>
                  <a:lnTo>
                    <a:pt x="1605752" y="1173015"/>
                  </a:lnTo>
                  <a:lnTo>
                    <a:pt x="2017143" y="911085"/>
                  </a:lnTo>
                  <a:lnTo>
                    <a:pt x="2415264" y="646406"/>
                  </a:lnTo>
                  <a:lnTo>
                    <a:pt x="2826655" y="440707"/>
                  </a:lnTo>
                  <a:lnTo>
                    <a:pt x="3238046" y="314939"/>
                  </a:lnTo>
                  <a:lnTo>
                    <a:pt x="3636166" y="202497"/>
                  </a:lnTo>
                  <a:lnTo>
                    <a:pt x="4047558" y="238417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297488" y="4217040"/>
              <a:ext cx="2826655" cy="1091064"/>
            </a:xfrm>
            <a:custGeom>
              <a:avLst/>
              <a:pathLst>
                <a:path w="2826655" h="1091064">
                  <a:moveTo>
                    <a:pt x="0" y="1091064"/>
                  </a:moveTo>
                  <a:lnTo>
                    <a:pt x="411391" y="920402"/>
                  </a:lnTo>
                  <a:lnTo>
                    <a:pt x="796240" y="999710"/>
                  </a:lnTo>
                  <a:lnTo>
                    <a:pt x="1207632" y="910319"/>
                  </a:lnTo>
                  <a:lnTo>
                    <a:pt x="1605752" y="570179"/>
                  </a:lnTo>
                  <a:lnTo>
                    <a:pt x="2017143" y="257945"/>
                  </a:lnTo>
                  <a:lnTo>
                    <a:pt x="2415264" y="0"/>
                  </a:lnTo>
                  <a:lnTo>
                    <a:pt x="2826655" y="88486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76342" y="5327284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22062" y="53483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87733" y="5198060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33453" y="52191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70034" y="5177226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15754" y="521636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83974" y="519679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29694" y="521785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82095" y="485381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27815" y="487488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093486" y="459188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39206" y="46129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1606" y="4327205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37326" y="434827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02997" y="412150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48717" y="414257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14389" y="3995738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0109" y="4016804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2509" y="3883296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58229" y="39043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3900" y="3919216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69620" y="394028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2021" y="3680799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7741" y="37018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76342" y="498204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22062" y="501628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87733" y="481138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33453" y="484561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11570" y="489068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57290" y="492492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83974" y="4801298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29694" y="483553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21082" y="446115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66802" y="44953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093486" y="4148924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39206" y="418316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1606" y="3890978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37326" y="392521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02997" y="4775838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48717" y="48100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795642" y="510952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795642" y="449718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795642" y="3886273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795642" y="3273876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795642" y="2659931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0410" y="5155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0410" y="4542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0410" y="3930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0410" y="3317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0410" y="2705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0887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05120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463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414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3655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16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27559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17014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3282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2434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48912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488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779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9253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28806" y="6155456"/>
              <a:ext cx="25830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74310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962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23962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8" name="rc83"/>
            <p:cNvSpPr/>
            <p:nvPr/>
          </p:nvSpPr>
          <p:spPr>
            <a:xfrm>
              <a:off x="3564493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358643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358643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86"/>
            <p:cNvSpPr/>
            <p:nvPr/>
          </p:nvSpPr>
          <p:spPr>
            <a:xfrm>
              <a:off x="2669681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859864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22903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4" name="rc89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595477" y="5658885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595477" y="5067722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595477" y="4476559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595477" y="3885396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595477" y="3294233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595477" y="2703070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96"/>
            <p:cNvSpPr/>
            <p:nvPr/>
          </p:nvSpPr>
          <p:spPr>
            <a:xfrm>
              <a:off x="6816222" y="2559991"/>
              <a:ext cx="4414884" cy="1378990"/>
            </a:xfrm>
            <a:custGeom>
              <a:avLst/>
              <a:pathLst>
                <a:path w="4414884" h="1378990">
                  <a:moveTo>
                    <a:pt x="0" y="870087"/>
                  </a:moveTo>
                  <a:lnTo>
                    <a:pt x="408541" y="1015508"/>
                  </a:lnTo>
                  <a:lnTo>
                    <a:pt x="790725" y="1061925"/>
                  </a:lnTo>
                  <a:lnTo>
                    <a:pt x="1199267" y="961925"/>
                  </a:lnTo>
                  <a:lnTo>
                    <a:pt x="1594629" y="382475"/>
                  </a:lnTo>
                  <a:lnTo>
                    <a:pt x="2003171" y="675781"/>
                  </a:lnTo>
                  <a:lnTo>
                    <a:pt x="2398534" y="516837"/>
                  </a:lnTo>
                  <a:lnTo>
                    <a:pt x="2807075" y="673166"/>
                  </a:lnTo>
                  <a:lnTo>
                    <a:pt x="3215617" y="682905"/>
                  </a:lnTo>
                  <a:lnTo>
                    <a:pt x="3610980" y="169698"/>
                  </a:lnTo>
                  <a:lnTo>
                    <a:pt x="4019521" y="337387"/>
                  </a:lnTo>
                  <a:lnTo>
                    <a:pt x="4414884" y="0"/>
                  </a:lnTo>
                  <a:lnTo>
                    <a:pt x="4414884" y="405426"/>
                  </a:lnTo>
                  <a:lnTo>
                    <a:pt x="4019521" y="714740"/>
                  </a:lnTo>
                  <a:lnTo>
                    <a:pt x="3610980" y="561004"/>
                  </a:lnTo>
                  <a:lnTo>
                    <a:pt x="3215617" y="1031507"/>
                  </a:lnTo>
                  <a:lnTo>
                    <a:pt x="2807075" y="1022579"/>
                  </a:lnTo>
                  <a:lnTo>
                    <a:pt x="2398534" y="879258"/>
                  </a:lnTo>
                  <a:lnTo>
                    <a:pt x="2003171" y="1024977"/>
                  </a:lnTo>
                  <a:lnTo>
                    <a:pt x="1594629" y="756076"/>
                  </a:lnTo>
                  <a:lnTo>
                    <a:pt x="1199267" y="1287311"/>
                  </a:lnTo>
                  <a:lnTo>
                    <a:pt x="790725" y="1378990"/>
                  </a:lnTo>
                  <a:lnTo>
                    <a:pt x="408541" y="1336435"/>
                  </a:lnTo>
                  <a:lnTo>
                    <a:pt x="0" y="120311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816222" y="2559991"/>
              <a:ext cx="4414884" cy="1061925"/>
            </a:xfrm>
            <a:custGeom>
              <a:avLst/>
              <a:pathLst>
                <a:path w="4414884" h="1061925">
                  <a:moveTo>
                    <a:pt x="0" y="870087"/>
                  </a:moveTo>
                  <a:lnTo>
                    <a:pt x="408541" y="1015508"/>
                  </a:lnTo>
                  <a:lnTo>
                    <a:pt x="790725" y="1061925"/>
                  </a:lnTo>
                  <a:lnTo>
                    <a:pt x="1199267" y="961925"/>
                  </a:lnTo>
                  <a:lnTo>
                    <a:pt x="1594629" y="382475"/>
                  </a:lnTo>
                  <a:lnTo>
                    <a:pt x="2003171" y="675781"/>
                  </a:lnTo>
                  <a:lnTo>
                    <a:pt x="2398534" y="516837"/>
                  </a:lnTo>
                  <a:lnTo>
                    <a:pt x="2807075" y="673166"/>
                  </a:lnTo>
                  <a:lnTo>
                    <a:pt x="3215617" y="682905"/>
                  </a:lnTo>
                  <a:lnTo>
                    <a:pt x="3610980" y="169698"/>
                  </a:lnTo>
                  <a:lnTo>
                    <a:pt x="4019521" y="337387"/>
                  </a:lnTo>
                  <a:lnTo>
                    <a:pt x="44148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816222" y="2965417"/>
              <a:ext cx="4414884" cy="973563"/>
            </a:xfrm>
            <a:custGeom>
              <a:avLst/>
              <a:pathLst>
                <a:path w="4414884" h="973563">
                  <a:moveTo>
                    <a:pt x="4414884" y="0"/>
                  </a:moveTo>
                  <a:lnTo>
                    <a:pt x="4019521" y="309314"/>
                  </a:lnTo>
                  <a:lnTo>
                    <a:pt x="3610980" y="155577"/>
                  </a:lnTo>
                  <a:lnTo>
                    <a:pt x="3215617" y="626081"/>
                  </a:lnTo>
                  <a:lnTo>
                    <a:pt x="2807075" y="617152"/>
                  </a:lnTo>
                  <a:lnTo>
                    <a:pt x="2398534" y="473831"/>
                  </a:lnTo>
                  <a:lnTo>
                    <a:pt x="2003171" y="619550"/>
                  </a:lnTo>
                  <a:lnTo>
                    <a:pt x="1594629" y="350650"/>
                  </a:lnTo>
                  <a:lnTo>
                    <a:pt x="1199267" y="881885"/>
                  </a:lnTo>
                  <a:lnTo>
                    <a:pt x="790725" y="973563"/>
                  </a:lnTo>
                  <a:lnTo>
                    <a:pt x="408541" y="931009"/>
                  </a:lnTo>
                  <a:lnTo>
                    <a:pt x="0" y="7976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816222" y="3016706"/>
              <a:ext cx="4414884" cy="985379"/>
            </a:xfrm>
            <a:custGeom>
              <a:avLst/>
              <a:pathLst>
                <a:path w="4414884" h="985379">
                  <a:moveTo>
                    <a:pt x="0" y="985379"/>
                  </a:moveTo>
                  <a:lnTo>
                    <a:pt x="408541" y="968743"/>
                  </a:lnTo>
                  <a:lnTo>
                    <a:pt x="790725" y="803966"/>
                  </a:lnTo>
                  <a:lnTo>
                    <a:pt x="1199267" y="630129"/>
                  </a:lnTo>
                  <a:lnTo>
                    <a:pt x="1594629" y="774729"/>
                  </a:lnTo>
                  <a:lnTo>
                    <a:pt x="2003171" y="899360"/>
                  </a:lnTo>
                  <a:lnTo>
                    <a:pt x="2398534" y="752336"/>
                  </a:lnTo>
                  <a:lnTo>
                    <a:pt x="2807075" y="788290"/>
                  </a:lnTo>
                  <a:lnTo>
                    <a:pt x="3215617" y="643306"/>
                  </a:lnTo>
                  <a:lnTo>
                    <a:pt x="3610980" y="125722"/>
                  </a:lnTo>
                  <a:lnTo>
                    <a:pt x="4019521" y="0"/>
                  </a:lnTo>
                  <a:lnTo>
                    <a:pt x="4414884" y="206298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816222" y="3134744"/>
              <a:ext cx="2807075" cy="2378609"/>
            </a:xfrm>
            <a:custGeom>
              <a:avLst/>
              <a:pathLst>
                <a:path w="2807075" h="2378609">
                  <a:moveTo>
                    <a:pt x="0" y="461847"/>
                  </a:moveTo>
                  <a:lnTo>
                    <a:pt x="408541" y="521216"/>
                  </a:lnTo>
                  <a:lnTo>
                    <a:pt x="790725" y="839044"/>
                  </a:lnTo>
                  <a:lnTo>
                    <a:pt x="1199267" y="339508"/>
                  </a:lnTo>
                  <a:lnTo>
                    <a:pt x="1594629" y="0"/>
                  </a:lnTo>
                  <a:lnTo>
                    <a:pt x="2003171" y="178505"/>
                  </a:lnTo>
                  <a:lnTo>
                    <a:pt x="2398534" y="136295"/>
                  </a:lnTo>
                  <a:lnTo>
                    <a:pt x="2807075" y="237860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1"/>
            <p:cNvSpPr/>
            <p:nvPr/>
          </p:nvSpPr>
          <p:spPr>
            <a:xfrm>
              <a:off x="6634063" y="3270531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6679783" y="330476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042605" y="3329900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088325" y="33641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7424789" y="364772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7470509" y="368196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7833330" y="3148192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879050" y="318242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228693" y="2808683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8274413" y="284292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8637235" y="298718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8682955" y="302142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8" name="pg113"/>
            <p:cNvSpPr/>
            <p:nvPr/>
          </p:nvSpPr>
          <p:spPr>
            <a:xfrm>
              <a:off x="9032597" y="294497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9078317" y="297921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20" name="pg115"/>
            <p:cNvSpPr/>
            <p:nvPr/>
          </p:nvSpPr>
          <p:spPr>
            <a:xfrm>
              <a:off x="9441139" y="5187292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9486859" y="52215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122" name="pl117"/>
            <p:cNvSpPr/>
            <p:nvPr/>
          </p:nvSpPr>
          <p:spPr>
            <a:xfrm>
              <a:off x="6816222" y="2762704"/>
              <a:ext cx="4414884" cy="1017744"/>
            </a:xfrm>
            <a:custGeom>
              <a:avLst/>
              <a:pathLst>
                <a:path w="4414884" h="1017744">
                  <a:moveTo>
                    <a:pt x="0" y="833887"/>
                  </a:moveTo>
                  <a:lnTo>
                    <a:pt x="408541" y="973258"/>
                  </a:lnTo>
                  <a:lnTo>
                    <a:pt x="790725" y="1017744"/>
                  </a:lnTo>
                  <a:lnTo>
                    <a:pt x="1199267" y="921905"/>
                  </a:lnTo>
                  <a:lnTo>
                    <a:pt x="1594629" y="366563"/>
                  </a:lnTo>
                  <a:lnTo>
                    <a:pt x="2003171" y="647666"/>
                  </a:lnTo>
                  <a:lnTo>
                    <a:pt x="2398534" y="495334"/>
                  </a:lnTo>
                  <a:lnTo>
                    <a:pt x="2807075" y="645159"/>
                  </a:lnTo>
                  <a:lnTo>
                    <a:pt x="3215617" y="654493"/>
                  </a:lnTo>
                  <a:lnTo>
                    <a:pt x="3610980" y="162638"/>
                  </a:lnTo>
                  <a:lnTo>
                    <a:pt x="4019521" y="323351"/>
                  </a:lnTo>
                  <a:lnTo>
                    <a:pt x="441488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3" name="tx118"/>
            <p:cNvSpPr/>
            <p:nvPr/>
          </p:nvSpPr>
          <p:spPr>
            <a:xfrm>
              <a:off x="6282042" y="561340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6282042" y="5022240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6282042" y="4431077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2.5B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6282042" y="383985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6282042" y="3248691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6282042" y="265758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29" name="pl124"/>
            <p:cNvSpPr/>
            <p:nvPr/>
          </p:nvSpPr>
          <p:spPr>
            <a:xfrm>
              <a:off x="6560683" y="5658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6560683" y="5067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6560683" y="4476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6560683" y="3885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6560683" y="32942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560683" y="2703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722476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801548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881939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62329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42720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1231106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7143443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7927383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8738044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521588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10342459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1113282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8981322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8" name="tx143"/>
            <p:cNvSpPr/>
            <p:nvPr/>
          </p:nvSpPr>
          <p:spPr>
            <a:xfrm rot="-5400000">
              <a:off x="5642331" y="3969253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9" name="rc144"/>
            <p:cNvSpPr/>
            <p:nvPr/>
          </p:nvSpPr>
          <p:spPr>
            <a:xfrm>
              <a:off x="7035959" y="6155456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5"/>
            <p:cNvSpPr/>
            <p:nvPr/>
          </p:nvSpPr>
          <p:spPr>
            <a:xfrm>
              <a:off x="718146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49"/>
            <p:cNvSpPr/>
            <p:nvPr/>
          </p:nvSpPr>
          <p:spPr>
            <a:xfrm>
              <a:off x="850448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2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3"/>
            <p:cNvSpPr/>
            <p:nvPr/>
          </p:nvSpPr>
          <p:spPr>
            <a:xfrm>
              <a:off x="982751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9" name="pl154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1" name="pl156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7476835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63" name="tx158"/>
            <p:cNvSpPr/>
            <p:nvPr/>
          </p:nvSpPr>
          <p:spPr>
            <a:xfrm>
              <a:off x="8799859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64" name="tx159"/>
            <p:cNvSpPr/>
            <p:nvPr/>
          </p:nvSpPr>
          <p:spPr>
            <a:xfrm>
              <a:off x="10122884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65" name="tx160"/>
            <p:cNvSpPr/>
            <p:nvPr/>
          </p:nvSpPr>
          <p:spPr>
            <a:xfrm>
              <a:off x="8520565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-1.780,80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-1.632,23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0387" y="2424975"/>
              <a:ext cx="4761160" cy="33473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06804" y="2577129"/>
              <a:ext cx="4328327" cy="3033451"/>
            </a:xfrm>
            <a:custGeom>
              <a:avLst/>
              <a:pathLst>
                <a:path w="4328327" h="3033451">
                  <a:moveTo>
                    <a:pt x="0" y="2991899"/>
                  </a:moveTo>
                  <a:lnTo>
                    <a:pt x="400531" y="2747806"/>
                  </a:lnTo>
                  <a:lnTo>
                    <a:pt x="775222" y="2506296"/>
                  </a:lnTo>
                  <a:lnTo>
                    <a:pt x="1175754" y="2258628"/>
                  </a:lnTo>
                  <a:lnTo>
                    <a:pt x="1563366" y="1975963"/>
                  </a:lnTo>
                  <a:lnTo>
                    <a:pt x="1963897" y="1707706"/>
                  </a:lnTo>
                  <a:lnTo>
                    <a:pt x="2351509" y="1433367"/>
                  </a:lnTo>
                  <a:lnTo>
                    <a:pt x="2752041" y="1168090"/>
                  </a:lnTo>
                  <a:lnTo>
                    <a:pt x="3152573" y="903895"/>
                  </a:lnTo>
                  <a:lnTo>
                    <a:pt x="3540184" y="607005"/>
                  </a:lnTo>
                  <a:lnTo>
                    <a:pt x="3940716" y="321229"/>
                  </a:lnTo>
                  <a:lnTo>
                    <a:pt x="4328327" y="0"/>
                  </a:lnTo>
                  <a:lnTo>
                    <a:pt x="4328327" y="521108"/>
                  </a:lnTo>
                  <a:lnTo>
                    <a:pt x="3940716" y="790849"/>
                  </a:lnTo>
                  <a:lnTo>
                    <a:pt x="3540184" y="1030820"/>
                  </a:lnTo>
                  <a:lnTo>
                    <a:pt x="3152573" y="1280122"/>
                  </a:lnTo>
                  <a:lnTo>
                    <a:pt x="2752041" y="1501970"/>
                  </a:lnTo>
                  <a:lnTo>
                    <a:pt x="2351509" y="1724728"/>
                  </a:lnTo>
                  <a:lnTo>
                    <a:pt x="1963897" y="1955095"/>
                  </a:lnTo>
                  <a:lnTo>
                    <a:pt x="1563366" y="2180354"/>
                  </a:lnTo>
                  <a:lnTo>
                    <a:pt x="1175754" y="2417712"/>
                  </a:lnTo>
                  <a:lnTo>
                    <a:pt x="775222" y="2625682"/>
                  </a:lnTo>
                  <a:lnTo>
                    <a:pt x="400531" y="2828482"/>
                  </a:lnTo>
                  <a:lnTo>
                    <a:pt x="0" y="303345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804" y="2577129"/>
              <a:ext cx="4328327" cy="2991899"/>
            </a:xfrm>
            <a:custGeom>
              <a:avLst/>
              <a:pathLst>
                <a:path w="4328327" h="2991899">
                  <a:moveTo>
                    <a:pt x="0" y="2991899"/>
                  </a:moveTo>
                  <a:lnTo>
                    <a:pt x="400531" y="2747806"/>
                  </a:lnTo>
                  <a:lnTo>
                    <a:pt x="775222" y="2506296"/>
                  </a:lnTo>
                  <a:lnTo>
                    <a:pt x="1175754" y="2258628"/>
                  </a:lnTo>
                  <a:lnTo>
                    <a:pt x="1563366" y="1975963"/>
                  </a:lnTo>
                  <a:lnTo>
                    <a:pt x="1963897" y="1707706"/>
                  </a:lnTo>
                  <a:lnTo>
                    <a:pt x="2351509" y="1433367"/>
                  </a:lnTo>
                  <a:lnTo>
                    <a:pt x="2752041" y="1168090"/>
                  </a:lnTo>
                  <a:lnTo>
                    <a:pt x="3152573" y="903895"/>
                  </a:lnTo>
                  <a:lnTo>
                    <a:pt x="3540184" y="607005"/>
                  </a:lnTo>
                  <a:lnTo>
                    <a:pt x="3940716" y="321229"/>
                  </a:lnTo>
                  <a:lnTo>
                    <a:pt x="43283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804" y="3098238"/>
              <a:ext cx="4328327" cy="2512342"/>
            </a:xfrm>
            <a:custGeom>
              <a:avLst/>
              <a:pathLst>
                <a:path w="4328327" h="2512342">
                  <a:moveTo>
                    <a:pt x="4328327" y="0"/>
                  </a:moveTo>
                  <a:lnTo>
                    <a:pt x="3940716" y="269741"/>
                  </a:lnTo>
                  <a:lnTo>
                    <a:pt x="3540184" y="509711"/>
                  </a:lnTo>
                  <a:lnTo>
                    <a:pt x="3152573" y="759014"/>
                  </a:lnTo>
                  <a:lnTo>
                    <a:pt x="2752041" y="980862"/>
                  </a:lnTo>
                  <a:lnTo>
                    <a:pt x="2351509" y="1203620"/>
                  </a:lnTo>
                  <a:lnTo>
                    <a:pt x="1963897" y="1433986"/>
                  </a:lnTo>
                  <a:lnTo>
                    <a:pt x="1563366" y="1659245"/>
                  </a:lnTo>
                  <a:lnTo>
                    <a:pt x="1175754" y="1896603"/>
                  </a:lnTo>
                  <a:lnTo>
                    <a:pt x="775222" y="2104574"/>
                  </a:lnTo>
                  <a:lnTo>
                    <a:pt x="400531" y="2307374"/>
                  </a:lnTo>
                  <a:lnTo>
                    <a:pt x="0" y="25123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804" y="2837684"/>
              <a:ext cx="4328327" cy="2752121"/>
            </a:xfrm>
            <a:custGeom>
              <a:avLst/>
              <a:pathLst>
                <a:path w="4328327" h="2752121">
                  <a:moveTo>
                    <a:pt x="0" y="2752121"/>
                  </a:moveTo>
                  <a:lnTo>
                    <a:pt x="400531" y="2527590"/>
                  </a:lnTo>
                  <a:lnTo>
                    <a:pt x="775222" y="2305435"/>
                  </a:lnTo>
                  <a:lnTo>
                    <a:pt x="1175754" y="2077615"/>
                  </a:lnTo>
                  <a:lnTo>
                    <a:pt x="1563366" y="1817604"/>
                  </a:lnTo>
                  <a:lnTo>
                    <a:pt x="1963897" y="1570846"/>
                  </a:lnTo>
                  <a:lnTo>
                    <a:pt x="2351509" y="1318493"/>
                  </a:lnTo>
                  <a:lnTo>
                    <a:pt x="2752041" y="1074476"/>
                  </a:lnTo>
                  <a:lnTo>
                    <a:pt x="3152573" y="831455"/>
                  </a:lnTo>
                  <a:lnTo>
                    <a:pt x="3540184" y="558358"/>
                  </a:lnTo>
                  <a:lnTo>
                    <a:pt x="3940716" y="295485"/>
                  </a:lnTo>
                  <a:lnTo>
                    <a:pt x="432832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06804" y="3056833"/>
              <a:ext cx="4328327" cy="2563377"/>
            </a:xfrm>
            <a:custGeom>
              <a:avLst/>
              <a:pathLst>
                <a:path w="4328327" h="2563377">
                  <a:moveTo>
                    <a:pt x="0" y="2563377"/>
                  </a:moveTo>
                  <a:lnTo>
                    <a:pt x="400531" y="2354385"/>
                  </a:lnTo>
                  <a:lnTo>
                    <a:pt x="775222" y="2135645"/>
                  </a:lnTo>
                  <a:lnTo>
                    <a:pt x="1175754" y="1904968"/>
                  </a:lnTo>
                  <a:lnTo>
                    <a:pt x="1563366" y="1682846"/>
                  </a:lnTo>
                  <a:lnTo>
                    <a:pt x="1963897" y="1467577"/>
                  </a:lnTo>
                  <a:lnTo>
                    <a:pt x="2351509" y="1244907"/>
                  </a:lnTo>
                  <a:lnTo>
                    <a:pt x="2752041" y="1024266"/>
                  </a:lnTo>
                  <a:lnTo>
                    <a:pt x="3152573" y="795544"/>
                  </a:lnTo>
                  <a:lnTo>
                    <a:pt x="3540184" y="535108"/>
                  </a:lnTo>
                  <a:lnTo>
                    <a:pt x="3940716" y="266380"/>
                  </a:lnTo>
                  <a:lnTo>
                    <a:pt x="432832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804" y="4025624"/>
              <a:ext cx="2752041" cy="1564180"/>
            </a:xfrm>
            <a:custGeom>
              <a:avLst/>
              <a:pathLst>
                <a:path w="2752041" h="1564180">
                  <a:moveTo>
                    <a:pt x="0" y="1564180"/>
                  </a:moveTo>
                  <a:lnTo>
                    <a:pt x="400531" y="1333712"/>
                  </a:lnTo>
                  <a:lnTo>
                    <a:pt x="775222" y="1121842"/>
                  </a:lnTo>
                  <a:lnTo>
                    <a:pt x="1175754" y="880839"/>
                  </a:lnTo>
                  <a:lnTo>
                    <a:pt x="1563366" y="620825"/>
                  </a:lnTo>
                  <a:lnTo>
                    <a:pt x="1963897" y="369795"/>
                  </a:lnTo>
                  <a:lnTo>
                    <a:pt x="2351509" y="113549"/>
                  </a:lnTo>
                  <a:lnTo>
                    <a:pt x="27520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24645" y="526374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0365" y="52979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25177" y="503327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0897" y="506751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899868" y="4821406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45588" y="485564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61412" y="458040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07132" y="461464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49024" y="4320389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694744" y="43546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88543" y="406935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4263" y="41035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37167" y="3813112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2887" y="38473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37699" y="369956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3419" y="373380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0387" y="2424975"/>
              <a:ext cx="0" cy="3347388"/>
            </a:xfrm>
            <a:custGeom>
              <a:avLst/>
              <a:pathLst>
                <a:path w="0" h="3347388">
                  <a:moveTo>
                    <a:pt x="0" y="334738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05131" y="509716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05131" y="441155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05131" y="372588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05131" y="304033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52429" y="51426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52429" y="44570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52429" y="37714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52429" y="30858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90387" y="5772364"/>
              <a:ext cx="4761160" cy="0"/>
            </a:xfrm>
            <a:custGeom>
              <a:avLst/>
              <a:pathLst>
                <a:path w="4761160" h="0">
                  <a:moveTo>
                    <a:pt x="0" y="0"/>
                  </a:moveTo>
                  <a:lnTo>
                    <a:pt x="476116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0733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48255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270702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05884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84698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635131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26016" y="583777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394452" y="583925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189352" y="581503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3957136" y="583765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762245" y="584122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536845" y="583925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286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162257" y="403125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2825485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6616558" y="2424975"/>
              <a:ext cx="4828966" cy="33473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6836056" y="2577129"/>
              <a:ext cx="4389969" cy="1735315"/>
            </a:xfrm>
            <a:custGeom>
              <a:avLst/>
              <a:pathLst>
                <a:path w="4389969" h="1735315">
                  <a:moveTo>
                    <a:pt x="0" y="908414"/>
                  </a:moveTo>
                  <a:lnTo>
                    <a:pt x="406236" y="1130260"/>
                  </a:lnTo>
                  <a:lnTo>
                    <a:pt x="786263" y="1168100"/>
                  </a:lnTo>
                  <a:lnTo>
                    <a:pt x="1192499" y="1077880"/>
                  </a:lnTo>
                  <a:lnTo>
                    <a:pt x="1585630" y="565078"/>
                  </a:lnTo>
                  <a:lnTo>
                    <a:pt x="1991866" y="776202"/>
                  </a:lnTo>
                  <a:lnTo>
                    <a:pt x="2384998" y="687074"/>
                  </a:lnTo>
                  <a:lnTo>
                    <a:pt x="2791234" y="819849"/>
                  </a:lnTo>
                  <a:lnTo>
                    <a:pt x="3197470" y="835721"/>
                  </a:lnTo>
                  <a:lnTo>
                    <a:pt x="3590602" y="356644"/>
                  </a:lnTo>
                  <a:lnTo>
                    <a:pt x="3996838" y="519496"/>
                  </a:lnTo>
                  <a:lnTo>
                    <a:pt x="4389969" y="0"/>
                  </a:lnTo>
                  <a:lnTo>
                    <a:pt x="4389969" y="754443"/>
                  </a:lnTo>
                  <a:lnTo>
                    <a:pt x="3996838" y="1190672"/>
                  </a:lnTo>
                  <a:lnTo>
                    <a:pt x="3590602" y="1053923"/>
                  </a:lnTo>
                  <a:lnTo>
                    <a:pt x="3197470" y="1456211"/>
                  </a:lnTo>
                  <a:lnTo>
                    <a:pt x="2791234" y="1442883"/>
                  </a:lnTo>
                  <a:lnTo>
                    <a:pt x="2384998" y="1331390"/>
                  </a:lnTo>
                  <a:lnTo>
                    <a:pt x="1991866" y="1406232"/>
                  </a:lnTo>
                  <a:lnTo>
                    <a:pt x="1585630" y="1228948"/>
                  </a:lnTo>
                  <a:lnTo>
                    <a:pt x="1192499" y="1659556"/>
                  </a:lnTo>
                  <a:lnTo>
                    <a:pt x="786263" y="1735315"/>
                  </a:lnTo>
                  <a:lnTo>
                    <a:pt x="406236" y="1703540"/>
                  </a:lnTo>
                  <a:lnTo>
                    <a:pt x="0" y="151725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836056" y="2577129"/>
              <a:ext cx="4389969" cy="1168100"/>
            </a:xfrm>
            <a:custGeom>
              <a:avLst/>
              <a:pathLst>
                <a:path w="4389969" h="1168100">
                  <a:moveTo>
                    <a:pt x="0" y="908414"/>
                  </a:moveTo>
                  <a:lnTo>
                    <a:pt x="406236" y="1130260"/>
                  </a:lnTo>
                  <a:lnTo>
                    <a:pt x="786263" y="1168100"/>
                  </a:lnTo>
                  <a:lnTo>
                    <a:pt x="1192499" y="1077880"/>
                  </a:lnTo>
                  <a:lnTo>
                    <a:pt x="1585630" y="565078"/>
                  </a:lnTo>
                  <a:lnTo>
                    <a:pt x="1991866" y="776202"/>
                  </a:lnTo>
                  <a:lnTo>
                    <a:pt x="2384998" y="687074"/>
                  </a:lnTo>
                  <a:lnTo>
                    <a:pt x="2791234" y="819849"/>
                  </a:lnTo>
                  <a:lnTo>
                    <a:pt x="3197470" y="835721"/>
                  </a:lnTo>
                  <a:lnTo>
                    <a:pt x="3590602" y="356644"/>
                  </a:lnTo>
                  <a:lnTo>
                    <a:pt x="3996838" y="519496"/>
                  </a:lnTo>
                  <a:lnTo>
                    <a:pt x="43899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836056" y="3331573"/>
              <a:ext cx="4389969" cy="980871"/>
            </a:xfrm>
            <a:custGeom>
              <a:avLst/>
              <a:pathLst>
                <a:path w="4389969" h="980871">
                  <a:moveTo>
                    <a:pt x="4389969" y="0"/>
                  </a:moveTo>
                  <a:lnTo>
                    <a:pt x="3996838" y="436228"/>
                  </a:lnTo>
                  <a:lnTo>
                    <a:pt x="3590602" y="299479"/>
                  </a:lnTo>
                  <a:lnTo>
                    <a:pt x="3197470" y="701767"/>
                  </a:lnTo>
                  <a:lnTo>
                    <a:pt x="2791234" y="688439"/>
                  </a:lnTo>
                  <a:lnTo>
                    <a:pt x="2384998" y="576946"/>
                  </a:lnTo>
                  <a:lnTo>
                    <a:pt x="1991866" y="651788"/>
                  </a:lnTo>
                  <a:lnTo>
                    <a:pt x="1585630" y="474505"/>
                  </a:lnTo>
                  <a:lnTo>
                    <a:pt x="1192499" y="905112"/>
                  </a:lnTo>
                  <a:lnTo>
                    <a:pt x="786263" y="980871"/>
                  </a:lnTo>
                  <a:lnTo>
                    <a:pt x="406236" y="949096"/>
                  </a:lnTo>
                  <a:lnTo>
                    <a:pt x="0" y="7628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36056" y="2954351"/>
              <a:ext cx="4389969" cy="1074485"/>
            </a:xfrm>
            <a:custGeom>
              <a:avLst/>
              <a:pathLst>
                <a:path w="4389969" h="1074485">
                  <a:moveTo>
                    <a:pt x="0" y="835612"/>
                  </a:moveTo>
                  <a:lnTo>
                    <a:pt x="406236" y="1039678"/>
                  </a:lnTo>
                  <a:lnTo>
                    <a:pt x="786263" y="1074485"/>
                  </a:lnTo>
                  <a:lnTo>
                    <a:pt x="1192499" y="991496"/>
                  </a:lnTo>
                  <a:lnTo>
                    <a:pt x="1585630" y="519792"/>
                  </a:lnTo>
                  <a:lnTo>
                    <a:pt x="1991866" y="713995"/>
                  </a:lnTo>
                  <a:lnTo>
                    <a:pt x="2384998" y="632010"/>
                  </a:lnTo>
                  <a:lnTo>
                    <a:pt x="2791234" y="754144"/>
                  </a:lnTo>
                  <a:lnTo>
                    <a:pt x="3197470" y="768744"/>
                  </a:lnTo>
                  <a:lnTo>
                    <a:pt x="3590602" y="328061"/>
                  </a:lnTo>
                  <a:lnTo>
                    <a:pt x="3996838" y="477862"/>
                  </a:lnTo>
                  <a:lnTo>
                    <a:pt x="438996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36056" y="3346419"/>
              <a:ext cx="4389969" cy="889063"/>
            </a:xfrm>
            <a:custGeom>
              <a:avLst/>
              <a:pathLst>
                <a:path w="4389969" h="889063">
                  <a:moveTo>
                    <a:pt x="0" y="889063"/>
                  </a:moveTo>
                  <a:lnTo>
                    <a:pt x="406236" y="875310"/>
                  </a:lnTo>
                  <a:lnTo>
                    <a:pt x="786263" y="732457"/>
                  </a:lnTo>
                  <a:lnTo>
                    <a:pt x="1192499" y="557554"/>
                  </a:lnTo>
                  <a:lnTo>
                    <a:pt x="1585630" y="682910"/>
                  </a:lnTo>
                  <a:lnTo>
                    <a:pt x="1991866" y="783322"/>
                  </a:lnTo>
                  <a:lnTo>
                    <a:pt x="2384998" y="674880"/>
                  </a:lnTo>
                  <a:lnTo>
                    <a:pt x="2791234" y="704600"/>
                  </a:lnTo>
                  <a:lnTo>
                    <a:pt x="3197470" y="586209"/>
                  </a:lnTo>
                  <a:lnTo>
                    <a:pt x="3590602" y="121501"/>
                  </a:lnTo>
                  <a:lnTo>
                    <a:pt x="3996838" y="0"/>
                  </a:lnTo>
                  <a:lnTo>
                    <a:pt x="4389969" y="3440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6653897" y="3463902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699617" y="349814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060133" y="3580966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105853" y="361520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440161" y="3853493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485881" y="38877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846397" y="342660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892117" y="346084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239528" y="314804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285248" y="31822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645764" y="3279686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691484" y="331392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038896" y="32032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084616" y="32374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445132" y="529414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490852" y="532838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6836056" y="3474106"/>
              <a:ext cx="2791234" cy="2146104"/>
            </a:xfrm>
            <a:custGeom>
              <a:avLst/>
              <a:pathLst>
                <a:path w="2791234" h="2146104">
                  <a:moveTo>
                    <a:pt x="0" y="315857"/>
                  </a:moveTo>
                  <a:lnTo>
                    <a:pt x="406236" y="432922"/>
                  </a:lnTo>
                  <a:lnTo>
                    <a:pt x="786263" y="705448"/>
                  </a:lnTo>
                  <a:lnTo>
                    <a:pt x="1192499" y="278560"/>
                  </a:lnTo>
                  <a:lnTo>
                    <a:pt x="1585630" y="0"/>
                  </a:lnTo>
                  <a:lnTo>
                    <a:pt x="1991866" y="131641"/>
                  </a:lnTo>
                  <a:lnTo>
                    <a:pt x="2384998" y="55205"/>
                  </a:lnTo>
                  <a:lnTo>
                    <a:pt x="2791234" y="214610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616558" y="2424975"/>
              <a:ext cx="0" cy="3347388"/>
            </a:xfrm>
            <a:custGeom>
              <a:avLst/>
              <a:pathLst>
                <a:path w="0" h="3347388">
                  <a:moveTo>
                    <a:pt x="0" y="334738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6399108" y="523080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399108" y="422465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399108" y="322194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6578600" y="52747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578600" y="42701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578600" y="32655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16558" y="5772364"/>
              <a:ext cx="4828966" cy="0"/>
            </a:xfrm>
            <a:custGeom>
              <a:avLst/>
              <a:pathLst>
                <a:path w="4828966" h="0">
                  <a:moveTo>
                    <a:pt x="0" y="0"/>
                  </a:moveTo>
                  <a:lnTo>
                    <a:pt x="482896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242292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02855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27923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627290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42665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226026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7160972" y="583777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7940449" y="583925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46573" y="581503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525581" y="583765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341915" y="584122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1127740" y="583925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806608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4" name="tx99"/>
            <p:cNvSpPr/>
            <p:nvPr/>
          </p:nvSpPr>
          <p:spPr>
            <a:xfrm rot="-5400000">
              <a:off x="5756234" y="403125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075430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06" name="rc101"/>
            <p:cNvSpPr/>
            <p:nvPr/>
          </p:nvSpPr>
          <p:spPr>
            <a:xfrm>
              <a:off x="4041008" y="6212393"/>
              <a:ext cx="398806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4488210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5811235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7134259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2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-1.902,95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2024-08-19T10:12:43Z</dcterms:modified>
</cp:coreProperties>
</file>