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5396" y="2576952"/>
              <a:ext cx="4320144" cy="3006309"/>
            </a:xfrm>
            <a:custGeom>
              <a:avLst/>
              <a:pathLst>
                <a:path w="4320144" h="3006309">
                  <a:moveTo>
                    <a:pt x="0" y="3006309"/>
                  </a:moveTo>
                  <a:lnTo>
                    <a:pt x="399774" y="2761041"/>
                  </a:lnTo>
                  <a:lnTo>
                    <a:pt x="773757" y="2518367"/>
                  </a:lnTo>
                  <a:lnTo>
                    <a:pt x="1173531" y="2269506"/>
                  </a:lnTo>
                  <a:lnTo>
                    <a:pt x="1560410" y="1985480"/>
                  </a:lnTo>
                  <a:lnTo>
                    <a:pt x="1960185" y="1715931"/>
                  </a:lnTo>
                  <a:lnTo>
                    <a:pt x="2347063" y="1440271"/>
                  </a:lnTo>
                  <a:lnTo>
                    <a:pt x="2746838" y="1173715"/>
                  </a:lnTo>
                  <a:lnTo>
                    <a:pt x="3146613" y="908248"/>
                  </a:lnTo>
                  <a:lnTo>
                    <a:pt x="3533491" y="609929"/>
                  </a:lnTo>
                  <a:lnTo>
                    <a:pt x="3933266" y="322776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816342"/>
              <a:ext cx="4320144" cy="2800132"/>
            </a:xfrm>
            <a:custGeom>
              <a:avLst/>
              <a:pathLst>
                <a:path w="4320144" h="2800132">
                  <a:moveTo>
                    <a:pt x="0" y="2800132"/>
                  </a:moveTo>
                  <a:lnTo>
                    <a:pt x="399774" y="2571839"/>
                  </a:lnTo>
                  <a:lnTo>
                    <a:pt x="773757" y="2332895"/>
                  </a:lnTo>
                  <a:lnTo>
                    <a:pt x="1173531" y="2080913"/>
                  </a:lnTo>
                  <a:lnTo>
                    <a:pt x="1560410" y="1838275"/>
                  </a:lnTo>
                  <a:lnTo>
                    <a:pt x="1960185" y="1603124"/>
                  </a:lnTo>
                  <a:lnTo>
                    <a:pt x="2347063" y="1359888"/>
                  </a:lnTo>
                  <a:lnTo>
                    <a:pt x="2746838" y="1118868"/>
                  </a:lnTo>
                  <a:lnTo>
                    <a:pt x="3146613" y="869022"/>
                  </a:lnTo>
                  <a:lnTo>
                    <a:pt x="3533491" y="584531"/>
                  </a:lnTo>
                  <a:lnTo>
                    <a:pt x="3933266" y="29098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4281394"/>
              <a:ext cx="1960185" cy="1301867"/>
            </a:xfrm>
            <a:custGeom>
              <a:avLst/>
              <a:pathLst>
                <a:path w="1960185" h="1301867">
                  <a:moveTo>
                    <a:pt x="0" y="1301867"/>
                  </a:moveTo>
                  <a:lnTo>
                    <a:pt x="399774" y="1050112"/>
                  </a:lnTo>
                  <a:lnTo>
                    <a:pt x="773757" y="818674"/>
                  </a:lnTo>
                  <a:lnTo>
                    <a:pt x="1173531" y="555412"/>
                  </a:lnTo>
                  <a:lnTo>
                    <a:pt x="1560410" y="27138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14133" y="5049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4300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355139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28025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5094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61431" y="4345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61431" y="35969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2847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37"/>
            <p:cNvSpPr/>
            <p:nvPr/>
          </p:nvSpPr>
          <p:spPr>
            <a:xfrm>
              <a:off x="8888695" y="2576952"/>
              <a:ext cx="2342426" cy="2090043"/>
            </a:xfrm>
            <a:custGeom>
              <a:avLst/>
              <a:pathLst>
                <a:path w="2342426" h="2090043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  <a:lnTo>
                    <a:pt x="2342426" y="435494"/>
                  </a:lnTo>
                  <a:lnTo>
                    <a:pt x="1958422" y="1463985"/>
                  </a:lnTo>
                  <a:lnTo>
                    <a:pt x="1561617" y="1141573"/>
                  </a:lnTo>
                  <a:lnTo>
                    <a:pt x="1177613" y="2090043"/>
                  </a:lnTo>
                  <a:lnTo>
                    <a:pt x="780808" y="2058620"/>
                  </a:lnTo>
                  <a:lnTo>
                    <a:pt x="384004" y="1795754"/>
                  </a:lnTo>
                  <a:lnTo>
                    <a:pt x="0" y="197220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8888695" y="2576952"/>
              <a:ext cx="2342426" cy="1731872"/>
            </a:xfrm>
            <a:custGeom>
              <a:avLst/>
              <a:pathLst>
                <a:path w="2342426" h="1731872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888695" y="3012446"/>
              <a:ext cx="2342426" cy="1654548"/>
            </a:xfrm>
            <a:custGeom>
              <a:avLst/>
              <a:pathLst>
                <a:path w="2342426" h="1654548">
                  <a:moveTo>
                    <a:pt x="2342426" y="0"/>
                  </a:moveTo>
                  <a:lnTo>
                    <a:pt x="1958422" y="1028491"/>
                  </a:lnTo>
                  <a:lnTo>
                    <a:pt x="1561617" y="706079"/>
                  </a:lnTo>
                  <a:lnTo>
                    <a:pt x="1177613" y="1654548"/>
                  </a:lnTo>
                  <a:lnTo>
                    <a:pt x="780808" y="1623125"/>
                  </a:lnTo>
                  <a:lnTo>
                    <a:pt x="384004" y="1360260"/>
                  </a:lnTo>
                  <a:lnTo>
                    <a:pt x="0" y="15367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2" name="pl47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69" name="tx64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1" name="rc66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67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69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1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50</cp:revision>
  <dcterms:created xsi:type="dcterms:W3CDTF">2024-06-04T13:29:54Z</dcterms:created>
  <dcterms:modified xsi:type="dcterms:W3CDTF">2024-07-15T05:06:44Z</dcterms:modified>
</cp:coreProperties>
</file>