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935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09/08/2024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09/08/2024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09/08/2024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09/08/2024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09/08/2024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09/08/2024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09/08/2024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09/08/2024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09/08/2024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09/08/2024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raphael maciel de lima</cp:lastModifiedBy>
  <cp:revision>55</cp:revision>
  <dcterms:created xsi:type="dcterms:W3CDTF">2024-06-04T13:29:54Z</dcterms:created>
  <dcterms:modified xsi:type="dcterms:W3CDTF">2024-08-09T17:50:41Z</dcterms:modified>
</cp:coreProperties>
</file>